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Override4.xml" ContentType="application/vnd.openxmlformats-officedocument.themeOverr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65" r:id="rId2"/>
    <p:sldMasterId id="2147483677" r:id="rId3"/>
    <p:sldMasterId id="2147483679" r:id="rId4"/>
    <p:sldMasterId id="2147483683" r:id="rId5"/>
    <p:sldMasterId id="2147483685" r:id="rId6"/>
    <p:sldMasterId id="2147483689" r:id="rId7"/>
    <p:sldMasterId id="2147483695" r:id="rId8"/>
    <p:sldMasterId id="2147483707" r:id="rId9"/>
    <p:sldMasterId id="2147483709" r:id="rId10"/>
    <p:sldMasterId id="2147483719" r:id="rId11"/>
    <p:sldMasterId id="2147484298" r:id="rId12"/>
    <p:sldMasterId id="2147484310" r:id="rId13"/>
  </p:sldMasterIdLst>
  <p:sldIdLst>
    <p:sldId id="256" r:id="rId14"/>
    <p:sldId id="257" r:id="rId15"/>
    <p:sldId id="258" r:id="rId16"/>
    <p:sldId id="260" r:id="rId17"/>
    <p:sldId id="339" r:id="rId18"/>
    <p:sldId id="338" r:id="rId19"/>
    <p:sldId id="262" r:id="rId20"/>
    <p:sldId id="311" r:id="rId21"/>
    <p:sldId id="312" r:id="rId22"/>
    <p:sldId id="329" r:id="rId23"/>
    <p:sldId id="344" r:id="rId24"/>
    <p:sldId id="267" r:id="rId25"/>
    <p:sldId id="331" r:id="rId26"/>
    <p:sldId id="351" r:id="rId27"/>
    <p:sldId id="352" r:id="rId28"/>
    <p:sldId id="396" r:id="rId29"/>
    <p:sldId id="397" r:id="rId30"/>
    <p:sldId id="268" r:id="rId31"/>
    <p:sldId id="269" r:id="rId32"/>
    <p:sldId id="270" r:id="rId33"/>
    <p:sldId id="332" r:id="rId34"/>
    <p:sldId id="401" r:id="rId35"/>
    <p:sldId id="402" r:id="rId36"/>
    <p:sldId id="348" r:id="rId37"/>
    <p:sldId id="283" r:id="rId38"/>
    <p:sldId id="320" r:id="rId39"/>
    <p:sldId id="321" r:id="rId40"/>
    <p:sldId id="280" r:id="rId41"/>
    <p:sldId id="318" r:id="rId42"/>
    <p:sldId id="350" r:id="rId43"/>
    <p:sldId id="355" r:id="rId44"/>
    <p:sldId id="359" r:id="rId45"/>
    <p:sldId id="360" r:id="rId46"/>
    <p:sldId id="361" r:id="rId47"/>
    <p:sldId id="409" r:id="rId48"/>
    <p:sldId id="362" r:id="rId49"/>
    <p:sldId id="366" r:id="rId50"/>
    <p:sldId id="370" r:id="rId51"/>
    <p:sldId id="375" r:id="rId52"/>
    <p:sldId id="376" r:id="rId53"/>
    <p:sldId id="378" r:id="rId54"/>
    <p:sldId id="380" r:id="rId55"/>
    <p:sldId id="381" r:id="rId56"/>
    <p:sldId id="382" r:id="rId57"/>
    <p:sldId id="383" r:id="rId58"/>
    <p:sldId id="384" r:id="rId59"/>
    <p:sldId id="385" r:id="rId60"/>
    <p:sldId id="288" r:id="rId61"/>
    <p:sldId id="289" r:id="rId62"/>
    <p:sldId id="290" r:id="rId63"/>
    <p:sldId id="292" r:id="rId64"/>
    <p:sldId id="294" r:id="rId65"/>
    <p:sldId id="293" r:id="rId66"/>
    <p:sldId id="296" r:id="rId67"/>
    <p:sldId id="298" r:id="rId68"/>
    <p:sldId id="299" r:id="rId69"/>
    <p:sldId id="414" r:id="rId7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楷体_GB2312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楷体_GB2312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楷体_GB2312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楷体_GB2312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楷体_GB2312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FF"/>
    <a:srgbClr val="FFFF66"/>
    <a:srgbClr val="008000"/>
    <a:srgbClr val="CCFFCC"/>
    <a:srgbClr val="CCFF99"/>
    <a:srgbClr val="FF0066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slide" Target="slides/slide50.xml"/><Relationship Id="rId68" Type="http://schemas.openxmlformats.org/officeDocument/2006/relationships/slide" Target="slides/slide55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slide" Target="slides/slide53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61" Type="http://schemas.openxmlformats.org/officeDocument/2006/relationships/slide" Target="slides/slide4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slide" Target="slides/slide54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slide" Target="slides/slide5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solidFill>
            <a:schemeClr val="bg1"/>
          </a:solidFill>
          <a:ln w="76200" cmpd="tri">
            <a:solidFill>
              <a:schemeClr val="folHlink"/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41A2D-7703-4C02-AD73-4B3FBD3F1D5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575FD-978A-4316-AE90-3964B9923D8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50376-1864-4DE5-90AE-BB1740A1A38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606E1-8442-494B-8FA3-62893813DBF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47FD5-485D-4DEB-92C9-F21D9C8F79B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713038"/>
            <a:ext cx="9132888" cy="4160837"/>
            <a:chOff x="0" y="1709"/>
            <a:chExt cx="5753" cy="262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4062"/>
              <a:ext cx="5753" cy="268"/>
            </a:xfrm>
            <a:custGeom>
              <a:avLst/>
              <a:gdLst/>
              <a:ahLst/>
              <a:cxnLst>
                <a:cxn ang="0">
                  <a:pos x="0" y="267"/>
                </a:cxn>
                <a:cxn ang="0">
                  <a:pos x="5752" y="267"/>
                </a:cxn>
                <a:cxn ang="0">
                  <a:pos x="5752" y="81"/>
                </a:cxn>
                <a:cxn ang="0">
                  <a:pos x="5567" y="111"/>
                </a:cxn>
                <a:cxn ang="0">
                  <a:pos x="5098" y="131"/>
                </a:cxn>
                <a:cxn ang="0">
                  <a:pos x="4597" y="101"/>
                </a:cxn>
                <a:cxn ang="0">
                  <a:pos x="4138" y="141"/>
                </a:cxn>
                <a:cxn ang="0">
                  <a:pos x="3914" y="141"/>
                </a:cxn>
                <a:cxn ang="0">
                  <a:pos x="3786" y="131"/>
                </a:cxn>
                <a:cxn ang="0">
                  <a:pos x="3455" y="81"/>
                </a:cxn>
                <a:cxn ang="0">
                  <a:pos x="2976" y="91"/>
                </a:cxn>
                <a:cxn ang="0">
                  <a:pos x="2730" y="20"/>
                </a:cxn>
                <a:cxn ang="0">
                  <a:pos x="2432" y="51"/>
                </a:cxn>
                <a:cxn ang="0">
                  <a:pos x="2218" y="81"/>
                </a:cxn>
                <a:cxn ang="0">
                  <a:pos x="2048" y="91"/>
                </a:cxn>
                <a:cxn ang="0">
                  <a:pos x="1749" y="71"/>
                </a:cxn>
                <a:cxn ang="0">
                  <a:pos x="1440" y="51"/>
                </a:cxn>
                <a:cxn ang="0">
                  <a:pos x="1130" y="20"/>
                </a:cxn>
                <a:cxn ang="0">
                  <a:pos x="757" y="40"/>
                </a:cxn>
                <a:cxn ang="0">
                  <a:pos x="384" y="71"/>
                </a:cxn>
                <a:cxn ang="0">
                  <a:pos x="128" y="10"/>
                </a:cxn>
                <a:cxn ang="0">
                  <a:pos x="0" y="0"/>
                </a:cxn>
                <a:cxn ang="0">
                  <a:pos x="0" y="267"/>
                </a:cxn>
              </a:cxnLst>
              <a:rect l="0" t="0" r="r" b="b"/>
              <a:pathLst>
                <a:path w="5753" h="268">
                  <a:moveTo>
                    <a:pt x="0" y="267"/>
                  </a:moveTo>
                  <a:lnTo>
                    <a:pt x="5752" y="267"/>
                  </a:lnTo>
                  <a:lnTo>
                    <a:pt x="5752" y="81"/>
                  </a:lnTo>
                  <a:lnTo>
                    <a:pt x="5567" y="111"/>
                  </a:lnTo>
                  <a:lnTo>
                    <a:pt x="5098" y="131"/>
                  </a:lnTo>
                  <a:lnTo>
                    <a:pt x="4597" y="101"/>
                  </a:lnTo>
                  <a:lnTo>
                    <a:pt x="4138" y="141"/>
                  </a:lnTo>
                  <a:lnTo>
                    <a:pt x="3914" y="141"/>
                  </a:lnTo>
                  <a:lnTo>
                    <a:pt x="3786" y="131"/>
                  </a:lnTo>
                  <a:lnTo>
                    <a:pt x="3455" y="81"/>
                  </a:lnTo>
                  <a:lnTo>
                    <a:pt x="2976" y="91"/>
                  </a:lnTo>
                  <a:lnTo>
                    <a:pt x="2730" y="20"/>
                  </a:lnTo>
                  <a:lnTo>
                    <a:pt x="2432" y="51"/>
                  </a:lnTo>
                  <a:lnTo>
                    <a:pt x="2218" y="81"/>
                  </a:lnTo>
                  <a:lnTo>
                    <a:pt x="2048" y="91"/>
                  </a:lnTo>
                  <a:lnTo>
                    <a:pt x="1749" y="71"/>
                  </a:lnTo>
                  <a:lnTo>
                    <a:pt x="1440" y="51"/>
                  </a:lnTo>
                  <a:lnTo>
                    <a:pt x="1130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7"/>
                  </a:lnTo>
                </a:path>
              </a:pathLst>
            </a:custGeom>
            <a:solidFill>
              <a:srgbClr val="9DA09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1709"/>
              <a:ext cx="2353" cy="2611"/>
              <a:chOff x="0" y="1709"/>
              <a:chExt cx="2353" cy="2611"/>
            </a:xfrm>
          </p:grpSpPr>
          <p:grpSp>
            <p:nvGrpSpPr>
              <p:cNvPr id="50" name="Group 5"/>
              <p:cNvGrpSpPr>
                <a:grpSpLocks/>
              </p:cNvGrpSpPr>
              <p:nvPr/>
            </p:nvGrpSpPr>
            <p:grpSpPr bwMode="auto">
              <a:xfrm>
                <a:off x="99" y="1709"/>
                <a:ext cx="2171" cy="2611"/>
                <a:chOff x="99" y="1709"/>
                <a:chExt cx="2171" cy="2611"/>
              </a:xfrm>
            </p:grpSpPr>
            <p:grpSp>
              <p:nvGrpSpPr>
                <p:cNvPr id="90" name="Group 6"/>
                <p:cNvGrpSpPr>
                  <a:grpSpLocks/>
                </p:cNvGrpSpPr>
                <p:nvPr/>
              </p:nvGrpSpPr>
              <p:grpSpPr bwMode="auto">
                <a:xfrm>
                  <a:off x="726" y="3200"/>
                  <a:ext cx="210" cy="989"/>
                  <a:chOff x="726" y="3200"/>
                  <a:chExt cx="210" cy="989"/>
                </a:xfrm>
              </p:grpSpPr>
              <p:sp>
                <p:nvSpPr>
                  <p:cNvPr id="113" name="Freeform 7"/>
                  <p:cNvSpPr>
                    <a:spLocks/>
                  </p:cNvSpPr>
                  <p:nvPr/>
                </p:nvSpPr>
                <p:spPr bwMode="ltGray">
                  <a:xfrm>
                    <a:off x="730" y="3670"/>
                    <a:ext cx="206" cy="404"/>
                  </a:xfrm>
                  <a:custGeom>
                    <a:avLst/>
                    <a:gdLst/>
                    <a:ahLst/>
                    <a:cxnLst>
                      <a:cxn ang="0">
                        <a:pos x="0" y="403"/>
                      </a:cxn>
                      <a:cxn ang="0">
                        <a:pos x="29" y="312"/>
                      </a:cxn>
                      <a:cxn ang="0">
                        <a:pos x="56" y="213"/>
                      </a:cxn>
                      <a:cxn ang="0">
                        <a:pos x="69" y="169"/>
                      </a:cxn>
                      <a:cxn ang="0">
                        <a:pos x="87" y="119"/>
                      </a:cxn>
                      <a:cxn ang="0">
                        <a:pos x="112" y="66"/>
                      </a:cxn>
                      <a:cxn ang="0">
                        <a:pos x="131" y="33"/>
                      </a:cxn>
                      <a:cxn ang="0">
                        <a:pos x="146" y="18"/>
                      </a:cxn>
                      <a:cxn ang="0">
                        <a:pos x="164" y="4"/>
                      </a:cxn>
                      <a:cxn ang="0">
                        <a:pos x="185" y="0"/>
                      </a:cxn>
                      <a:cxn ang="0">
                        <a:pos x="194" y="11"/>
                      </a:cxn>
                      <a:cxn ang="0">
                        <a:pos x="205" y="38"/>
                      </a:cxn>
                    </a:cxnLst>
                    <a:rect l="0" t="0" r="r" b="b"/>
                    <a:pathLst>
                      <a:path w="206" h="404">
                        <a:moveTo>
                          <a:pt x="0" y="403"/>
                        </a:moveTo>
                        <a:lnTo>
                          <a:pt x="29" y="312"/>
                        </a:lnTo>
                        <a:lnTo>
                          <a:pt x="56" y="213"/>
                        </a:lnTo>
                        <a:lnTo>
                          <a:pt x="69" y="169"/>
                        </a:lnTo>
                        <a:lnTo>
                          <a:pt x="87" y="119"/>
                        </a:lnTo>
                        <a:lnTo>
                          <a:pt x="112" y="66"/>
                        </a:lnTo>
                        <a:lnTo>
                          <a:pt x="131" y="33"/>
                        </a:lnTo>
                        <a:lnTo>
                          <a:pt x="146" y="18"/>
                        </a:lnTo>
                        <a:lnTo>
                          <a:pt x="164" y="4"/>
                        </a:lnTo>
                        <a:lnTo>
                          <a:pt x="185" y="0"/>
                        </a:lnTo>
                        <a:lnTo>
                          <a:pt x="194" y="11"/>
                        </a:lnTo>
                        <a:lnTo>
                          <a:pt x="205" y="3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114" name="Freeform 8"/>
                  <p:cNvSpPr>
                    <a:spLocks/>
                  </p:cNvSpPr>
                  <p:nvPr/>
                </p:nvSpPr>
                <p:spPr bwMode="ltGray">
                  <a:xfrm>
                    <a:off x="726" y="3200"/>
                    <a:ext cx="140" cy="989"/>
                  </a:xfrm>
                  <a:custGeom>
                    <a:avLst/>
                    <a:gdLst/>
                    <a:ahLst/>
                    <a:cxnLst>
                      <a:cxn ang="0">
                        <a:pos x="1" y="988"/>
                      </a:cxn>
                      <a:cxn ang="0">
                        <a:pos x="0" y="896"/>
                      </a:cxn>
                      <a:cxn ang="0">
                        <a:pos x="0" y="825"/>
                      </a:cxn>
                      <a:cxn ang="0">
                        <a:pos x="3" y="777"/>
                      </a:cxn>
                      <a:cxn ang="0">
                        <a:pos x="4" y="718"/>
                      </a:cxn>
                      <a:cxn ang="0">
                        <a:pos x="4" y="656"/>
                      </a:cxn>
                      <a:cxn ang="0">
                        <a:pos x="5" y="605"/>
                      </a:cxn>
                      <a:cxn ang="0">
                        <a:pos x="9" y="558"/>
                      </a:cxn>
                      <a:cxn ang="0">
                        <a:pos x="13" y="475"/>
                      </a:cxn>
                      <a:cxn ang="0">
                        <a:pos x="20" y="385"/>
                      </a:cxn>
                      <a:cxn ang="0">
                        <a:pos x="29" y="294"/>
                      </a:cxn>
                      <a:cxn ang="0">
                        <a:pos x="36" y="196"/>
                      </a:cxn>
                      <a:cxn ang="0">
                        <a:pos x="42" y="138"/>
                      </a:cxn>
                      <a:cxn ang="0">
                        <a:pos x="47" y="116"/>
                      </a:cxn>
                      <a:cxn ang="0">
                        <a:pos x="59" y="76"/>
                      </a:cxn>
                      <a:cxn ang="0">
                        <a:pos x="72" y="48"/>
                      </a:cxn>
                      <a:cxn ang="0">
                        <a:pos x="86" y="26"/>
                      </a:cxn>
                      <a:cxn ang="0">
                        <a:pos x="99" y="6"/>
                      </a:cxn>
                      <a:cxn ang="0">
                        <a:pos x="109" y="0"/>
                      </a:cxn>
                      <a:cxn ang="0">
                        <a:pos x="122" y="0"/>
                      </a:cxn>
                      <a:cxn ang="0">
                        <a:pos x="134" y="7"/>
                      </a:cxn>
                      <a:cxn ang="0">
                        <a:pos x="139" y="17"/>
                      </a:cxn>
                    </a:cxnLst>
                    <a:rect l="0" t="0" r="r" b="b"/>
                    <a:pathLst>
                      <a:path w="140" h="989">
                        <a:moveTo>
                          <a:pt x="1" y="988"/>
                        </a:moveTo>
                        <a:lnTo>
                          <a:pt x="0" y="896"/>
                        </a:lnTo>
                        <a:lnTo>
                          <a:pt x="0" y="825"/>
                        </a:lnTo>
                        <a:lnTo>
                          <a:pt x="3" y="777"/>
                        </a:lnTo>
                        <a:lnTo>
                          <a:pt x="4" y="718"/>
                        </a:lnTo>
                        <a:lnTo>
                          <a:pt x="4" y="656"/>
                        </a:lnTo>
                        <a:lnTo>
                          <a:pt x="5" y="605"/>
                        </a:lnTo>
                        <a:lnTo>
                          <a:pt x="9" y="558"/>
                        </a:lnTo>
                        <a:lnTo>
                          <a:pt x="13" y="475"/>
                        </a:lnTo>
                        <a:lnTo>
                          <a:pt x="20" y="385"/>
                        </a:lnTo>
                        <a:lnTo>
                          <a:pt x="29" y="294"/>
                        </a:lnTo>
                        <a:lnTo>
                          <a:pt x="36" y="196"/>
                        </a:lnTo>
                        <a:lnTo>
                          <a:pt x="42" y="138"/>
                        </a:lnTo>
                        <a:lnTo>
                          <a:pt x="47" y="116"/>
                        </a:lnTo>
                        <a:lnTo>
                          <a:pt x="59" y="76"/>
                        </a:lnTo>
                        <a:lnTo>
                          <a:pt x="72" y="48"/>
                        </a:lnTo>
                        <a:lnTo>
                          <a:pt x="86" y="26"/>
                        </a:lnTo>
                        <a:lnTo>
                          <a:pt x="99" y="6"/>
                        </a:lnTo>
                        <a:lnTo>
                          <a:pt x="109" y="0"/>
                        </a:lnTo>
                        <a:lnTo>
                          <a:pt x="122" y="0"/>
                        </a:lnTo>
                        <a:lnTo>
                          <a:pt x="134" y="7"/>
                        </a:lnTo>
                        <a:lnTo>
                          <a:pt x="139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/>
                  </a:p>
                </p:txBody>
              </p:sp>
            </p:grpSp>
            <p:grpSp>
              <p:nvGrpSpPr>
                <p:cNvPr id="91" name="Group 9"/>
                <p:cNvGrpSpPr>
                  <a:grpSpLocks/>
                </p:cNvGrpSpPr>
                <p:nvPr/>
              </p:nvGrpSpPr>
              <p:grpSpPr bwMode="auto">
                <a:xfrm>
                  <a:off x="315" y="3132"/>
                  <a:ext cx="421" cy="1066"/>
                  <a:chOff x="315" y="3132"/>
                  <a:chExt cx="421" cy="1066"/>
                </a:xfrm>
              </p:grpSpPr>
              <p:sp>
                <p:nvSpPr>
                  <p:cNvPr id="111" name="Freeform 10"/>
                  <p:cNvSpPr>
                    <a:spLocks/>
                  </p:cNvSpPr>
                  <p:nvPr/>
                </p:nvSpPr>
                <p:spPr bwMode="ltGray">
                  <a:xfrm>
                    <a:off x="479" y="3751"/>
                    <a:ext cx="257" cy="447"/>
                  </a:xfrm>
                  <a:custGeom>
                    <a:avLst/>
                    <a:gdLst/>
                    <a:ahLst/>
                    <a:cxnLst>
                      <a:cxn ang="0">
                        <a:pos x="256" y="446"/>
                      </a:cxn>
                      <a:cxn ang="0">
                        <a:pos x="218" y="403"/>
                      </a:cxn>
                      <a:cxn ang="0">
                        <a:pos x="203" y="376"/>
                      </a:cxn>
                      <a:cxn ang="0">
                        <a:pos x="192" y="355"/>
                      </a:cxn>
                      <a:cxn ang="0">
                        <a:pos x="136" y="149"/>
                      </a:cxn>
                      <a:cxn ang="0">
                        <a:pos x="105" y="84"/>
                      </a:cxn>
                      <a:cxn ang="0">
                        <a:pos x="82" y="42"/>
                      </a:cxn>
                      <a:cxn ang="0">
                        <a:pos x="65" y="22"/>
                      </a:cxn>
                      <a:cxn ang="0">
                        <a:pos x="43" y="6"/>
                      </a:cxn>
                      <a:cxn ang="0">
                        <a:pos x="24" y="0"/>
                      </a:cxn>
                      <a:cxn ang="0">
                        <a:pos x="8" y="3"/>
                      </a:cxn>
                      <a:cxn ang="0">
                        <a:pos x="0" y="29"/>
                      </a:cxn>
                    </a:cxnLst>
                    <a:rect l="0" t="0" r="r" b="b"/>
                    <a:pathLst>
                      <a:path w="257" h="447">
                        <a:moveTo>
                          <a:pt x="256" y="446"/>
                        </a:moveTo>
                        <a:lnTo>
                          <a:pt x="218" y="403"/>
                        </a:lnTo>
                        <a:lnTo>
                          <a:pt x="203" y="376"/>
                        </a:lnTo>
                        <a:lnTo>
                          <a:pt x="192" y="355"/>
                        </a:lnTo>
                        <a:lnTo>
                          <a:pt x="136" y="149"/>
                        </a:lnTo>
                        <a:lnTo>
                          <a:pt x="105" y="84"/>
                        </a:lnTo>
                        <a:lnTo>
                          <a:pt x="82" y="42"/>
                        </a:lnTo>
                        <a:lnTo>
                          <a:pt x="65" y="22"/>
                        </a:lnTo>
                        <a:lnTo>
                          <a:pt x="43" y="6"/>
                        </a:lnTo>
                        <a:lnTo>
                          <a:pt x="24" y="0"/>
                        </a:lnTo>
                        <a:lnTo>
                          <a:pt x="8" y="3"/>
                        </a:lnTo>
                        <a:lnTo>
                          <a:pt x="0" y="29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112" name="Freeform 11"/>
                  <p:cNvSpPr>
                    <a:spLocks/>
                  </p:cNvSpPr>
                  <p:nvPr/>
                </p:nvSpPr>
                <p:spPr bwMode="ltGray">
                  <a:xfrm>
                    <a:off x="315" y="3132"/>
                    <a:ext cx="390" cy="1061"/>
                  </a:xfrm>
                  <a:custGeom>
                    <a:avLst/>
                    <a:gdLst/>
                    <a:ahLst/>
                    <a:cxnLst>
                      <a:cxn ang="0">
                        <a:pos x="389" y="1060"/>
                      </a:cxn>
                      <a:cxn ang="0">
                        <a:pos x="378" y="975"/>
                      </a:cxn>
                      <a:cxn ang="0">
                        <a:pos x="256" y="400"/>
                      </a:cxn>
                      <a:cxn ang="0">
                        <a:pos x="201" y="223"/>
                      </a:cxn>
                      <a:cxn ang="0">
                        <a:pos x="185" y="164"/>
                      </a:cxn>
                      <a:cxn ang="0">
                        <a:pos x="164" y="97"/>
                      </a:cxn>
                      <a:cxn ang="0">
                        <a:pos x="140" y="45"/>
                      </a:cxn>
                      <a:cxn ang="0">
                        <a:pos x="117" y="19"/>
                      </a:cxn>
                      <a:cxn ang="0">
                        <a:pos x="89" y="1"/>
                      </a:cxn>
                      <a:cxn ang="0">
                        <a:pos x="60" y="0"/>
                      </a:cxn>
                      <a:cxn ang="0">
                        <a:pos x="41" y="21"/>
                      </a:cxn>
                      <a:cxn ang="0">
                        <a:pos x="0" y="118"/>
                      </a:cxn>
                    </a:cxnLst>
                    <a:rect l="0" t="0" r="r" b="b"/>
                    <a:pathLst>
                      <a:path w="390" h="1061">
                        <a:moveTo>
                          <a:pt x="389" y="1060"/>
                        </a:moveTo>
                        <a:lnTo>
                          <a:pt x="378" y="975"/>
                        </a:lnTo>
                        <a:lnTo>
                          <a:pt x="256" y="400"/>
                        </a:lnTo>
                        <a:lnTo>
                          <a:pt x="201" y="223"/>
                        </a:lnTo>
                        <a:lnTo>
                          <a:pt x="185" y="164"/>
                        </a:lnTo>
                        <a:lnTo>
                          <a:pt x="164" y="97"/>
                        </a:lnTo>
                        <a:lnTo>
                          <a:pt x="140" y="45"/>
                        </a:lnTo>
                        <a:lnTo>
                          <a:pt x="117" y="19"/>
                        </a:lnTo>
                        <a:lnTo>
                          <a:pt x="89" y="1"/>
                        </a:lnTo>
                        <a:lnTo>
                          <a:pt x="60" y="0"/>
                        </a:lnTo>
                        <a:lnTo>
                          <a:pt x="41" y="21"/>
                        </a:lnTo>
                        <a:lnTo>
                          <a:pt x="0" y="11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/>
                  </a:p>
                </p:txBody>
              </p:sp>
            </p:grpSp>
            <p:sp>
              <p:nvSpPr>
                <p:cNvPr id="92" name="Freeform 12"/>
                <p:cNvSpPr>
                  <a:spLocks/>
                </p:cNvSpPr>
                <p:nvPr/>
              </p:nvSpPr>
              <p:spPr bwMode="ltGray">
                <a:xfrm>
                  <a:off x="481" y="3749"/>
                  <a:ext cx="94" cy="445"/>
                </a:xfrm>
                <a:custGeom>
                  <a:avLst/>
                  <a:gdLst/>
                  <a:ahLst/>
                  <a:cxnLst>
                    <a:cxn ang="0">
                      <a:pos x="0" y="444"/>
                    </a:cxn>
                    <a:cxn ang="0">
                      <a:pos x="13" y="344"/>
                    </a:cxn>
                    <a:cxn ang="0">
                      <a:pos x="25" y="235"/>
                    </a:cxn>
                    <a:cxn ang="0">
                      <a:pos x="31" y="187"/>
                    </a:cxn>
                    <a:cxn ang="0">
                      <a:pos x="39" y="131"/>
                    </a:cxn>
                    <a:cxn ang="0">
                      <a:pos x="51" y="74"/>
                    </a:cxn>
                    <a:cxn ang="0">
                      <a:pos x="59" y="37"/>
                    </a:cxn>
                    <a:cxn ang="0">
                      <a:pos x="66" y="19"/>
                    </a:cxn>
                    <a:cxn ang="0">
                      <a:pos x="74" y="4"/>
                    </a:cxn>
                    <a:cxn ang="0">
                      <a:pos x="83" y="0"/>
                    </a:cxn>
                    <a:cxn ang="0">
                      <a:pos x="88" y="12"/>
                    </a:cxn>
                    <a:cxn ang="0">
                      <a:pos x="93" y="42"/>
                    </a:cxn>
                  </a:cxnLst>
                  <a:rect l="0" t="0" r="r" b="b"/>
                  <a:pathLst>
                    <a:path w="94" h="445">
                      <a:moveTo>
                        <a:pt x="0" y="444"/>
                      </a:moveTo>
                      <a:lnTo>
                        <a:pt x="13" y="344"/>
                      </a:lnTo>
                      <a:lnTo>
                        <a:pt x="25" y="235"/>
                      </a:lnTo>
                      <a:lnTo>
                        <a:pt x="31" y="187"/>
                      </a:lnTo>
                      <a:lnTo>
                        <a:pt x="39" y="131"/>
                      </a:lnTo>
                      <a:lnTo>
                        <a:pt x="51" y="74"/>
                      </a:lnTo>
                      <a:lnTo>
                        <a:pt x="59" y="37"/>
                      </a:lnTo>
                      <a:lnTo>
                        <a:pt x="66" y="19"/>
                      </a:lnTo>
                      <a:lnTo>
                        <a:pt x="74" y="4"/>
                      </a:lnTo>
                      <a:lnTo>
                        <a:pt x="83" y="0"/>
                      </a:lnTo>
                      <a:lnTo>
                        <a:pt x="88" y="12"/>
                      </a:lnTo>
                      <a:lnTo>
                        <a:pt x="93" y="42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93" name="Freeform 13"/>
                <p:cNvSpPr>
                  <a:spLocks/>
                </p:cNvSpPr>
                <p:nvPr/>
              </p:nvSpPr>
              <p:spPr bwMode="ltGray">
                <a:xfrm>
                  <a:off x="478" y="3237"/>
                  <a:ext cx="64" cy="1083"/>
                </a:xfrm>
                <a:custGeom>
                  <a:avLst/>
                  <a:gdLst/>
                  <a:ahLst/>
                  <a:cxnLst>
                    <a:cxn ang="0">
                      <a:pos x="0" y="1082"/>
                    </a:cxn>
                    <a:cxn ang="0">
                      <a:pos x="0" y="981"/>
                    </a:cxn>
                    <a:cxn ang="0">
                      <a:pos x="0" y="904"/>
                    </a:cxn>
                    <a:cxn ang="0">
                      <a:pos x="1" y="851"/>
                    </a:cxn>
                    <a:cxn ang="0">
                      <a:pos x="2" y="786"/>
                    </a:cxn>
                    <a:cxn ang="0">
                      <a:pos x="2" y="719"/>
                    </a:cxn>
                    <a:cxn ang="0">
                      <a:pos x="2" y="662"/>
                    </a:cxn>
                    <a:cxn ang="0">
                      <a:pos x="4" y="611"/>
                    </a:cxn>
                    <a:cxn ang="0">
                      <a:pos x="6" y="521"/>
                    </a:cxn>
                    <a:cxn ang="0">
                      <a:pos x="9" y="422"/>
                    </a:cxn>
                    <a:cxn ang="0">
                      <a:pos x="13" y="323"/>
                    </a:cxn>
                    <a:cxn ang="0">
                      <a:pos x="16" y="215"/>
                    </a:cxn>
                    <a:cxn ang="0">
                      <a:pos x="19" y="152"/>
                    </a:cxn>
                    <a:cxn ang="0">
                      <a:pos x="21" y="127"/>
                    </a:cxn>
                    <a:cxn ang="0">
                      <a:pos x="27" y="84"/>
                    </a:cxn>
                    <a:cxn ang="0">
                      <a:pos x="32" y="53"/>
                    </a:cxn>
                    <a:cxn ang="0">
                      <a:pos x="38" y="28"/>
                    </a:cxn>
                    <a:cxn ang="0">
                      <a:pos x="44" y="6"/>
                    </a:cxn>
                    <a:cxn ang="0">
                      <a:pos x="49" y="0"/>
                    </a:cxn>
                    <a:cxn ang="0">
                      <a:pos x="56" y="0"/>
                    </a:cxn>
                    <a:cxn ang="0">
                      <a:pos x="60" y="8"/>
                    </a:cxn>
                    <a:cxn ang="0">
                      <a:pos x="63" y="18"/>
                    </a:cxn>
                  </a:cxnLst>
                  <a:rect l="0" t="0" r="r" b="b"/>
                  <a:pathLst>
                    <a:path w="64" h="1083">
                      <a:moveTo>
                        <a:pt x="0" y="1082"/>
                      </a:moveTo>
                      <a:lnTo>
                        <a:pt x="0" y="981"/>
                      </a:lnTo>
                      <a:lnTo>
                        <a:pt x="0" y="904"/>
                      </a:lnTo>
                      <a:lnTo>
                        <a:pt x="1" y="851"/>
                      </a:lnTo>
                      <a:lnTo>
                        <a:pt x="2" y="786"/>
                      </a:lnTo>
                      <a:lnTo>
                        <a:pt x="2" y="719"/>
                      </a:lnTo>
                      <a:lnTo>
                        <a:pt x="2" y="662"/>
                      </a:lnTo>
                      <a:lnTo>
                        <a:pt x="4" y="611"/>
                      </a:lnTo>
                      <a:lnTo>
                        <a:pt x="6" y="521"/>
                      </a:lnTo>
                      <a:lnTo>
                        <a:pt x="9" y="422"/>
                      </a:lnTo>
                      <a:lnTo>
                        <a:pt x="13" y="323"/>
                      </a:lnTo>
                      <a:lnTo>
                        <a:pt x="16" y="215"/>
                      </a:lnTo>
                      <a:lnTo>
                        <a:pt x="19" y="152"/>
                      </a:lnTo>
                      <a:lnTo>
                        <a:pt x="21" y="127"/>
                      </a:lnTo>
                      <a:lnTo>
                        <a:pt x="27" y="84"/>
                      </a:lnTo>
                      <a:lnTo>
                        <a:pt x="32" y="53"/>
                      </a:lnTo>
                      <a:lnTo>
                        <a:pt x="38" y="28"/>
                      </a:lnTo>
                      <a:lnTo>
                        <a:pt x="44" y="6"/>
                      </a:lnTo>
                      <a:lnTo>
                        <a:pt x="49" y="0"/>
                      </a:lnTo>
                      <a:lnTo>
                        <a:pt x="56" y="0"/>
                      </a:lnTo>
                      <a:lnTo>
                        <a:pt x="60" y="8"/>
                      </a:lnTo>
                      <a:lnTo>
                        <a:pt x="63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94" name="Freeform 14"/>
                <p:cNvSpPr>
                  <a:spLocks/>
                </p:cNvSpPr>
                <p:nvPr/>
              </p:nvSpPr>
              <p:spPr bwMode="ltGray">
                <a:xfrm>
                  <a:off x="99" y="2234"/>
                  <a:ext cx="219" cy="1856"/>
                </a:xfrm>
                <a:custGeom>
                  <a:avLst/>
                  <a:gdLst/>
                  <a:ahLst/>
                  <a:cxnLst>
                    <a:cxn ang="0">
                      <a:pos x="218" y="1855"/>
                    </a:cxn>
                    <a:cxn ang="0">
                      <a:pos x="212" y="1707"/>
                    </a:cxn>
                    <a:cxn ang="0">
                      <a:pos x="142" y="702"/>
                    </a:cxn>
                    <a:cxn ang="0">
                      <a:pos x="112" y="390"/>
                    </a:cxn>
                    <a:cxn ang="0">
                      <a:pos x="104" y="288"/>
                    </a:cxn>
                    <a:cxn ang="0">
                      <a:pos x="91" y="170"/>
                    </a:cxn>
                    <a:cxn ang="0">
                      <a:pos x="79" y="80"/>
                    </a:cxn>
                    <a:cxn ang="0">
                      <a:pos x="65" y="33"/>
                    </a:cxn>
                    <a:cxn ang="0">
                      <a:pos x="50" y="2"/>
                    </a:cxn>
                    <a:cxn ang="0">
                      <a:pos x="34" y="0"/>
                    </a:cxn>
                    <a:cxn ang="0">
                      <a:pos x="22" y="35"/>
                    </a:cxn>
                    <a:cxn ang="0">
                      <a:pos x="0" y="207"/>
                    </a:cxn>
                  </a:cxnLst>
                  <a:rect l="0" t="0" r="r" b="b"/>
                  <a:pathLst>
                    <a:path w="219" h="1856">
                      <a:moveTo>
                        <a:pt x="218" y="1855"/>
                      </a:moveTo>
                      <a:lnTo>
                        <a:pt x="212" y="1707"/>
                      </a:lnTo>
                      <a:lnTo>
                        <a:pt x="142" y="702"/>
                      </a:lnTo>
                      <a:lnTo>
                        <a:pt x="112" y="390"/>
                      </a:lnTo>
                      <a:lnTo>
                        <a:pt x="104" y="288"/>
                      </a:lnTo>
                      <a:lnTo>
                        <a:pt x="91" y="170"/>
                      </a:lnTo>
                      <a:lnTo>
                        <a:pt x="79" y="80"/>
                      </a:lnTo>
                      <a:lnTo>
                        <a:pt x="65" y="33"/>
                      </a:lnTo>
                      <a:lnTo>
                        <a:pt x="50" y="2"/>
                      </a:lnTo>
                      <a:lnTo>
                        <a:pt x="34" y="0"/>
                      </a:lnTo>
                      <a:lnTo>
                        <a:pt x="22" y="35"/>
                      </a:lnTo>
                      <a:lnTo>
                        <a:pt x="0" y="20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grpSp>
              <p:nvGrpSpPr>
                <p:cNvPr id="95" name="Group 15"/>
                <p:cNvGrpSpPr>
                  <a:grpSpLocks/>
                </p:cNvGrpSpPr>
                <p:nvPr/>
              </p:nvGrpSpPr>
              <p:grpSpPr bwMode="auto">
                <a:xfrm>
                  <a:off x="235" y="1709"/>
                  <a:ext cx="237" cy="2589"/>
                  <a:chOff x="235" y="1709"/>
                  <a:chExt cx="237" cy="2589"/>
                </a:xfrm>
              </p:grpSpPr>
              <p:sp>
                <p:nvSpPr>
                  <p:cNvPr id="107" name="Freeform 16"/>
                  <p:cNvSpPr>
                    <a:spLocks/>
                  </p:cNvSpPr>
                  <p:nvPr/>
                </p:nvSpPr>
                <p:spPr bwMode="ltGray">
                  <a:xfrm>
                    <a:off x="235" y="3644"/>
                    <a:ext cx="144" cy="654"/>
                  </a:xfrm>
                  <a:custGeom>
                    <a:avLst/>
                    <a:gdLst/>
                    <a:ahLst/>
                    <a:cxnLst>
                      <a:cxn ang="0">
                        <a:pos x="143" y="653"/>
                      </a:cxn>
                      <a:cxn ang="0">
                        <a:pos x="122" y="589"/>
                      </a:cxn>
                      <a:cxn ang="0">
                        <a:pos x="113" y="551"/>
                      </a:cxn>
                      <a:cxn ang="0">
                        <a:pos x="108" y="520"/>
                      </a:cxn>
                      <a:cxn ang="0">
                        <a:pos x="76" y="219"/>
                      </a:cxn>
                      <a:cxn ang="0">
                        <a:pos x="58" y="123"/>
                      </a:cxn>
                      <a:cxn ang="0">
                        <a:pos x="45" y="63"/>
                      </a:cxn>
                      <a:cxn ang="0">
                        <a:pos x="36" y="32"/>
                      </a:cxn>
                      <a:cxn ang="0">
                        <a:pos x="24" y="8"/>
                      </a:cxn>
                      <a:cxn ang="0">
                        <a:pos x="13" y="0"/>
                      </a:cxn>
                      <a:cxn ang="0">
                        <a:pos x="4" y="6"/>
                      </a:cxn>
                      <a:cxn ang="0">
                        <a:pos x="0" y="43"/>
                      </a:cxn>
                    </a:cxnLst>
                    <a:rect l="0" t="0" r="r" b="b"/>
                    <a:pathLst>
                      <a:path w="144" h="654">
                        <a:moveTo>
                          <a:pt x="143" y="653"/>
                        </a:moveTo>
                        <a:lnTo>
                          <a:pt x="122" y="589"/>
                        </a:lnTo>
                        <a:lnTo>
                          <a:pt x="113" y="551"/>
                        </a:lnTo>
                        <a:lnTo>
                          <a:pt x="108" y="520"/>
                        </a:lnTo>
                        <a:lnTo>
                          <a:pt x="76" y="219"/>
                        </a:lnTo>
                        <a:lnTo>
                          <a:pt x="58" y="123"/>
                        </a:lnTo>
                        <a:lnTo>
                          <a:pt x="45" y="63"/>
                        </a:lnTo>
                        <a:lnTo>
                          <a:pt x="36" y="32"/>
                        </a:lnTo>
                        <a:lnTo>
                          <a:pt x="24" y="8"/>
                        </a:lnTo>
                        <a:lnTo>
                          <a:pt x="13" y="0"/>
                        </a:lnTo>
                        <a:lnTo>
                          <a:pt x="4" y="6"/>
                        </a:lnTo>
                        <a:lnTo>
                          <a:pt x="0" y="43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108" name="Freeform 17"/>
                  <p:cNvSpPr>
                    <a:spLocks/>
                  </p:cNvSpPr>
                  <p:nvPr/>
                </p:nvSpPr>
                <p:spPr bwMode="ltGray">
                  <a:xfrm>
                    <a:off x="269" y="1709"/>
                    <a:ext cx="203" cy="2391"/>
                  </a:xfrm>
                  <a:custGeom>
                    <a:avLst/>
                    <a:gdLst/>
                    <a:ahLst/>
                    <a:cxnLst>
                      <a:cxn ang="0">
                        <a:pos x="0" y="2390"/>
                      </a:cxn>
                      <a:cxn ang="0">
                        <a:pos x="71" y="1504"/>
                      </a:cxn>
                      <a:cxn ang="0">
                        <a:pos x="79" y="1362"/>
                      </a:cxn>
                      <a:cxn ang="0">
                        <a:pos x="97" y="1131"/>
                      </a:cxn>
                      <a:cxn ang="0">
                        <a:pos x="114" y="891"/>
                      </a:cxn>
                      <a:cxn ang="0">
                        <a:pos x="123" y="762"/>
                      </a:cxn>
                      <a:cxn ang="0">
                        <a:pos x="128" y="623"/>
                      </a:cxn>
                      <a:cxn ang="0">
                        <a:pos x="134" y="493"/>
                      </a:cxn>
                      <a:cxn ang="0">
                        <a:pos x="146" y="342"/>
                      </a:cxn>
                      <a:cxn ang="0">
                        <a:pos x="157" y="204"/>
                      </a:cxn>
                      <a:cxn ang="0">
                        <a:pos x="173" y="82"/>
                      </a:cxn>
                      <a:cxn ang="0">
                        <a:pos x="183" y="6"/>
                      </a:cxn>
                      <a:cxn ang="0">
                        <a:pos x="191" y="0"/>
                      </a:cxn>
                      <a:cxn ang="0">
                        <a:pos x="197" y="39"/>
                      </a:cxn>
                      <a:cxn ang="0">
                        <a:pos x="202" y="173"/>
                      </a:cxn>
                    </a:cxnLst>
                    <a:rect l="0" t="0" r="r" b="b"/>
                    <a:pathLst>
                      <a:path w="203" h="2391">
                        <a:moveTo>
                          <a:pt x="0" y="2390"/>
                        </a:moveTo>
                        <a:lnTo>
                          <a:pt x="71" y="1504"/>
                        </a:lnTo>
                        <a:lnTo>
                          <a:pt x="79" y="1362"/>
                        </a:lnTo>
                        <a:lnTo>
                          <a:pt x="97" y="1131"/>
                        </a:lnTo>
                        <a:lnTo>
                          <a:pt x="114" y="891"/>
                        </a:lnTo>
                        <a:lnTo>
                          <a:pt x="123" y="762"/>
                        </a:lnTo>
                        <a:lnTo>
                          <a:pt x="128" y="623"/>
                        </a:lnTo>
                        <a:lnTo>
                          <a:pt x="134" y="493"/>
                        </a:lnTo>
                        <a:lnTo>
                          <a:pt x="146" y="342"/>
                        </a:lnTo>
                        <a:lnTo>
                          <a:pt x="157" y="204"/>
                        </a:lnTo>
                        <a:lnTo>
                          <a:pt x="173" y="82"/>
                        </a:lnTo>
                        <a:lnTo>
                          <a:pt x="183" y="6"/>
                        </a:lnTo>
                        <a:lnTo>
                          <a:pt x="191" y="0"/>
                        </a:lnTo>
                        <a:lnTo>
                          <a:pt x="197" y="39"/>
                        </a:lnTo>
                        <a:lnTo>
                          <a:pt x="202" y="173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109" name="Freeform 18"/>
                  <p:cNvSpPr>
                    <a:spLocks/>
                  </p:cNvSpPr>
                  <p:nvPr/>
                </p:nvSpPr>
                <p:spPr bwMode="ltGray">
                  <a:xfrm>
                    <a:off x="306" y="2782"/>
                    <a:ext cx="161" cy="882"/>
                  </a:xfrm>
                  <a:custGeom>
                    <a:avLst/>
                    <a:gdLst/>
                    <a:ahLst/>
                    <a:cxnLst>
                      <a:cxn ang="0">
                        <a:pos x="0" y="881"/>
                      </a:cxn>
                      <a:cxn ang="0">
                        <a:pos x="30" y="690"/>
                      </a:cxn>
                      <a:cxn ang="0">
                        <a:pos x="48" y="470"/>
                      </a:cxn>
                      <a:cxn ang="0">
                        <a:pos x="59" y="372"/>
                      </a:cxn>
                      <a:cxn ang="0">
                        <a:pos x="72" y="259"/>
                      </a:cxn>
                      <a:cxn ang="0">
                        <a:pos x="90" y="142"/>
                      </a:cxn>
                      <a:cxn ang="0">
                        <a:pos x="105" y="69"/>
                      </a:cxn>
                      <a:cxn ang="0">
                        <a:pos x="115" y="32"/>
                      </a:cxn>
                      <a:cxn ang="0">
                        <a:pos x="129" y="6"/>
                      </a:cxn>
                      <a:cxn ang="0">
                        <a:pos x="146" y="0"/>
                      </a:cxn>
                      <a:cxn ang="0">
                        <a:pos x="154" y="19"/>
                      </a:cxn>
                      <a:cxn ang="0">
                        <a:pos x="160" y="77"/>
                      </a:cxn>
                    </a:cxnLst>
                    <a:rect l="0" t="0" r="r" b="b"/>
                    <a:pathLst>
                      <a:path w="161" h="882">
                        <a:moveTo>
                          <a:pt x="0" y="881"/>
                        </a:moveTo>
                        <a:lnTo>
                          <a:pt x="30" y="690"/>
                        </a:lnTo>
                        <a:lnTo>
                          <a:pt x="48" y="470"/>
                        </a:lnTo>
                        <a:lnTo>
                          <a:pt x="59" y="372"/>
                        </a:lnTo>
                        <a:lnTo>
                          <a:pt x="72" y="259"/>
                        </a:lnTo>
                        <a:lnTo>
                          <a:pt x="90" y="142"/>
                        </a:lnTo>
                        <a:lnTo>
                          <a:pt x="105" y="69"/>
                        </a:lnTo>
                        <a:lnTo>
                          <a:pt x="115" y="32"/>
                        </a:lnTo>
                        <a:lnTo>
                          <a:pt x="129" y="6"/>
                        </a:lnTo>
                        <a:lnTo>
                          <a:pt x="146" y="0"/>
                        </a:lnTo>
                        <a:lnTo>
                          <a:pt x="154" y="19"/>
                        </a:lnTo>
                        <a:lnTo>
                          <a:pt x="160" y="7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110" name="Freeform 19"/>
                  <p:cNvSpPr>
                    <a:spLocks/>
                  </p:cNvSpPr>
                  <p:nvPr/>
                </p:nvSpPr>
                <p:spPr bwMode="ltGray">
                  <a:xfrm>
                    <a:off x="237" y="3096"/>
                    <a:ext cx="74" cy="42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2" y="28"/>
                      </a:cxn>
                      <a:cxn ang="0">
                        <a:pos x="28" y="57"/>
                      </a:cxn>
                      <a:cxn ang="0">
                        <a:pos x="41" y="118"/>
                      </a:cxn>
                      <a:cxn ang="0">
                        <a:pos x="52" y="170"/>
                      </a:cxn>
                      <a:cxn ang="0">
                        <a:pos x="62" y="223"/>
                      </a:cxn>
                      <a:cxn ang="0">
                        <a:pos x="67" y="267"/>
                      </a:cxn>
                      <a:cxn ang="0">
                        <a:pos x="70" y="310"/>
                      </a:cxn>
                      <a:cxn ang="0">
                        <a:pos x="73" y="370"/>
                      </a:cxn>
                      <a:cxn ang="0">
                        <a:pos x="73" y="428"/>
                      </a:cxn>
                    </a:cxnLst>
                    <a:rect l="0" t="0" r="r" b="b"/>
                    <a:pathLst>
                      <a:path w="74" h="429">
                        <a:moveTo>
                          <a:pt x="0" y="0"/>
                        </a:moveTo>
                        <a:lnTo>
                          <a:pt x="12" y="28"/>
                        </a:lnTo>
                        <a:lnTo>
                          <a:pt x="28" y="57"/>
                        </a:lnTo>
                        <a:lnTo>
                          <a:pt x="41" y="118"/>
                        </a:lnTo>
                        <a:lnTo>
                          <a:pt x="52" y="170"/>
                        </a:lnTo>
                        <a:lnTo>
                          <a:pt x="62" y="223"/>
                        </a:lnTo>
                        <a:lnTo>
                          <a:pt x="67" y="267"/>
                        </a:lnTo>
                        <a:lnTo>
                          <a:pt x="70" y="310"/>
                        </a:lnTo>
                        <a:lnTo>
                          <a:pt x="73" y="370"/>
                        </a:lnTo>
                        <a:lnTo>
                          <a:pt x="73" y="42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/>
                  </a:p>
                </p:txBody>
              </p:sp>
            </p:grpSp>
            <p:sp>
              <p:nvSpPr>
                <p:cNvPr id="96" name="Freeform 20"/>
                <p:cNvSpPr>
                  <a:spLocks/>
                </p:cNvSpPr>
                <p:nvPr/>
              </p:nvSpPr>
              <p:spPr bwMode="ltGray">
                <a:xfrm>
                  <a:off x="1158" y="3932"/>
                  <a:ext cx="256" cy="218"/>
                </a:xfrm>
                <a:custGeom>
                  <a:avLst/>
                  <a:gdLst/>
                  <a:ahLst/>
                  <a:cxnLst>
                    <a:cxn ang="0">
                      <a:pos x="255" y="217"/>
                    </a:cxn>
                    <a:cxn ang="0">
                      <a:pos x="217" y="196"/>
                    </a:cxn>
                    <a:cxn ang="0">
                      <a:pos x="202" y="183"/>
                    </a:cxn>
                    <a:cxn ang="0">
                      <a:pos x="192" y="173"/>
                    </a:cxn>
                    <a:cxn ang="0">
                      <a:pos x="135" y="72"/>
                    </a:cxn>
                    <a:cxn ang="0">
                      <a:pos x="105" y="40"/>
                    </a:cxn>
                    <a:cxn ang="0">
                      <a:pos x="82" y="20"/>
                    </a:cxn>
                    <a:cxn ang="0">
                      <a:pos x="65" y="11"/>
                    </a:cxn>
                    <a:cxn ang="0">
                      <a:pos x="43" y="3"/>
                    </a:cxn>
                    <a:cxn ang="0">
                      <a:pos x="22" y="0"/>
                    </a:cxn>
                    <a:cxn ang="0">
                      <a:pos x="8" y="1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256" h="218">
                      <a:moveTo>
                        <a:pt x="255" y="217"/>
                      </a:moveTo>
                      <a:lnTo>
                        <a:pt x="217" y="196"/>
                      </a:lnTo>
                      <a:lnTo>
                        <a:pt x="202" y="183"/>
                      </a:lnTo>
                      <a:lnTo>
                        <a:pt x="192" y="173"/>
                      </a:lnTo>
                      <a:lnTo>
                        <a:pt x="135" y="72"/>
                      </a:lnTo>
                      <a:lnTo>
                        <a:pt x="105" y="40"/>
                      </a:lnTo>
                      <a:lnTo>
                        <a:pt x="82" y="20"/>
                      </a:lnTo>
                      <a:lnTo>
                        <a:pt x="65" y="11"/>
                      </a:lnTo>
                      <a:lnTo>
                        <a:pt x="43" y="3"/>
                      </a:lnTo>
                      <a:lnTo>
                        <a:pt x="22" y="0"/>
                      </a:lnTo>
                      <a:lnTo>
                        <a:pt x="8" y="1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97" name="Freeform 21"/>
                <p:cNvSpPr>
                  <a:spLocks/>
                </p:cNvSpPr>
                <p:nvPr/>
              </p:nvSpPr>
              <p:spPr bwMode="ltGray">
                <a:xfrm>
                  <a:off x="1930" y="3849"/>
                  <a:ext cx="340" cy="236"/>
                </a:xfrm>
                <a:custGeom>
                  <a:avLst/>
                  <a:gdLst/>
                  <a:ahLst/>
                  <a:cxnLst>
                    <a:cxn ang="0">
                      <a:pos x="0" y="235"/>
                    </a:cxn>
                    <a:cxn ang="0">
                      <a:pos x="50" y="183"/>
                    </a:cxn>
                    <a:cxn ang="0">
                      <a:pos x="92" y="124"/>
                    </a:cxn>
                    <a:cxn ang="0">
                      <a:pos x="114" y="98"/>
                    </a:cxn>
                    <a:cxn ang="0">
                      <a:pos x="145" y="70"/>
                    </a:cxn>
                    <a:cxn ang="0">
                      <a:pos x="186" y="39"/>
                    </a:cxn>
                    <a:cxn ang="0">
                      <a:pos x="217" y="19"/>
                    </a:cxn>
                    <a:cxn ang="0">
                      <a:pos x="240" y="9"/>
                    </a:cxn>
                    <a:cxn ang="0">
                      <a:pos x="271" y="2"/>
                    </a:cxn>
                    <a:cxn ang="0">
                      <a:pos x="306" y="0"/>
                    </a:cxn>
                    <a:cxn ang="0">
                      <a:pos x="321" y="6"/>
                    </a:cxn>
                    <a:cxn ang="0">
                      <a:pos x="339" y="22"/>
                    </a:cxn>
                  </a:cxnLst>
                  <a:rect l="0" t="0" r="r" b="b"/>
                  <a:pathLst>
                    <a:path w="340" h="236">
                      <a:moveTo>
                        <a:pt x="0" y="235"/>
                      </a:moveTo>
                      <a:lnTo>
                        <a:pt x="50" y="183"/>
                      </a:lnTo>
                      <a:lnTo>
                        <a:pt x="92" y="124"/>
                      </a:lnTo>
                      <a:lnTo>
                        <a:pt x="114" y="98"/>
                      </a:lnTo>
                      <a:lnTo>
                        <a:pt x="145" y="70"/>
                      </a:lnTo>
                      <a:lnTo>
                        <a:pt x="186" y="39"/>
                      </a:lnTo>
                      <a:lnTo>
                        <a:pt x="217" y="19"/>
                      </a:lnTo>
                      <a:lnTo>
                        <a:pt x="240" y="9"/>
                      </a:lnTo>
                      <a:lnTo>
                        <a:pt x="271" y="2"/>
                      </a:lnTo>
                      <a:lnTo>
                        <a:pt x="306" y="0"/>
                      </a:lnTo>
                      <a:lnTo>
                        <a:pt x="321" y="6"/>
                      </a:lnTo>
                      <a:lnTo>
                        <a:pt x="339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98" name="Freeform 22"/>
                <p:cNvSpPr>
                  <a:spLocks/>
                </p:cNvSpPr>
                <p:nvPr/>
              </p:nvSpPr>
              <p:spPr bwMode="ltGray">
                <a:xfrm>
                  <a:off x="1919" y="3570"/>
                  <a:ext cx="233" cy="583"/>
                </a:xfrm>
                <a:custGeom>
                  <a:avLst/>
                  <a:gdLst/>
                  <a:ahLst/>
                  <a:cxnLst>
                    <a:cxn ang="0">
                      <a:pos x="1" y="582"/>
                    </a:cxn>
                    <a:cxn ang="0">
                      <a:pos x="0" y="527"/>
                    </a:cxn>
                    <a:cxn ang="0">
                      <a:pos x="0" y="486"/>
                    </a:cxn>
                    <a:cxn ang="0">
                      <a:pos x="5" y="458"/>
                    </a:cxn>
                    <a:cxn ang="0">
                      <a:pos x="8" y="422"/>
                    </a:cxn>
                    <a:cxn ang="0">
                      <a:pos x="8" y="386"/>
                    </a:cxn>
                    <a:cxn ang="0">
                      <a:pos x="9" y="357"/>
                    </a:cxn>
                    <a:cxn ang="0">
                      <a:pos x="16" y="328"/>
                    </a:cxn>
                    <a:cxn ang="0">
                      <a:pos x="22" y="280"/>
                    </a:cxn>
                    <a:cxn ang="0">
                      <a:pos x="34" y="227"/>
                    </a:cxn>
                    <a:cxn ang="0">
                      <a:pos x="49" y="172"/>
                    </a:cxn>
                    <a:cxn ang="0">
                      <a:pos x="60" y="116"/>
                    </a:cxn>
                    <a:cxn ang="0">
                      <a:pos x="70" y="81"/>
                    </a:cxn>
                    <a:cxn ang="0">
                      <a:pos x="78" y="69"/>
                    </a:cxn>
                    <a:cxn ang="0">
                      <a:pos x="100" y="45"/>
                    </a:cxn>
                    <a:cxn ang="0">
                      <a:pos x="120" y="28"/>
                    </a:cxn>
                    <a:cxn ang="0">
                      <a:pos x="142" y="14"/>
                    </a:cxn>
                    <a:cxn ang="0">
                      <a:pos x="165" y="3"/>
                    </a:cxn>
                    <a:cxn ang="0">
                      <a:pos x="182" y="0"/>
                    </a:cxn>
                    <a:cxn ang="0">
                      <a:pos x="204" y="0"/>
                    </a:cxn>
                    <a:cxn ang="0">
                      <a:pos x="224" y="4"/>
                    </a:cxn>
                    <a:cxn ang="0">
                      <a:pos x="232" y="9"/>
                    </a:cxn>
                  </a:cxnLst>
                  <a:rect l="0" t="0" r="r" b="b"/>
                  <a:pathLst>
                    <a:path w="233" h="583">
                      <a:moveTo>
                        <a:pt x="1" y="582"/>
                      </a:moveTo>
                      <a:lnTo>
                        <a:pt x="0" y="527"/>
                      </a:lnTo>
                      <a:lnTo>
                        <a:pt x="0" y="486"/>
                      </a:lnTo>
                      <a:lnTo>
                        <a:pt x="5" y="458"/>
                      </a:lnTo>
                      <a:lnTo>
                        <a:pt x="8" y="422"/>
                      </a:lnTo>
                      <a:lnTo>
                        <a:pt x="8" y="386"/>
                      </a:lnTo>
                      <a:lnTo>
                        <a:pt x="9" y="357"/>
                      </a:lnTo>
                      <a:lnTo>
                        <a:pt x="16" y="328"/>
                      </a:lnTo>
                      <a:lnTo>
                        <a:pt x="22" y="280"/>
                      </a:lnTo>
                      <a:lnTo>
                        <a:pt x="34" y="227"/>
                      </a:lnTo>
                      <a:lnTo>
                        <a:pt x="49" y="172"/>
                      </a:lnTo>
                      <a:lnTo>
                        <a:pt x="60" y="116"/>
                      </a:lnTo>
                      <a:lnTo>
                        <a:pt x="70" y="81"/>
                      </a:lnTo>
                      <a:lnTo>
                        <a:pt x="78" y="69"/>
                      </a:lnTo>
                      <a:lnTo>
                        <a:pt x="100" y="45"/>
                      </a:lnTo>
                      <a:lnTo>
                        <a:pt x="120" y="28"/>
                      </a:lnTo>
                      <a:lnTo>
                        <a:pt x="142" y="14"/>
                      </a:lnTo>
                      <a:lnTo>
                        <a:pt x="165" y="3"/>
                      </a:lnTo>
                      <a:lnTo>
                        <a:pt x="182" y="0"/>
                      </a:lnTo>
                      <a:lnTo>
                        <a:pt x="204" y="0"/>
                      </a:lnTo>
                      <a:lnTo>
                        <a:pt x="224" y="4"/>
                      </a:lnTo>
                      <a:lnTo>
                        <a:pt x="232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99" name="Freeform 23"/>
                <p:cNvSpPr>
                  <a:spLocks/>
                </p:cNvSpPr>
                <p:nvPr/>
              </p:nvSpPr>
              <p:spPr bwMode="ltGray">
                <a:xfrm>
                  <a:off x="1041" y="3712"/>
                  <a:ext cx="408" cy="530"/>
                </a:xfrm>
                <a:custGeom>
                  <a:avLst/>
                  <a:gdLst/>
                  <a:ahLst/>
                  <a:cxnLst>
                    <a:cxn ang="0">
                      <a:pos x="407" y="529"/>
                    </a:cxn>
                    <a:cxn ang="0">
                      <a:pos x="395" y="486"/>
                    </a:cxn>
                    <a:cxn ang="0">
                      <a:pos x="267" y="199"/>
                    </a:cxn>
                    <a:cxn ang="0">
                      <a:pos x="210" y="111"/>
                    </a:cxn>
                    <a:cxn ang="0">
                      <a:pos x="194" y="81"/>
                    </a:cxn>
                    <a:cxn ang="0">
                      <a:pos x="171" y="48"/>
                    </a:cxn>
                    <a:cxn ang="0">
                      <a:pos x="147" y="23"/>
                    </a:cxn>
                    <a:cxn ang="0">
                      <a:pos x="123" y="9"/>
                    </a:cxn>
                    <a:cxn ang="0">
                      <a:pos x="93" y="0"/>
                    </a:cxn>
                    <a:cxn ang="0">
                      <a:pos x="63" y="0"/>
                    </a:cxn>
                    <a:cxn ang="0">
                      <a:pos x="42" y="9"/>
                    </a:cxn>
                    <a:cxn ang="0">
                      <a:pos x="0" y="59"/>
                    </a:cxn>
                  </a:cxnLst>
                  <a:rect l="0" t="0" r="r" b="b"/>
                  <a:pathLst>
                    <a:path w="408" h="530">
                      <a:moveTo>
                        <a:pt x="407" y="529"/>
                      </a:moveTo>
                      <a:lnTo>
                        <a:pt x="395" y="486"/>
                      </a:lnTo>
                      <a:lnTo>
                        <a:pt x="267" y="199"/>
                      </a:lnTo>
                      <a:lnTo>
                        <a:pt x="210" y="111"/>
                      </a:lnTo>
                      <a:lnTo>
                        <a:pt x="194" y="81"/>
                      </a:lnTo>
                      <a:lnTo>
                        <a:pt x="171" y="48"/>
                      </a:lnTo>
                      <a:lnTo>
                        <a:pt x="147" y="23"/>
                      </a:lnTo>
                      <a:lnTo>
                        <a:pt x="123" y="9"/>
                      </a:lnTo>
                      <a:lnTo>
                        <a:pt x="93" y="0"/>
                      </a:lnTo>
                      <a:lnTo>
                        <a:pt x="63" y="0"/>
                      </a:lnTo>
                      <a:lnTo>
                        <a:pt x="42" y="9"/>
                      </a:lnTo>
                      <a:lnTo>
                        <a:pt x="0" y="59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00" name="Freeform 24"/>
                <p:cNvSpPr>
                  <a:spLocks/>
                </p:cNvSpPr>
                <p:nvPr/>
              </p:nvSpPr>
              <p:spPr bwMode="ltGray">
                <a:xfrm>
                  <a:off x="1540" y="3336"/>
                  <a:ext cx="369" cy="811"/>
                </a:xfrm>
                <a:custGeom>
                  <a:avLst/>
                  <a:gdLst/>
                  <a:ahLst/>
                  <a:cxnLst>
                    <a:cxn ang="0">
                      <a:pos x="0" y="810"/>
                    </a:cxn>
                    <a:cxn ang="0">
                      <a:pos x="131" y="509"/>
                    </a:cxn>
                    <a:cxn ang="0">
                      <a:pos x="146" y="461"/>
                    </a:cxn>
                    <a:cxn ang="0">
                      <a:pos x="178" y="383"/>
                    </a:cxn>
                    <a:cxn ang="0">
                      <a:pos x="209" y="302"/>
                    </a:cxn>
                    <a:cxn ang="0">
                      <a:pos x="225" y="258"/>
                    </a:cxn>
                    <a:cxn ang="0">
                      <a:pos x="233" y="211"/>
                    </a:cxn>
                    <a:cxn ang="0">
                      <a:pos x="246" y="166"/>
                    </a:cxn>
                    <a:cxn ang="0">
                      <a:pos x="265" y="116"/>
                    </a:cxn>
                    <a:cxn ang="0">
                      <a:pos x="286" y="69"/>
                    </a:cxn>
                    <a:cxn ang="0">
                      <a:pos x="314" y="27"/>
                    </a:cxn>
                    <a:cxn ang="0">
                      <a:pos x="335" y="2"/>
                    </a:cxn>
                    <a:cxn ang="0">
                      <a:pos x="348" y="0"/>
                    </a:cxn>
                    <a:cxn ang="0">
                      <a:pos x="361" y="13"/>
                    </a:cxn>
                    <a:cxn ang="0">
                      <a:pos x="368" y="58"/>
                    </a:cxn>
                  </a:cxnLst>
                  <a:rect l="0" t="0" r="r" b="b"/>
                  <a:pathLst>
                    <a:path w="369" h="811">
                      <a:moveTo>
                        <a:pt x="0" y="810"/>
                      </a:moveTo>
                      <a:lnTo>
                        <a:pt x="131" y="509"/>
                      </a:lnTo>
                      <a:lnTo>
                        <a:pt x="146" y="461"/>
                      </a:lnTo>
                      <a:lnTo>
                        <a:pt x="178" y="383"/>
                      </a:lnTo>
                      <a:lnTo>
                        <a:pt x="209" y="302"/>
                      </a:lnTo>
                      <a:lnTo>
                        <a:pt x="225" y="258"/>
                      </a:lnTo>
                      <a:lnTo>
                        <a:pt x="233" y="211"/>
                      </a:lnTo>
                      <a:lnTo>
                        <a:pt x="246" y="166"/>
                      </a:lnTo>
                      <a:lnTo>
                        <a:pt x="265" y="116"/>
                      </a:lnTo>
                      <a:lnTo>
                        <a:pt x="286" y="69"/>
                      </a:lnTo>
                      <a:lnTo>
                        <a:pt x="314" y="27"/>
                      </a:lnTo>
                      <a:lnTo>
                        <a:pt x="335" y="2"/>
                      </a:lnTo>
                      <a:lnTo>
                        <a:pt x="348" y="0"/>
                      </a:lnTo>
                      <a:lnTo>
                        <a:pt x="361" y="13"/>
                      </a:lnTo>
                      <a:lnTo>
                        <a:pt x="368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01" name="Freeform 25"/>
                <p:cNvSpPr>
                  <a:spLocks/>
                </p:cNvSpPr>
                <p:nvPr/>
              </p:nvSpPr>
              <p:spPr bwMode="ltGray">
                <a:xfrm>
                  <a:off x="1605" y="3698"/>
                  <a:ext cx="295" cy="300"/>
                </a:xfrm>
                <a:custGeom>
                  <a:avLst/>
                  <a:gdLst/>
                  <a:ahLst/>
                  <a:cxnLst>
                    <a:cxn ang="0">
                      <a:pos x="0" y="299"/>
                    </a:cxn>
                    <a:cxn ang="0">
                      <a:pos x="56" y="234"/>
                    </a:cxn>
                    <a:cxn ang="0">
                      <a:pos x="90" y="159"/>
                    </a:cxn>
                    <a:cxn ang="0">
                      <a:pos x="109" y="126"/>
                    </a:cxn>
                    <a:cxn ang="0">
                      <a:pos x="134" y="87"/>
                    </a:cxn>
                    <a:cxn ang="0">
                      <a:pos x="168" y="48"/>
                    </a:cxn>
                    <a:cxn ang="0">
                      <a:pos x="193" y="23"/>
                    </a:cxn>
                    <a:cxn ang="0">
                      <a:pos x="212" y="11"/>
                    </a:cxn>
                    <a:cxn ang="0">
                      <a:pos x="239" y="2"/>
                    </a:cxn>
                    <a:cxn ang="0">
                      <a:pos x="267" y="0"/>
                    </a:cxn>
                    <a:cxn ang="0">
                      <a:pos x="281" y="6"/>
                    </a:cxn>
                    <a:cxn ang="0">
                      <a:pos x="294" y="25"/>
                    </a:cxn>
                  </a:cxnLst>
                  <a:rect l="0" t="0" r="r" b="b"/>
                  <a:pathLst>
                    <a:path w="295" h="300">
                      <a:moveTo>
                        <a:pt x="0" y="299"/>
                      </a:moveTo>
                      <a:lnTo>
                        <a:pt x="56" y="234"/>
                      </a:lnTo>
                      <a:lnTo>
                        <a:pt x="90" y="159"/>
                      </a:lnTo>
                      <a:lnTo>
                        <a:pt x="109" y="126"/>
                      </a:lnTo>
                      <a:lnTo>
                        <a:pt x="134" y="87"/>
                      </a:lnTo>
                      <a:lnTo>
                        <a:pt x="168" y="48"/>
                      </a:lnTo>
                      <a:lnTo>
                        <a:pt x="193" y="23"/>
                      </a:lnTo>
                      <a:lnTo>
                        <a:pt x="212" y="11"/>
                      </a:lnTo>
                      <a:lnTo>
                        <a:pt x="239" y="2"/>
                      </a:lnTo>
                      <a:lnTo>
                        <a:pt x="267" y="0"/>
                      </a:lnTo>
                      <a:lnTo>
                        <a:pt x="281" y="6"/>
                      </a:lnTo>
                      <a:lnTo>
                        <a:pt x="294" y="2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02" name="Freeform 26"/>
                <p:cNvSpPr>
                  <a:spLocks/>
                </p:cNvSpPr>
                <p:nvPr/>
              </p:nvSpPr>
              <p:spPr bwMode="ltGray">
                <a:xfrm>
                  <a:off x="1480" y="3807"/>
                  <a:ext cx="142" cy="14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9"/>
                    </a:cxn>
                    <a:cxn ang="0">
                      <a:pos x="52" y="19"/>
                    </a:cxn>
                    <a:cxn ang="0">
                      <a:pos x="79" y="39"/>
                    </a:cxn>
                    <a:cxn ang="0">
                      <a:pos x="102" y="56"/>
                    </a:cxn>
                    <a:cxn ang="0">
                      <a:pos x="121" y="75"/>
                    </a:cxn>
                    <a:cxn ang="0">
                      <a:pos x="131" y="89"/>
                    </a:cxn>
                    <a:cxn ang="0">
                      <a:pos x="137" y="104"/>
                    </a:cxn>
                    <a:cxn ang="0">
                      <a:pos x="141" y="124"/>
                    </a:cxn>
                    <a:cxn ang="0">
                      <a:pos x="141" y="144"/>
                    </a:cxn>
                  </a:cxnLst>
                  <a:rect l="0" t="0" r="r" b="b"/>
                  <a:pathLst>
                    <a:path w="142" h="145">
                      <a:moveTo>
                        <a:pt x="0" y="0"/>
                      </a:moveTo>
                      <a:lnTo>
                        <a:pt x="24" y="9"/>
                      </a:lnTo>
                      <a:lnTo>
                        <a:pt x="52" y="19"/>
                      </a:lnTo>
                      <a:lnTo>
                        <a:pt x="79" y="39"/>
                      </a:lnTo>
                      <a:lnTo>
                        <a:pt x="102" y="56"/>
                      </a:lnTo>
                      <a:lnTo>
                        <a:pt x="121" y="75"/>
                      </a:lnTo>
                      <a:lnTo>
                        <a:pt x="131" y="89"/>
                      </a:lnTo>
                      <a:lnTo>
                        <a:pt x="137" y="104"/>
                      </a:lnTo>
                      <a:lnTo>
                        <a:pt x="141" y="124"/>
                      </a:lnTo>
                      <a:lnTo>
                        <a:pt x="141" y="14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03" name="Freeform 27"/>
                <p:cNvSpPr>
                  <a:spLocks/>
                </p:cNvSpPr>
                <p:nvPr/>
              </p:nvSpPr>
              <p:spPr bwMode="ltGray">
                <a:xfrm>
                  <a:off x="654" y="2533"/>
                  <a:ext cx="353" cy="1638"/>
                </a:xfrm>
                <a:custGeom>
                  <a:avLst/>
                  <a:gdLst/>
                  <a:ahLst/>
                  <a:cxnLst>
                    <a:cxn ang="0">
                      <a:pos x="0" y="1637"/>
                    </a:cxn>
                    <a:cxn ang="0">
                      <a:pos x="126" y="1030"/>
                    </a:cxn>
                    <a:cxn ang="0">
                      <a:pos x="139" y="931"/>
                    </a:cxn>
                    <a:cxn ang="0">
                      <a:pos x="170" y="775"/>
                    </a:cxn>
                    <a:cxn ang="0">
                      <a:pos x="200" y="611"/>
                    </a:cxn>
                    <a:cxn ang="0">
                      <a:pos x="215" y="520"/>
                    </a:cxn>
                    <a:cxn ang="0">
                      <a:pos x="223" y="426"/>
                    </a:cxn>
                    <a:cxn ang="0">
                      <a:pos x="236" y="337"/>
                    </a:cxn>
                    <a:cxn ang="0">
                      <a:pos x="254" y="233"/>
                    </a:cxn>
                    <a:cxn ang="0">
                      <a:pos x="274" y="138"/>
                    </a:cxn>
                    <a:cxn ang="0">
                      <a:pos x="300" y="55"/>
                    </a:cxn>
                    <a:cxn ang="0">
                      <a:pos x="321" y="3"/>
                    </a:cxn>
                    <a:cxn ang="0">
                      <a:pos x="333" y="0"/>
                    </a:cxn>
                    <a:cxn ang="0">
                      <a:pos x="345" y="25"/>
                    </a:cxn>
                    <a:cxn ang="0">
                      <a:pos x="352" y="117"/>
                    </a:cxn>
                  </a:cxnLst>
                  <a:rect l="0" t="0" r="r" b="b"/>
                  <a:pathLst>
                    <a:path w="353" h="1638">
                      <a:moveTo>
                        <a:pt x="0" y="1637"/>
                      </a:moveTo>
                      <a:lnTo>
                        <a:pt x="126" y="1030"/>
                      </a:lnTo>
                      <a:lnTo>
                        <a:pt x="139" y="931"/>
                      </a:lnTo>
                      <a:lnTo>
                        <a:pt x="170" y="775"/>
                      </a:lnTo>
                      <a:lnTo>
                        <a:pt x="200" y="611"/>
                      </a:lnTo>
                      <a:lnTo>
                        <a:pt x="215" y="520"/>
                      </a:lnTo>
                      <a:lnTo>
                        <a:pt x="223" y="426"/>
                      </a:lnTo>
                      <a:lnTo>
                        <a:pt x="236" y="337"/>
                      </a:lnTo>
                      <a:lnTo>
                        <a:pt x="254" y="233"/>
                      </a:lnTo>
                      <a:lnTo>
                        <a:pt x="274" y="138"/>
                      </a:lnTo>
                      <a:lnTo>
                        <a:pt x="300" y="55"/>
                      </a:lnTo>
                      <a:lnTo>
                        <a:pt x="321" y="3"/>
                      </a:lnTo>
                      <a:lnTo>
                        <a:pt x="333" y="0"/>
                      </a:lnTo>
                      <a:lnTo>
                        <a:pt x="345" y="25"/>
                      </a:lnTo>
                      <a:lnTo>
                        <a:pt x="352" y="11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04" name="Freeform 28"/>
                <p:cNvSpPr>
                  <a:spLocks/>
                </p:cNvSpPr>
                <p:nvPr/>
              </p:nvSpPr>
              <p:spPr bwMode="ltGray">
                <a:xfrm>
                  <a:off x="718" y="3264"/>
                  <a:ext cx="278" cy="610"/>
                </a:xfrm>
                <a:custGeom>
                  <a:avLst/>
                  <a:gdLst/>
                  <a:ahLst/>
                  <a:cxnLst>
                    <a:cxn ang="0">
                      <a:pos x="0" y="609"/>
                    </a:cxn>
                    <a:cxn ang="0">
                      <a:pos x="52" y="477"/>
                    </a:cxn>
                    <a:cxn ang="0">
                      <a:pos x="85" y="324"/>
                    </a:cxn>
                    <a:cxn ang="0">
                      <a:pos x="102" y="256"/>
                    </a:cxn>
                    <a:cxn ang="0">
                      <a:pos x="126" y="178"/>
                    </a:cxn>
                    <a:cxn ang="0">
                      <a:pos x="158" y="97"/>
                    </a:cxn>
                    <a:cxn ang="0">
                      <a:pos x="182" y="48"/>
                    </a:cxn>
                    <a:cxn ang="0">
                      <a:pos x="200" y="22"/>
                    </a:cxn>
                    <a:cxn ang="0">
                      <a:pos x="224" y="3"/>
                    </a:cxn>
                    <a:cxn ang="0">
                      <a:pos x="253" y="0"/>
                    </a:cxn>
                    <a:cxn ang="0">
                      <a:pos x="264" y="13"/>
                    </a:cxn>
                    <a:cxn ang="0">
                      <a:pos x="277" y="53"/>
                    </a:cxn>
                  </a:cxnLst>
                  <a:rect l="0" t="0" r="r" b="b"/>
                  <a:pathLst>
                    <a:path w="278" h="610">
                      <a:moveTo>
                        <a:pt x="0" y="609"/>
                      </a:moveTo>
                      <a:lnTo>
                        <a:pt x="52" y="477"/>
                      </a:lnTo>
                      <a:lnTo>
                        <a:pt x="85" y="324"/>
                      </a:lnTo>
                      <a:lnTo>
                        <a:pt x="102" y="256"/>
                      </a:lnTo>
                      <a:lnTo>
                        <a:pt x="126" y="178"/>
                      </a:lnTo>
                      <a:lnTo>
                        <a:pt x="158" y="97"/>
                      </a:lnTo>
                      <a:lnTo>
                        <a:pt x="182" y="48"/>
                      </a:lnTo>
                      <a:lnTo>
                        <a:pt x="200" y="22"/>
                      </a:lnTo>
                      <a:lnTo>
                        <a:pt x="224" y="3"/>
                      </a:lnTo>
                      <a:lnTo>
                        <a:pt x="253" y="0"/>
                      </a:lnTo>
                      <a:lnTo>
                        <a:pt x="264" y="13"/>
                      </a:lnTo>
                      <a:lnTo>
                        <a:pt x="277" y="5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05" name="Freeform 29"/>
                <p:cNvSpPr>
                  <a:spLocks/>
                </p:cNvSpPr>
                <p:nvPr/>
              </p:nvSpPr>
              <p:spPr bwMode="ltGray">
                <a:xfrm>
                  <a:off x="599" y="3485"/>
                  <a:ext cx="137" cy="29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2" y="18"/>
                    </a:cxn>
                    <a:cxn ang="0">
                      <a:pos x="50" y="40"/>
                    </a:cxn>
                    <a:cxn ang="0">
                      <a:pos x="75" y="80"/>
                    </a:cxn>
                    <a:cxn ang="0">
                      <a:pos x="98" y="115"/>
                    </a:cxn>
                    <a:cxn ang="0">
                      <a:pos x="117" y="151"/>
                    </a:cxn>
                    <a:cxn ang="0">
                      <a:pos x="126" y="182"/>
                    </a:cxn>
                    <a:cxn ang="0">
                      <a:pos x="132" y="210"/>
                    </a:cxn>
                    <a:cxn ang="0">
                      <a:pos x="136" y="250"/>
                    </a:cxn>
                    <a:cxn ang="0">
                      <a:pos x="136" y="291"/>
                    </a:cxn>
                  </a:cxnLst>
                  <a:rect l="0" t="0" r="r" b="b"/>
                  <a:pathLst>
                    <a:path w="137" h="292">
                      <a:moveTo>
                        <a:pt x="0" y="0"/>
                      </a:moveTo>
                      <a:lnTo>
                        <a:pt x="22" y="18"/>
                      </a:lnTo>
                      <a:lnTo>
                        <a:pt x="50" y="40"/>
                      </a:lnTo>
                      <a:lnTo>
                        <a:pt x="75" y="80"/>
                      </a:lnTo>
                      <a:lnTo>
                        <a:pt x="98" y="115"/>
                      </a:lnTo>
                      <a:lnTo>
                        <a:pt x="117" y="151"/>
                      </a:lnTo>
                      <a:lnTo>
                        <a:pt x="126" y="182"/>
                      </a:lnTo>
                      <a:lnTo>
                        <a:pt x="132" y="210"/>
                      </a:lnTo>
                      <a:lnTo>
                        <a:pt x="136" y="250"/>
                      </a:lnTo>
                      <a:lnTo>
                        <a:pt x="136" y="29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06" name="Freeform 30"/>
                <p:cNvSpPr>
                  <a:spLocks/>
                </p:cNvSpPr>
                <p:nvPr/>
              </p:nvSpPr>
              <p:spPr bwMode="ltGray">
                <a:xfrm>
                  <a:off x="1365" y="2870"/>
                  <a:ext cx="192" cy="1365"/>
                </a:xfrm>
                <a:custGeom>
                  <a:avLst/>
                  <a:gdLst/>
                  <a:ahLst/>
                  <a:cxnLst>
                    <a:cxn ang="0">
                      <a:pos x="189" y="1364"/>
                    </a:cxn>
                    <a:cxn ang="0">
                      <a:pos x="191" y="1167"/>
                    </a:cxn>
                    <a:cxn ang="0">
                      <a:pos x="191" y="1076"/>
                    </a:cxn>
                    <a:cxn ang="0">
                      <a:pos x="186" y="1012"/>
                    </a:cxn>
                    <a:cxn ang="0">
                      <a:pos x="184" y="935"/>
                    </a:cxn>
                    <a:cxn ang="0">
                      <a:pos x="185" y="854"/>
                    </a:cxn>
                    <a:cxn ang="0">
                      <a:pos x="183" y="787"/>
                    </a:cxn>
                    <a:cxn ang="0">
                      <a:pos x="178" y="727"/>
                    </a:cxn>
                    <a:cxn ang="0">
                      <a:pos x="171" y="619"/>
                    </a:cxn>
                    <a:cxn ang="0">
                      <a:pos x="162" y="502"/>
                    </a:cxn>
                    <a:cxn ang="0">
                      <a:pos x="151" y="384"/>
                    </a:cxn>
                    <a:cxn ang="0">
                      <a:pos x="140" y="256"/>
                    </a:cxn>
                    <a:cxn ang="0">
                      <a:pos x="133" y="180"/>
                    </a:cxn>
                    <a:cxn ang="0">
                      <a:pos x="126" y="151"/>
                    </a:cxn>
                    <a:cxn ang="0">
                      <a:pos x="108" y="100"/>
                    </a:cxn>
                    <a:cxn ang="0">
                      <a:pos x="92" y="63"/>
                    </a:cxn>
                    <a:cxn ang="0">
                      <a:pos x="73" y="32"/>
                    </a:cxn>
                    <a:cxn ang="0">
                      <a:pos x="54" y="7"/>
                    </a:cxn>
                    <a:cxn ang="0">
                      <a:pos x="40" y="1"/>
                    </a:cxn>
                    <a:cxn ang="0">
                      <a:pos x="22" y="0"/>
                    </a:cxn>
                    <a:cxn ang="0">
                      <a:pos x="7" y="8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92" h="1365">
                      <a:moveTo>
                        <a:pt x="189" y="1364"/>
                      </a:moveTo>
                      <a:lnTo>
                        <a:pt x="191" y="1167"/>
                      </a:lnTo>
                      <a:lnTo>
                        <a:pt x="191" y="1076"/>
                      </a:lnTo>
                      <a:lnTo>
                        <a:pt x="186" y="1012"/>
                      </a:lnTo>
                      <a:lnTo>
                        <a:pt x="184" y="935"/>
                      </a:lnTo>
                      <a:lnTo>
                        <a:pt x="185" y="854"/>
                      </a:lnTo>
                      <a:lnTo>
                        <a:pt x="183" y="787"/>
                      </a:lnTo>
                      <a:lnTo>
                        <a:pt x="178" y="727"/>
                      </a:lnTo>
                      <a:lnTo>
                        <a:pt x="171" y="619"/>
                      </a:lnTo>
                      <a:lnTo>
                        <a:pt x="162" y="502"/>
                      </a:lnTo>
                      <a:lnTo>
                        <a:pt x="151" y="384"/>
                      </a:lnTo>
                      <a:lnTo>
                        <a:pt x="140" y="256"/>
                      </a:lnTo>
                      <a:lnTo>
                        <a:pt x="133" y="180"/>
                      </a:lnTo>
                      <a:lnTo>
                        <a:pt x="126" y="151"/>
                      </a:lnTo>
                      <a:lnTo>
                        <a:pt x="108" y="100"/>
                      </a:lnTo>
                      <a:lnTo>
                        <a:pt x="92" y="63"/>
                      </a:lnTo>
                      <a:lnTo>
                        <a:pt x="73" y="32"/>
                      </a:lnTo>
                      <a:lnTo>
                        <a:pt x="54" y="7"/>
                      </a:lnTo>
                      <a:lnTo>
                        <a:pt x="40" y="1"/>
                      </a:lnTo>
                      <a:lnTo>
                        <a:pt x="22" y="0"/>
                      </a:lnTo>
                      <a:lnTo>
                        <a:pt x="7" y="8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51" name="Freeform 31"/>
              <p:cNvSpPr>
                <a:spLocks/>
              </p:cNvSpPr>
              <p:nvPr/>
            </p:nvSpPr>
            <p:spPr bwMode="ltGray">
              <a:xfrm>
                <a:off x="441" y="3576"/>
                <a:ext cx="43" cy="377"/>
              </a:xfrm>
              <a:custGeom>
                <a:avLst/>
                <a:gdLst/>
                <a:ahLst/>
                <a:cxnLst>
                  <a:cxn ang="0">
                    <a:pos x="40" y="59"/>
                  </a:cxn>
                  <a:cxn ang="0">
                    <a:pos x="31" y="0"/>
                  </a:cxn>
                  <a:cxn ang="0">
                    <a:pos x="26" y="1"/>
                  </a:cxn>
                  <a:cxn ang="0">
                    <a:pos x="21" y="3"/>
                  </a:cxn>
                  <a:cxn ang="0">
                    <a:pos x="18" y="19"/>
                  </a:cxn>
                  <a:cxn ang="0">
                    <a:pos x="7" y="69"/>
                  </a:cxn>
                  <a:cxn ang="0">
                    <a:pos x="5" y="89"/>
                  </a:cxn>
                  <a:cxn ang="0">
                    <a:pos x="3" y="112"/>
                  </a:cxn>
                  <a:cxn ang="0">
                    <a:pos x="1" y="176"/>
                  </a:cxn>
                  <a:cxn ang="0">
                    <a:pos x="0" y="196"/>
                  </a:cxn>
                  <a:cxn ang="0">
                    <a:pos x="1" y="220"/>
                  </a:cxn>
                  <a:cxn ang="0">
                    <a:pos x="2" y="246"/>
                  </a:cxn>
                  <a:cxn ang="0">
                    <a:pos x="5" y="286"/>
                  </a:cxn>
                  <a:cxn ang="0">
                    <a:pos x="9" y="313"/>
                  </a:cxn>
                  <a:cxn ang="0">
                    <a:pos x="14" y="341"/>
                  </a:cxn>
                  <a:cxn ang="0">
                    <a:pos x="23" y="376"/>
                  </a:cxn>
                  <a:cxn ang="0">
                    <a:pos x="19" y="332"/>
                  </a:cxn>
                  <a:cxn ang="0">
                    <a:pos x="14" y="292"/>
                  </a:cxn>
                  <a:cxn ang="0">
                    <a:pos x="12" y="256"/>
                  </a:cxn>
                  <a:cxn ang="0">
                    <a:pos x="13" y="220"/>
                  </a:cxn>
                  <a:cxn ang="0">
                    <a:pos x="14" y="196"/>
                  </a:cxn>
                  <a:cxn ang="0">
                    <a:pos x="12" y="165"/>
                  </a:cxn>
                  <a:cxn ang="0">
                    <a:pos x="11" y="140"/>
                  </a:cxn>
                  <a:cxn ang="0">
                    <a:pos x="15" y="89"/>
                  </a:cxn>
                  <a:cxn ang="0">
                    <a:pos x="15" y="64"/>
                  </a:cxn>
                  <a:cxn ang="0">
                    <a:pos x="19" y="43"/>
                  </a:cxn>
                  <a:cxn ang="0">
                    <a:pos x="26" y="14"/>
                  </a:cxn>
                  <a:cxn ang="0">
                    <a:pos x="29" y="36"/>
                  </a:cxn>
                  <a:cxn ang="0">
                    <a:pos x="42" y="71"/>
                  </a:cxn>
                  <a:cxn ang="0">
                    <a:pos x="40" y="59"/>
                  </a:cxn>
                </a:cxnLst>
                <a:rect l="0" t="0" r="r" b="b"/>
                <a:pathLst>
                  <a:path w="43" h="377">
                    <a:moveTo>
                      <a:pt x="40" y="59"/>
                    </a:moveTo>
                    <a:lnTo>
                      <a:pt x="31" y="0"/>
                    </a:lnTo>
                    <a:lnTo>
                      <a:pt x="26" y="1"/>
                    </a:lnTo>
                    <a:lnTo>
                      <a:pt x="21" y="3"/>
                    </a:lnTo>
                    <a:lnTo>
                      <a:pt x="18" y="19"/>
                    </a:lnTo>
                    <a:lnTo>
                      <a:pt x="7" y="69"/>
                    </a:lnTo>
                    <a:lnTo>
                      <a:pt x="5" y="89"/>
                    </a:lnTo>
                    <a:lnTo>
                      <a:pt x="3" y="112"/>
                    </a:lnTo>
                    <a:lnTo>
                      <a:pt x="1" y="176"/>
                    </a:lnTo>
                    <a:lnTo>
                      <a:pt x="0" y="196"/>
                    </a:lnTo>
                    <a:lnTo>
                      <a:pt x="1" y="220"/>
                    </a:lnTo>
                    <a:lnTo>
                      <a:pt x="2" y="246"/>
                    </a:lnTo>
                    <a:lnTo>
                      <a:pt x="5" y="286"/>
                    </a:lnTo>
                    <a:lnTo>
                      <a:pt x="9" y="313"/>
                    </a:lnTo>
                    <a:lnTo>
                      <a:pt x="14" y="341"/>
                    </a:lnTo>
                    <a:lnTo>
                      <a:pt x="23" y="376"/>
                    </a:lnTo>
                    <a:lnTo>
                      <a:pt x="19" y="332"/>
                    </a:lnTo>
                    <a:lnTo>
                      <a:pt x="14" y="292"/>
                    </a:lnTo>
                    <a:lnTo>
                      <a:pt x="12" y="256"/>
                    </a:lnTo>
                    <a:lnTo>
                      <a:pt x="13" y="220"/>
                    </a:lnTo>
                    <a:lnTo>
                      <a:pt x="14" y="196"/>
                    </a:lnTo>
                    <a:lnTo>
                      <a:pt x="12" y="165"/>
                    </a:lnTo>
                    <a:lnTo>
                      <a:pt x="11" y="140"/>
                    </a:lnTo>
                    <a:lnTo>
                      <a:pt x="15" y="89"/>
                    </a:lnTo>
                    <a:lnTo>
                      <a:pt x="15" y="64"/>
                    </a:lnTo>
                    <a:lnTo>
                      <a:pt x="19" y="43"/>
                    </a:lnTo>
                    <a:lnTo>
                      <a:pt x="26" y="14"/>
                    </a:lnTo>
                    <a:lnTo>
                      <a:pt x="29" y="36"/>
                    </a:lnTo>
                    <a:lnTo>
                      <a:pt x="42" y="71"/>
                    </a:lnTo>
                    <a:lnTo>
                      <a:pt x="40" y="5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grpSp>
            <p:nvGrpSpPr>
              <p:cNvPr id="52" name="Group 32"/>
              <p:cNvGrpSpPr>
                <a:grpSpLocks/>
              </p:cNvGrpSpPr>
              <p:nvPr/>
            </p:nvGrpSpPr>
            <p:grpSpPr bwMode="auto">
              <a:xfrm>
                <a:off x="644" y="3206"/>
                <a:ext cx="399" cy="842"/>
                <a:chOff x="644" y="3206"/>
                <a:chExt cx="399" cy="842"/>
              </a:xfrm>
            </p:grpSpPr>
            <p:sp>
              <p:nvSpPr>
                <p:cNvPr id="87" name="Freeform 33"/>
                <p:cNvSpPr>
                  <a:spLocks/>
                </p:cNvSpPr>
                <p:nvPr/>
              </p:nvSpPr>
              <p:spPr bwMode="ltGray">
                <a:xfrm>
                  <a:off x="924" y="3699"/>
                  <a:ext cx="59" cy="349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22" y="26"/>
                    </a:cxn>
                    <a:cxn ang="0">
                      <a:pos x="35" y="68"/>
                    </a:cxn>
                    <a:cxn ang="0">
                      <a:pos x="46" y="126"/>
                    </a:cxn>
                    <a:cxn ang="0">
                      <a:pos x="58" y="200"/>
                    </a:cxn>
                    <a:cxn ang="0">
                      <a:pos x="58" y="278"/>
                    </a:cxn>
                    <a:cxn ang="0">
                      <a:pos x="52" y="348"/>
                    </a:cxn>
                    <a:cxn ang="0">
                      <a:pos x="46" y="348"/>
                    </a:cxn>
                    <a:cxn ang="0">
                      <a:pos x="52" y="278"/>
                    </a:cxn>
                    <a:cxn ang="0">
                      <a:pos x="52" y="221"/>
                    </a:cxn>
                    <a:cxn ang="0">
                      <a:pos x="40" y="158"/>
                    </a:cxn>
                    <a:cxn ang="0">
                      <a:pos x="22" y="95"/>
                    </a:cxn>
                    <a:cxn ang="0">
                      <a:pos x="0" y="16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59" h="349">
                      <a:moveTo>
                        <a:pt x="11" y="0"/>
                      </a:moveTo>
                      <a:lnTo>
                        <a:pt x="22" y="26"/>
                      </a:lnTo>
                      <a:lnTo>
                        <a:pt x="35" y="68"/>
                      </a:lnTo>
                      <a:lnTo>
                        <a:pt x="46" y="126"/>
                      </a:lnTo>
                      <a:lnTo>
                        <a:pt x="58" y="200"/>
                      </a:lnTo>
                      <a:lnTo>
                        <a:pt x="58" y="278"/>
                      </a:lnTo>
                      <a:lnTo>
                        <a:pt x="52" y="348"/>
                      </a:lnTo>
                      <a:lnTo>
                        <a:pt x="46" y="348"/>
                      </a:lnTo>
                      <a:lnTo>
                        <a:pt x="52" y="278"/>
                      </a:lnTo>
                      <a:lnTo>
                        <a:pt x="52" y="221"/>
                      </a:lnTo>
                      <a:lnTo>
                        <a:pt x="40" y="158"/>
                      </a:lnTo>
                      <a:lnTo>
                        <a:pt x="22" y="95"/>
                      </a:lnTo>
                      <a:lnTo>
                        <a:pt x="0" y="1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88" name="Freeform 34"/>
                <p:cNvSpPr>
                  <a:spLocks/>
                </p:cNvSpPr>
                <p:nvPr/>
              </p:nvSpPr>
              <p:spPr bwMode="ltGray">
                <a:xfrm>
                  <a:off x="644" y="3512"/>
                  <a:ext cx="97" cy="347"/>
                </a:xfrm>
                <a:custGeom>
                  <a:avLst/>
                  <a:gdLst/>
                  <a:ahLst/>
                  <a:cxnLst>
                    <a:cxn ang="0">
                      <a:pos x="93" y="54"/>
                    </a:cxn>
                    <a:cxn ang="0">
                      <a:pos x="74" y="0"/>
                    </a:cxn>
                    <a:cxn ang="0">
                      <a:pos x="60" y="1"/>
                    </a:cxn>
                    <a:cxn ang="0">
                      <a:pos x="49" y="3"/>
                    </a:cxn>
                    <a:cxn ang="0">
                      <a:pos x="41" y="18"/>
                    </a:cxn>
                    <a:cxn ang="0">
                      <a:pos x="19" y="63"/>
                    </a:cxn>
                    <a:cxn ang="0">
                      <a:pos x="11" y="83"/>
                    </a:cxn>
                    <a:cxn ang="0">
                      <a:pos x="6" y="102"/>
                    </a:cxn>
                    <a:cxn ang="0">
                      <a:pos x="1" y="162"/>
                    </a:cxn>
                    <a:cxn ang="0">
                      <a:pos x="0" y="181"/>
                    </a:cxn>
                    <a:cxn ang="0">
                      <a:pos x="1" y="203"/>
                    </a:cxn>
                    <a:cxn ang="0">
                      <a:pos x="4" y="226"/>
                    </a:cxn>
                    <a:cxn ang="0">
                      <a:pos x="13" y="264"/>
                    </a:cxn>
                    <a:cxn ang="0">
                      <a:pos x="21" y="287"/>
                    </a:cxn>
                    <a:cxn ang="0">
                      <a:pos x="32" y="313"/>
                    </a:cxn>
                    <a:cxn ang="0">
                      <a:pos x="54" y="346"/>
                    </a:cxn>
                    <a:cxn ang="0">
                      <a:pos x="42" y="306"/>
                    </a:cxn>
                    <a:cxn ang="0">
                      <a:pos x="33" y="269"/>
                    </a:cxn>
                    <a:cxn ang="0">
                      <a:pos x="28" y="235"/>
                    </a:cxn>
                    <a:cxn ang="0">
                      <a:pos x="30" y="203"/>
                    </a:cxn>
                    <a:cxn ang="0">
                      <a:pos x="32" y="181"/>
                    </a:cxn>
                    <a:cxn ang="0">
                      <a:pos x="28" y="152"/>
                    </a:cxn>
                    <a:cxn ang="0">
                      <a:pos x="26" y="128"/>
                    </a:cxn>
                    <a:cxn ang="0">
                      <a:pos x="35" y="83"/>
                    </a:cxn>
                    <a:cxn ang="0">
                      <a:pos x="37" y="59"/>
                    </a:cxn>
                    <a:cxn ang="0">
                      <a:pos x="45" y="39"/>
                    </a:cxn>
                    <a:cxn ang="0">
                      <a:pos x="60" y="13"/>
                    </a:cxn>
                    <a:cxn ang="0">
                      <a:pos x="68" y="33"/>
                    </a:cxn>
                    <a:cxn ang="0">
                      <a:pos x="96" y="65"/>
                    </a:cxn>
                    <a:cxn ang="0">
                      <a:pos x="93" y="54"/>
                    </a:cxn>
                  </a:cxnLst>
                  <a:rect l="0" t="0" r="r" b="b"/>
                  <a:pathLst>
                    <a:path w="97" h="347">
                      <a:moveTo>
                        <a:pt x="93" y="54"/>
                      </a:moveTo>
                      <a:lnTo>
                        <a:pt x="74" y="0"/>
                      </a:lnTo>
                      <a:lnTo>
                        <a:pt x="60" y="1"/>
                      </a:lnTo>
                      <a:lnTo>
                        <a:pt x="49" y="3"/>
                      </a:lnTo>
                      <a:lnTo>
                        <a:pt x="41" y="18"/>
                      </a:lnTo>
                      <a:lnTo>
                        <a:pt x="19" y="63"/>
                      </a:lnTo>
                      <a:lnTo>
                        <a:pt x="11" y="83"/>
                      </a:lnTo>
                      <a:lnTo>
                        <a:pt x="6" y="102"/>
                      </a:lnTo>
                      <a:lnTo>
                        <a:pt x="1" y="162"/>
                      </a:lnTo>
                      <a:lnTo>
                        <a:pt x="0" y="181"/>
                      </a:lnTo>
                      <a:lnTo>
                        <a:pt x="1" y="203"/>
                      </a:lnTo>
                      <a:lnTo>
                        <a:pt x="4" y="226"/>
                      </a:lnTo>
                      <a:lnTo>
                        <a:pt x="13" y="264"/>
                      </a:lnTo>
                      <a:lnTo>
                        <a:pt x="21" y="287"/>
                      </a:lnTo>
                      <a:lnTo>
                        <a:pt x="32" y="313"/>
                      </a:lnTo>
                      <a:lnTo>
                        <a:pt x="54" y="346"/>
                      </a:lnTo>
                      <a:lnTo>
                        <a:pt x="42" y="306"/>
                      </a:lnTo>
                      <a:lnTo>
                        <a:pt x="33" y="269"/>
                      </a:lnTo>
                      <a:lnTo>
                        <a:pt x="28" y="235"/>
                      </a:lnTo>
                      <a:lnTo>
                        <a:pt x="30" y="203"/>
                      </a:lnTo>
                      <a:lnTo>
                        <a:pt x="32" y="181"/>
                      </a:lnTo>
                      <a:lnTo>
                        <a:pt x="28" y="152"/>
                      </a:lnTo>
                      <a:lnTo>
                        <a:pt x="26" y="128"/>
                      </a:lnTo>
                      <a:lnTo>
                        <a:pt x="35" y="83"/>
                      </a:lnTo>
                      <a:lnTo>
                        <a:pt x="37" y="59"/>
                      </a:lnTo>
                      <a:lnTo>
                        <a:pt x="45" y="39"/>
                      </a:lnTo>
                      <a:lnTo>
                        <a:pt x="60" y="13"/>
                      </a:lnTo>
                      <a:lnTo>
                        <a:pt x="68" y="33"/>
                      </a:lnTo>
                      <a:lnTo>
                        <a:pt x="96" y="65"/>
                      </a:lnTo>
                      <a:lnTo>
                        <a:pt x="93" y="54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89" name="Freeform 35"/>
                <p:cNvSpPr>
                  <a:spLocks/>
                </p:cNvSpPr>
                <p:nvPr/>
              </p:nvSpPr>
              <p:spPr bwMode="ltGray">
                <a:xfrm>
                  <a:off x="807" y="3206"/>
                  <a:ext cx="236" cy="623"/>
                </a:xfrm>
                <a:custGeom>
                  <a:avLst/>
                  <a:gdLst/>
                  <a:ahLst/>
                  <a:cxnLst>
                    <a:cxn ang="0">
                      <a:pos x="76" y="7"/>
                    </a:cxn>
                    <a:cxn ang="0">
                      <a:pos x="83" y="25"/>
                    </a:cxn>
                    <a:cxn ang="0">
                      <a:pos x="134" y="23"/>
                    </a:cxn>
                    <a:cxn ang="0">
                      <a:pos x="114" y="32"/>
                    </a:cxn>
                    <a:cxn ang="0">
                      <a:pos x="92" y="42"/>
                    </a:cxn>
                    <a:cxn ang="0">
                      <a:pos x="141" y="58"/>
                    </a:cxn>
                    <a:cxn ang="0">
                      <a:pos x="102" y="64"/>
                    </a:cxn>
                    <a:cxn ang="0">
                      <a:pos x="100" y="81"/>
                    </a:cxn>
                    <a:cxn ang="0">
                      <a:pos x="211" y="169"/>
                    </a:cxn>
                    <a:cxn ang="0">
                      <a:pos x="108" y="106"/>
                    </a:cxn>
                    <a:cxn ang="0">
                      <a:pos x="130" y="142"/>
                    </a:cxn>
                    <a:cxn ang="0">
                      <a:pos x="116" y="144"/>
                    </a:cxn>
                    <a:cxn ang="0">
                      <a:pos x="134" y="195"/>
                    </a:cxn>
                    <a:cxn ang="0">
                      <a:pos x="176" y="247"/>
                    </a:cxn>
                    <a:cxn ang="0">
                      <a:pos x="130" y="208"/>
                    </a:cxn>
                    <a:cxn ang="0">
                      <a:pos x="168" y="288"/>
                    </a:cxn>
                    <a:cxn ang="0">
                      <a:pos x="134" y="234"/>
                    </a:cxn>
                    <a:cxn ang="0">
                      <a:pos x="125" y="234"/>
                    </a:cxn>
                    <a:cxn ang="0">
                      <a:pos x="138" y="281"/>
                    </a:cxn>
                    <a:cxn ang="0">
                      <a:pos x="127" y="281"/>
                    </a:cxn>
                    <a:cxn ang="0">
                      <a:pos x="149" y="335"/>
                    </a:cxn>
                    <a:cxn ang="0">
                      <a:pos x="136" y="322"/>
                    </a:cxn>
                    <a:cxn ang="0">
                      <a:pos x="147" y="372"/>
                    </a:cxn>
                    <a:cxn ang="0">
                      <a:pos x="138" y="356"/>
                    </a:cxn>
                    <a:cxn ang="0">
                      <a:pos x="128" y="351"/>
                    </a:cxn>
                    <a:cxn ang="0">
                      <a:pos x="134" y="388"/>
                    </a:cxn>
                    <a:cxn ang="0">
                      <a:pos x="157" y="456"/>
                    </a:cxn>
                    <a:cxn ang="0">
                      <a:pos x="128" y="403"/>
                    </a:cxn>
                    <a:cxn ang="0">
                      <a:pos x="122" y="394"/>
                    </a:cxn>
                    <a:cxn ang="0">
                      <a:pos x="124" y="451"/>
                    </a:cxn>
                    <a:cxn ang="0">
                      <a:pos x="114" y="479"/>
                    </a:cxn>
                    <a:cxn ang="0">
                      <a:pos x="111" y="447"/>
                    </a:cxn>
                    <a:cxn ang="0">
                      <a:pos x="27" y="532"/>
                    </a:cxn>
                    <a:cxn ang="0">
                      <a:pos x="102" y="408"/>
                    </a:cxn>
                    <a:cxn ang="0">
                      <a:pos x="87" y="435"/>
                    </a:cxn>
                    <a:cxn ang="0">
                      <a:pos x="109" y="366"/>
                    </a:cxn>
                    <a:cxn ang="0">
                      <a:pos x="17" y="420"/>
                    </a:cxn>
                    <a:cxn ang="0">
                      <a:pos x="109" y="345"/>
                    </a:cxn>
                    <a:cxn ang="0">
                      <a:pos x="96" y="326"/>
                    </a:cxn>
                    <a:cxn ang="0">
                      <a:pos x="107" y="299"/>
                    </a:cxn>
                    <a:cxn ang="0">
                      <a:pos x="92" y="299"/>
                    </a:cxn>
                    <a:cxn ang="0">
                      <a:pos x="51" y="352"/>
                    </a:cxn>
                    <a:cxn ang="0">
                      <a:pos x="91" y="251"/>
                    </a:cxn>
                    <a:cxn ang="0">
                      <a:pos x="98" y="213"/>
                    </a:cxn>
                    <a:cxn ang="0">
                      <a:pos x="87" y="206"/>
                    </a:cxn>
                    <a:cxn ang="0">
                      <a:pos x="90" y="171"/>
                    </a:cxn>
                    <a:cxn ang="0">
                      <a:pos x="84" y="168"/>
                    </a:cxn>
                    <a:cxn ang="0">
                      <a:pos x="55" y="199"/>
                    </a:cxn>
                    <a:cxn ang="0">
                      <a:pos x="78" y="148"/>
                    </a:cxn>
                    <a:cxn ang="0">
                      <a:pos x="76" y="105"/>
                    </a:cxn>
                    <a:cxn ang="0">
                      <a:pos x="78" y="79"/>
                    </a:cxn>
                    <a:cxn ang="0">
                      <a:pos x="54" y="77"/>
                    </a:cxn>
                    <a:cxn ang="0">
                      <a:pos x="60" y="42"/>
                    </a:cxn>
                    <a:cxn ang="0">
                      <a:pos x="50" y="33"/>
                    </a:cxn>
                    <a:cxn ang="0">
                      <a:pos x="52" y="0"/>
                    </a:cxn>
                  </a:cxnLst>
                  <a:rect l="0" t="0" r="r" b="b"/>
                  <a:pathLst>
                    <a:path w="236" h="623">
                      <a:moveTo>
                        <a:pt x="52" y="0"/>
                      </a:moveTo>
                      <a:lnTo>
                        <a:pt x="62" y="2"/>
                      </a:lnTo>
                      <a:lnTo>
                        <a:pt x="76" y="7"/>
                      </a:lnTo>
                      <a:lnTo>
                        <a:pt x="67" y="9"/>
                      </a:lnTo>
                      <a:lnTo>
                        <a:pt x="74" y="17"/>
                      </a:lnTo>
                      <a:lnTo>
                        <a:pt x="83" y="25"/>
                      </a:lnTo>
                      <a:lnTo>
                        <a:pt x="95" y="29"/>
                      </a:lnTo>
                      <a:lnTo>
                        <a:pt x="114" y="28"/>
                      </a:lnTo>
                      <a:lnTo>
                        <a:pt x="134" y="23"/>
                      </a:lnTo>
                      <a:lnTo>
                        <a:pt x="188" y="28"/>
                      </a:lnTo>
                      <a:lnTo>
                        <a:pt x="136" y="24"/>
                      </a:lnTo>
                      <a:lnTo>
                        <a:pt x="114" y="32"/>
                      </a:lnTo>
                      <a:lnTo>
                        <a:pt x="95" y="29"/>
                      </a:lnTo>
                      <a:lnTo>
                        <a:pt x="83" y="35"/>
                      </a:lnTo>
                      <a:lnTo>
                        <a:pt x="92" y="42"/>
                      </a:lnTo>
                      <a:lnTo>
                        <a:pt x="85" y="45"/>
                      </a:lnTo>
                      <a:lnTo>
                        <a:pt x="102" y="59"/>
                      </a:lnTo>
                      <a:lnTo>
                        <a:pt x="141" y="58"/>
                      </a:lnTo>
                      <a:lnTo>
                        <a:pt x="191" y="107"/>
                      </a:lnTo>
                      <a:lnTo>
                        <a:pt x="141" y="59"/>
                      </a:lnTo>
                      <a:lnTo>
                        <a:pt x="102" y="64"/>
                      </a:lnTo>
                      <a:lnTo>
                        <a:pt x="92" y="65"/>
                      </a:lnTo>
                      <a:lnTo>
                        <a:pt x="112" y="81"/>
                      </a:lnTo>
                      <a:lnTo>
                        <a:pt x="100" y="81"/>
                      </a:lnTo>
                      <a:lnTo>
                        <a:pt x="122" y="101"/>
                      </a:lnTo>
                      <a:lnTo>
                        <a:pt x="163" y="126"/>
                      </a:lnTo>
                      <a:lnTo>
                        <a:pt x="211" y="169"/>
                      </a:lnTo>
                      <a:lnTo>
                        <a:pt x="163" y="129"/>
                      </a:lnTo>
                      <a:lnTo>
                        <a:pt x="120" y="105"/>
                      </a:lnTo>
                      <a:lnTo>
                        <a:pt x="108" y="106"/>
                      </a:lnTo>
                      <a:lnTo>
                        <a:pt x="127" y="119"/>
                      </a:lnTo>
                      <a:lnTo>
                        <a:pt x="114" y="123"/>
                      </a:lnTo>
                      <a:lnTo>
                        <a:pt x="130" y="142"/>
                      </a:lnTo>
                      <a:lnTo>
                        <a:pt x="230" y="291"/>
                      </a:lnTo>
                      <a:lnTo>
                        <a:pt x="130" y="144"/>
                      </a:lnTo>
                      <a:lnTo>
                        <a:pt x="116" y="144"/>
                      </a:lnTo>
                      <a:lnTo>
                        <a:pt x="132" y="168"/>
                      </a:lnTo>
                      <a:lnTo>
                        <a:pt x="120" y="165"/>
                      </a:lnTo>
                      <a:lnTo>
                        <a:pt x="134" y="195"/>
                      </a:lnTo>
                      <a:lnTo>
                        <a:pt x="176" y="246"/>
                      </a:lnTo>
                      <a:lnTo>
                        <a:pt x="219" y="320"/>
                      </a:lnTo>
                      <a:lnTo>
                        <a:pt x="176" y="247"/>
                      </a:lnTo>
                      <a:lnTo>
                        <a:pt x="134" y="196"/>
                      </a:lnTo>
                      <a:lnTo>
                        <a:pt x="120" y="190"/>
                      </a:lnTo>
                      <a:lnTo>
                        <a:pt x="130" y="208"/>
                      </a:lnTo>
                      <a:lnTo>
                        <a:pt x="122" y="205"/>
                      </a:lnTo>
                      <a:lnTo>
                        <a:pt x="134" y="233"/>
                      </a:lnTo>
                      <a:lnTo>
                        <a:pt x="168" y="288"/>
                      </a:lnTo>
                      <a:lnTo>
                        <a:pt x="235" y="357"/>
                      </a:lnTo>
                      <a:lnTo>
                        <a:pt x="169" y="288"/>
                      </a:lnTo>
                      <a:lnTo>
                        <a:pt x="134" y="234"/>
                      </a:lnTo>
                      <a:lnTo>
                        <a:pt x="128" y="234"/>
                      </a:lnTo>
                      <a:lnTo>
                        <a:pt x="190" y="394"/>
                      </a:lnTo>
                      <a:lnTo>
                        <a:pt x="125" y="234"/>
                      </a:lnTo>
                      <a:lnTo>
                        <a:pt x="134" y="257"/>
                      </a:lnTo>
                      <a:lnTo>
                        <a:pt x="125" y="249"/>
                      </a:lnTo>
                      <a:lnTo>
                        <a:pt x="138" y="281"/>
                      </a:lnTo>
                      <a:lnTo>
                        <a:pt x="181" y="356"/>
                      </a:lnTo>
                      <a:lnTo>
                        <a:pt x="138" y="288"/>
                      </a:lnTo>
                      <a:lnTo>
                        <a:pt x="127" y="281"/>
                      </a:lnTo>
                      <a:lnTo>
                        <a:pt x="138" y="302"/>
                      </a:lnTo>
                      <a:lnTo>
                        <a:pt x="189" y="447"/>
                      </a:lnTo>
                      <a:lnTo>
                        <a:pt x="149" y="335"/>
                      </a:lnTo>
                      <a:lnTo>
                        <a:pt x="134" y="302"/>
                      </a:lnTo>
                      <a:lnTo>
                        <a:pt x="127" y="299"/>
                      </a:lnTo>
                      <a:lnTo>
                        <a:pt x="136" y="322"/>
                      </a:lnTo>
                      <a:lnTo>
                        <a:pt x="128" y="319"/>
                      </a:lnTo>
                      <a:lnTo>
                        <a:pt x="141" y="347"/>
                      </a:lnTo>
                      <a:lnTo>
                        <a:pt x="147" y="372"/>
                      </a:lnTo>
                      <a:lnTo>
                        <a:pt x="213" y="455"/>
                      </a:lnTo>
                      <a:lnTo>
                        <a:pt x="146" y="373"/>
                      </a:lnTo>
                      <a:lnTo>
                        <a:pt x="138" y="356"/>
                      </a:lnTo>
                      <a:lnTo>
                        <a:pt x="130" y="351"/>
                      </a:lnTo>
                      <a:lnTo>
                        <a:pt x="146" y="398"/>
                      </a:lnTo>
                      <a:lnTo>
                        <a:pt x="128" y="351"/>
                      </a:lnTo>
                      <a:lnTo>
                        <a:pt x="138" y="373"/>
                      </a:lnTo>
                      <a:lnTo>
                        <a:pt x="127" y="368"/>
                      </a:lnTo>
                      <a:lnTo>
                        <a:pt x="134" y="388"/>
                      </a:lnTo>
                      <a:lnTo>
                        <a:pt x="157" y="456"/>
                      </a:lnTo>
                      <a:lnTo>
                        <a:pt x="179" y="497"/>
                      </a:lnTo>
                      <a:lnTo>
                        <a:pt x="157" y="456"/>
                      </a:lnTo>
                      <a:lnTo>
                        <a:pt x="134" y="390"/>
                      </a:lnTo>
                      <a:lnTo>
                        <a:pt x="125" y="388"/>
                      </a:lnTo>
                      <a:lnTo>
                        <a:pt x="128" y="403"/>
                      </a:lnTo>
                      <a:lnTo>
                        <a:pt x="146" y="447"/>
                      </a:lnTo>
                      <a:lnTo>
                        <a:pt x="127" y="408"/>
                      </a:lnTo>
                      <a:lnTo>
                        <a:pt x="122" y="394"/>
                      </a:lnTo>
                      <a:lnTo>
                        <a:pt x="130" y="430"/>
                      </a:lnTo>
                      <a:lnTo>
                        <a:pt x="120" y="422"/>
                      </a:lnTo>
                      <a:lnTo>
                        <a:pt x="124" y="451"/>
                      </a:lnTo>
                      <a:lnTo>
                        <a:pt x="117" y="438"/>
                      </a:lnTo>
                      <a:lnTo>
                        <a:pt x="112" y="450"/>
                      </a:lnTo>
                      <a:lnTo>
                        <a:pt x="114" y="479"/>
                      </a:lnTo>
                      <a:lnTo>
                        <a:pt x="156" y="622"/>
                      </a:lnTo>
                      <a:lnTo>
                        <a:pt x="111" y="479"/>
                      </a:lnTo>
                      <a:lnTo>
                        <a:pt x="111" y="447"/>
                      </a:lnTo>
                      <a:lnTo>
                        <a:pt x="111" y="429"/>
                      </a:lnTo>
                      <a:lnTo>
                        <a:pt x="102" y="438"/>
                      </a:lnTo>
                      <a:lnTo>
                        <a:pt x="27" y="532"/>
                      </a:lnTo>
                      <a:lnTo>
                        <a:pt x="104" y="430"/>
                      </a:lnTo>
                      <a:lnTo>
                        <a:pt x="111" y="403"/>
                      </a:lnTo>
                      <a:lnTo>
                        <a:pt x="102" y="408"/>
                      </a:lnTo>
                      <a:lnTo>
                        <a:pt x="114" y="377"/>
                      </a:lnTo>
                      <a:lnTo>
                        <a:pt x="104" y="389"/>
                      </a:lnTo>
                      <a:lnTo>
                        <a:pt x="87" y="435"/>
                      </a:lnTo>
                      <a:lnTo>
                        <a:pt x="102" y="385"/>
                      </a:lnTo>
                      <a:lnTo>
                        <a:pt x="111" y="366"/>
                      </a:lnTo>
                      <a:lnTo>
                        <a:pt x="109" y="366"/>
                      </a:lnTo>
                      <a:lnTo>
                        <a:pt x="100" y="377"/>
                      </a:lnTo>
                      <a:lnTo>
                        <a:pt x="80" y="401"/>
                      </a:lnTo>
                      <a:lnTo>
                        <a:pt x="17" y="420"/>
                      </a:lnTo>
                      <a:lnTo>
                        <a:pt x="83" y="398"/>
                      </a:lnTo>
                      <a:lnTo>
                        <a:pt x="102" y="368"/>
                      </a:lnTo>
                      <a:lnTo>
                        <a:pt x="109" y="345"/>
                      </a:lnTo>
                      <a:lnTo>
                        <a:pt x="100" y="345"/>
                      </a:lnTo>
                      <a:lnTo>
                        <a:pt x="109" y="322"/>
                      </a:lnTo>
                      <a:lnTo>
                        <a:pt x="96" y="326"/>
                      </a:lnTo>
                      <a:lnTo>
                        <a:pt x="52" y="372"/>
                      </a:lnTo>
                      <a:lnTo>
                        <a:pt x="96" y="326"/>
                      </a:lnTo>
                      <a:lnTo>
                        <a:pt x="107" y="299"/>
                      </a:lnTo>
                      <a:lnTo>
                        <a:pt x="95" y="306"/>
                      </a:lnTo>
                      <a:lnTo>
                        <a:pt x="102" y="284"/>
                      </a:lnTo>
                      <a:lnTo>
                        <a:pt x="92" y="299"/>
                      </a:lnTo>
                      <a:lnTo>
                        <a:pt x="100" y="267"/>
                      </a:lnTo>
                      <a:lnTo>
                        <a:pt x="91" y="283"/>
                      </a:lnTo>
                      <a:lnTo>
                        <a:pt x="51" y="352"/>
                      </a:lnTo>
                      <a:lnTo>
                        <a:pt x="92" y="283"/>
                      </a:lnTo>
                      <a:lnTo>
                        <a:pt x="102" y="242"/>
                      </a:lnTo>
                      <a:lnTo>
                        <a:pt x="91" y="251"/>
                      </a:lnTo>
                      <a:lnTo>
                        <a:pt x="25" y="290"/>
                      </a:lnTo>
                      <a:lnTo>
                        <a:pt x="91" y="249"/>
                      </a:lnTo>
                      <a:lnTo>
                        <a:pt x="98" y="213"/>
                      </a:lnTo>
                      <a:lnTo>
                        <a:pt x="90" y="220"/>
                      </a:lnTo>
                      <a:lnTo>
                        <a:pt x="96" y="199"/>
                      </a:lnTo>
                      <a:lnTo>
                        <a:pt x="87" y="206"/>
                      </a:lnTo>
                      <a:lnTo>
                        <a:pt x="57" y="304"/>
                      </a:lnTo>
                      <a:lnTo>
                        <a:pt x="90" y="199"/>
                      </a:lnTo>
                      <a:lnTo>
                        <a:pt x="90" y="171"/>
                      </a:lnTo>
                      <a:lnTo>
                        <a:pt x="79" y="184"/>
                      </a:lnTo>
                      <a:lnTo>
                        <a:pt x="60" y="238"/>
                      </a:lnTo>
                      <a:lnTo>
                        <a:pt x="84" y="168"/>
                      </a:lnTo>
                      <a:lnTo>
                        <a:pt x="87" y="144"/>
                      </a:lnTo>
                      <a:lnTo>
                        <a:pt x="79" y="155"/>
                      </a:lnTo>
                      <a:lnTo>
                        <a:pt x="55" y="199"/>
                      </a:lnTo>
                      <a:lnTo>
                        <a:pt x="0" y="225"/>
                      </a:lnTo>
                      <a:lnTo>
                        <a:pt x="57" y="196"/>
                      </a:lnTo>
                      <a:lnTo>
                        <a:pt x="78" y="148"/>
                      </a:lnTo>
                      <a:lnTo>
                        <a:pt x="80" y="118"/>
                      </a:lnTo>
                      <a:lnTo>
                        <a:pt x="71" y="133"/>
                      </a:lnTo>
                      <a:lnTo>
                        <a:pt x="76" y="105"/>
                      </a:lnTo>
                      <a:lnTo>
                        <a:pt x="39" y="179"/>
                      </a:lnTo>
                      <a:lnTo>
                        <a:pt x="74" y="101"/>
                      </a:lnTo>
                      <a:lnTo>
                        <a:pt x="78" y="79"/>
                      </a:lnTo>
                      <a:lnTo>
                        <a:pt x="67" y="96"/>
                      </a:lnTo>
                      <a:lnTo>
                        <a:pt x="68" y="61"/>
                      </a:lnTo>
                      <a:lnTo>
                        <a:pt x="54" y="77"/>
                      </a:lnTo>
                      <a:lnTo>
                        <a:pt x="3" y="137"/>
                      </a:lnTo>
                      <a:lnTo>
                        <a:pt x="54" y="75"/>
                      </a:lnTo>
                      <a:lnTo>
                        <a:pt x="60" y="42"/>
                      </a:lnTo>
                      <a:lnTo>
                        <a:pt x="52" y="51"/>
                      </a:lnTo>
                      <a:lnTo>
                        <a:pt x="57" y="25"/>
                      </a:lnTo>
                      <a:lnTo>
                        <a:pt x="50" y="33"/>
                      </a:lnTo>
                      <a:lnTo>
                        <a:pt x="47" y="13"/>
                      </a:lnTo>
                      <a:lnTo>
                        <a:pt x="50" y="6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53" name="Freeform 36"/>
              <p:cNvSpPr>
                <a:spLocks/>
              </p:cNvSpPr>
              <p:nvPr/>
            </p:nvSpPr>
            <p:spPr bwMode="ltGray">
              <a:xfrm>
                <a:off x="570" y="3784"/>
                <a:ext cx="26" cy="37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0" y="28"/>
                  </a:cxn>
                  <a:cxn ang="0">
                    <a:pos x="14" y="74"/>
                  </a:cxn>
                  <a:cxn ang="0">
                    <a:pos x="20" y="137"/>
                  </a:cxn>
                  <a:cxn ang="0">
                    <a:pos x="25" y="217"/>
                  </a:cxn>
                  <a:cxn ang="0">
                    <a:pos x="25" y="302"/>
                  </a:cxn>
                  <a:cxn ang="0">
                    <a:pos x="22" y="378"/>
                  </a:cxn>
                  <a:cxn ang="0">
                    <a:pos x="20" y="378"/>
                  </a:cxn>
                  <a:cxn ang="0">
                    <a:pos x="22" y="302"/>
                  </a:cxn>
                  <a:cxn ang="0">
                    <a:pos x="22" y="240"/>
                  </a:cxn>
                  <a:cxn ang="0">
                    <a:pos x="17" y="171"/>
                  </a:cxn>
                  <a:cxn ang="0">
                    <a:pos x="10" y="103"/>
                  </a:cxn>
                  <a:cxn ang="0">
                    <a:pos x="0" y="17"/>
                  </a:cxn>
                  <a:cxn ang="0">
                    <a:pos x="4" y="0"/>
                  </a:cxn>
                </a:cxnLst>
                <a:rect l="0" t="0" r="r" b="b"/>
                <a:pathLst>
                  <a:path w="26" h="379">
                    <a:moveTo>
                      <a:pt x="4" y="0"/>
                    </a:moveTo>
                    <a:lnTo>
                      <a:pt x="10" y="28"/>
                    </a:lnTo>
                    <a:lnTo>
                      <a:pt x="14" y="74"/>
                    </a:lnTo>
                    <a:lnTo>
                      <a:pt x="20" y="137"/>
                    </a:lnTo>
                    <a:lnTo>
                      <a:pt x="25" y="217"/>
                    </a:lnTo>
                    <a:lnTo>
                      <a:pt x="25" y="302"/>
                    </a:lnTo>
                    <a:lnTo>
                      <a:pt x="22" y="378"/>
                    </a:lnTo>
                    <a:lnTo>
                      <a:pt x="20" y="378"/>
                    </a:lnTo>
                    <a:lnTo>
                      <a:pt x="22" y="302"/>
                    </a:lnTo>
                    <a:lnTo>
                      <a:pt x="22" y="240"/>
                    </a:lnTo>
                    <a:lnTo>
                      <a:pt x="17" y="171"/>
                    </a:lnTo>
                    <a:lnTo>
                      <a:pt x="10" y="103"/>
                    </a:lnTo>
                    <a:lnTo>
                      <a:pt x="0" y="17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4" name="Freeform 37"/>
              <p:cNvSpPr>
                <a:spLocks/>
              </p:cNvSpPr>
              <p:nvPr/>
            </p:nvSpPr>
            <p:spPr bwMode="ltGray">
              <a:xfrm>
                <a:off x="515" y="3243"/>
                <a:ext cx="111" cy="682"/>
              </a:xfrm>
              <a:custGeom>
                <a:avLst/>
                <a:gdLst/>
                <a:ahLst/>
                <a:cxnLst>
                  <a:cxn ang="0">
                    <a:pos x="35" y="8"/>
                  </a:cxn>
                  <a:cxn ang="0">
                    <a:pos x="38" y="28"/>
                  </a:cxn>
                  <a:cxn ang="0">
                    <a:pos x="63" y="25"/>
                  </a:cxn>
                  <a:cxn ang="0">
                    <a:pos x="53" y="34"/>
                  </a:cxn>
                  <a:cxn ang="0">
                    <a:pos x="42" y="45"/>
                  </a:cxn>
                  <a:cxn ang="0">
                    <a:pos x="66" y="63"/>
                  </a:cxn>
                  <a:cxn ang="0">
                    <a:pos x="48" y="69"/>
                  </a:cxn>
                  <a:cxn ang="0">
                    <a:pos x="46" y="88"/>
                  </a:cxn>
                  <a:cxn ang="0">
                    <a:pos x="98" y="185"/>
                  </a:cxn>
                  <a:cxn ang="0">
                    <a:pos x="50" y="116"/>
                  </a:cxn>
                  <a:cxn ang="0">
                    <a:pos x="61" y="155"/>
                  </a:cxn>
                  <a:cxn ang="0">
                    <a:pos x="54" y="159"/>
                  </a:cxn>
                  <a:cxn ang="0">
                    <a:pos x="63" y="213"/>
                  </a:cxn>
                  <a:cxn ang="0">
                    <a:pos x="82" y="270"/>
                  </a:cxn>
                  <a:cxn ang="0">
                    <a:pos x="61" y="228"/>
                  </a:cxn>
                  <a:cxn ang="0">
                    <a:pos x="78" y="315"/>
                  </a:cxn>
                  <a:cxn ang="0">
                    <a:pos x="62" y="257"/>
                  </a:cxn>
                  <a:cxn ang="0">
                    <a:pos x="59" y="257"/>
                  </a:cxn>
                  <a:cxn ang="0">
                    <a:pos x="64" y="308"/>
                  </a:cxn>
                  <a:cxn ang="0">
                    <a:pos x="59" y="308"/>
                  </a:cxn>
                  <a:cxn ang="0">
                    <a:pos x="70" y="367"/>
                  </a:cxn>
                  <a:cxn ang="0">
                    <a:pos x="63" y="352"/>
                  </a:cxn>
                  <a:cxn ang="0">
                    <a:pos x="69" y="406"/>
                  </a:cxn>
                  <a:cxn ang="0">
                    <a:pos x="64" y="389"/>
                  </a:cxn>
                  <a:cxn ang="0">
                    <a:pos x="60" y="384"/>
                  </a:cxn>
                  <a:cxn ang="0">
                    <a:pos x="63" y="425"/>
                  </a:cxn>
                  <a:cxn ang="0">
                    <a:pos x="74" y="499"/>
                  </a:cxn>
                  <a:cxn ang="0">
                    <a:pos x="60" y="442"/>
                  </a:cxn>
                  <a:cxn ang="0">
                    <a:pos x="56" y="431"/>
                  </a:cxn>
                  <a:cxn ang="0">
                    <a:pos x="57" y="494"/>
                  </a:cxn>
                  <a:cxn ang="0">
                    <a:pos x="53" y="525"/>
                  </a:cxn>
                  <a:cxn ang="0">
                    <a:pos x="52" y="490"/>
                  </a:cxn>
                  <a:cxn ang="0">
                    <a:pos x="12" y="583"/>
                  </a:cxn>
                  <a:cxn ang="0">
                    <a:pos x="48" y="447"/>
                  </a:cxn>
                  <a:cxn ang="0">
                    <a:pos x="41" y="477"/>
                  </a:cxn>
                  <a:cxn ang="0">
                    <a:pos x="50" y="400"/>
                  </a:cxn>
                  <a:cxn ang="0">
                    <a:pos x="8" y="461"/>
                  </a:cxn>
                  <a:cxn ang="0">
                    <a:pos x="50" y="376"/>
                  </a:cxn>
                  <a:cxn ang="0">
                    <a:pos x="45" y="358"/>
                  </a:cxn>
                  <a:cxn ang="0">
                    <a:pos x="49" y="327"/>
                  </a:cxn>
                  <a:cxn ang="0">
                    <a:pos x="42" y="327"/>
                  </a:cxn>
                  <a:cxn ang="0">
                    <a:pos x="24" y="385"/>
                  </a:cxn>
                  <a:cxn ang="0">
                    <a:pos x="42" y="274"/>
                  </a:cxn>
                  <a:cxn ang="0">
                    <a:pos x="46" y="234"/>
                  </a:cxn>
                  <a:cxn ang="0">
                    <a:pos x="41" y="226"/>
                  </a:cxn>
                  <a:cxn ang="0">
                    <a:pos x="41" y="187"/>
                  </a:cxn>
                  <a:cxn ang="0">
                    <a:pos x="39" y="184"/>
                  </a:cxn>
                  <a:cxn ang="0">
                    <a:pos x="26" y="218"/>
                  </a:cxn>
                  <a:cxn ang="0">
                    <a:pos x="37" y="163"/>
                  </a:cxn>
                  <a:cxn ang="0">
                    <a:pos x="35" y="114"/>
                  </a:cxn>
                  <a:cxn ang="0">
                    <a:pos x="37" y="87"/>
                  </a:cxn>
                  <a:cxn ang="0">
                    <a:pos x="25" y="85"/>
                  </a:cxn>
                  <a:cxn ang="0">
                    <a:pos x="28" y="45"/>
                  </a:cxn>
                  <a:cxn ang="0">
                    <a:pos x="23" y="37"/>
                  </a:cxn>
                  <a:cxn ang="0">
                    <a:pos x="24" y="0"/>
                  </a:cxn>
                </a:cxnLst>
                <a:rect l="0" t="0" r="r" b="b"/>
                <a:pathLst>
                  <a:path w="111" h="682">
                    <a:moveTo>
                      <a:pt x="24" y="0"/>
                    </a:moveTo>
                    <a:lnTo>
                      <a:pt x="28" y="2"/>
                    </a:lnTo>
                    <a:lnTo>
                      <a:pt x="35" y="8"/>
                    </a:lnTo>
                    <a:lnTo>
                      <a:pt x="31" y="11"/>
                    </a:lnTo>
                    <a:lnTo>
                      <a:pt x="34" y="19"/>
                    </a:lnTo>
                    <a:lnTo>
                      <a:pt x="38" y="28"/>
                    </a:lnTo>
                    <a:lnTo>
                      <a:pt x="45" y="33"/>
                    </a:lnTo>
                    <a:lnTo>
                      <a:pt x="53" y="30"/>
                    </a:lnTo>
                    <a:lnTo>
                      <a:pt x="63" y="25"/>
                    </a:lnTo>
                    <a:lnTo>
                      <a:pt x="88" y="30"/>
                    </a:lnTo>
                    <a:lnTo>
                      <a:pt x="63" y="27"/>
                    </a:lnTo>
                    <a:lnTo>
                      <a:pt x="53" y="34"/>
                    </a:lnTo>
                    <a:lnTo>
                      <a:pt x="45" y="33"/>
                    </a:lnTo>
                    <a:lnTo>
                      <a:pt x="38" y="39"/>
                    </a:lnTo>
                    <a:lnTo>
                      <a:pt x="42" y="45"/>
                    </a:lnTo>
                    <a:lnTo>
                      <a:pt x="40" y="50"/>
                    </a:lnTo>
                    <a:lnTo>
                      <a:pt x="48" y="65"/>
                    </a:lnTo>
                    <a:lnTo>
                      <a:pt x="66" y="63"/>
                    </a:lnTo>
                    <a:lnTo>
                      <a:pt x="89" y="117"/>
                    </a:lnTo>
                    <a:lnTo>
                      <a:pt x="66" y="65"/>
                    </a:lnTo>
                    <a:lnTo>
                      <a:pt x="48" y="69"/>
                    </a:lnTo>
                    <a:lnTo>
                      <a:pt x="42" y="71"/>
                    </a:lnTo>
                    <a:lnTo>
                      <a:pt x="53" y="88"/>
                    </a:lnTo>
                    <a:lnTo>
                      <a:pt x="46" y="88"/>
                    </a:lnTo>
                    <a:lnTo>
                      <a:pt x="56" y="111"/>
                    </a:lnTo>
                    <a:lnTo>
                      <a:pt x="76" y="137"/>
                    </a:lnTo>
                    <a:lnTo>
                      <a:pt x="98" y="185"/>
                    </a:lnTo>
                    <a:lnTo>
                      <a:pt x="76" y="142"/>
                    </a:lnTo>
                    <a:lnTo>
                      <a:pt x="56" y="114"/>
                    </a:lnTo>
                    <a:lnTo>
                      <a:pt x="50" y="116"/>
                    </a:lnTo>
                    <a:lnTo>
                      <a:pt x="59" y="131"/>
                    </a:lnTo>
                    <a:lnTo>
                      <a:pt x="53" y="135"/>
                    </a:lnTo>
                    <a:lnTo>
                      <a:pt x="61" y="155"/>
                    </a:lnTo>
                    <a:lnTo>
                      <a:pt x="107" y="320"/>
                    </a:lnTo>
                    <a:lnTo>
                      <a:pt x="61" y="159"/>
                    </a:lnTo>
                    <a:lnTo>
                      <a:pt x="54" y="159"/>
                    </a:lnTo>
                    <a:lnTo>
                      <a:pt x="61" y="184"/>
                    </a:lnTo>
                    <a:lnTo>
                      <a:pt x="56" y="181"/>
                    </a:lnTo>
                    <a:lnTo>
                      <a:pt x="63" y="213"/>
                    </a:lnTo>
                    <a:lnTo>
                      <a:pt x="82" y="269"/>
                    </a:lnTo>
                    <a:lnTo>
                      <a:pt x="103" y="351"/>
                    </a:lnTo>
                    <a:lnTo>
                      <a:pt x="82" y="270"/>
                    </a:lnTo>
                    <a:lnTo>
                      <a:pt x="62" y="215"/>
                    </a:lnTo>
                    <a:lnTo>
                      <a:pt x="56" y="207"/>
                    </a:lnTo>
                    <a:lnTo>
                      <a:pt x="61" y="228"/>
                    </a:lnTo>
                    <a:lnTo>
                      <a:pt x="56" y="224"/>
                    </a:lnTo>
                    <a:lnTo>
                      <a:pt x="63" y="255"/>
                    </a:lnTo>
                    <a:lnTo>
                      <a:pt x="78" y="315"/>
                    </a:lnTo>
                    <a:lnTo>
                      <a:pt x="110" y="391"/>
                    </a:lnTo>
                    <a:lnTo>
                      <a:pt x="79" y="316"/>
                    </a:lnTo>
                    <a:lnTo>
                      <a:pt x="62" y="257"/>
                    </a:lnTo>
                    <a:lnTo>
                      <a:pt x="60" y="257"/>
                    </a:lnTo>
                    <a:lnTo>
                      <a:pt x="89" y="431"/>
                    </a:lnTo>
                    <a:lnTo>
                      <a:pt x="59" y="257"/>
                    </a:lnTo>
                    <a:lnTo>
                      <a:pt x="62" y="280"/>
                    </a:lnTo>
                    <a:lnTo>
                      <a:pt x="59" y="273"/>
                    </a:lnTo>
                    <a:lnTo>
                      <a:pt x="64" y="308"/>
                    </a:lnTo>
                    <a:lnTo>
                      <a:pt x="84" y="389"/>
                    </a:lnTo>
                    <a:lnTo>
                      <a:pt x="64" y="315"/>
                    </a:lnTo>
                    <a:lnTo>
                      <a:pt x="59" y="308"/>
                    </a:lnTo>
                    <a:lnTo>
                      <a:pt x="64" y="331"/>
                    </a:lnTo>
                    <a:lnTo>
                      <a:pt x="89" y="490"/>
                    </a:lnTo>
                    <a:lnTo>
                      <a:pt x="70" y="367"/>
                    </a:lnTo>
                    <a:lnTo>
                      <a:pt x="63" y="331"/>
                    </a:lnTo>
                    <a:lnTo>
                      <a:pt x="59" y="327"/>
                    </a:lnTo>
                    <a:lnTo>
                      <a:pt x="63" y="352"/>
                    </a:lnTo>
                    <a:lnTo>
                      <a:pt x="60" y="348"/>
                    </a:lnTo>
                    <a:lnTo>
                      <a:pt x="66" y="380"/>
                    </a:lnTo>
                    <a:lnTo>
                      <a:pt x="69" y="406"/>
                    </a:lnTo>
                    <a:lnTo>
                      <a:pt x="99" y="498"/>
                    </a:lnTo>
                    <a:lnTo>
                      <a:pt x="68" y="409"/>
                    </a:lnTo>
                    <a:lnTo>
                      <a:pt x="64" y="389"/>
                    </a:lnTo>
                    <a:lnTo>
                      <a:pt x="61" y="384"/>
                    </a:lnTo>
                    <a:lnTo>
                      <a:pt x="68" y="436"/>
                    </a:lnTo>
                    <a:lnTo>
                      <a:pt x="60" y="384"/>
                    </a:lnTo>
                    <a:lnTo>
                      <a:pt x="64" y="409"/>
                    </a:lnTo>
                    <a:lnTo>
                      <a:pt x="59" y="402"/>
                    </a:lnTo>
                    <a:lnTo>
                      <a:pt x="63" y="425"/>
                    </a:lnTo>
                    <a:lnTo>
                      <a:pt x="74" y="499"/>
                    </a:lnTo>
                    <a:lnTo>
                      <a:pt x="83" y="545"/>
                    </a:lnTo>
                    <a:lnTo>
                      <a:pt x="74" y="499"/>
                    </a:lnTo>
                    <a:lnTo>
                      <a:pt x="62" y="427"/>
                    </a:lnTo>
                    <a:lnTo>
                      <a:pt x="59" y="425"/>
                    </a:lnTo>
                    <a:lnTo>
                      <a:pt x="60" y="442"/>
                    </a:lnTo>
                    <a:lnTo>
                      <a:pt x="68" y="490"/>
                    </a:lnTo>
                    <a:lnTo>
                      <a:pt x="59" y="447"/>
                    </a:lnTo>
                    <a:lnTo>
                      <a:pt x="56" y="431"/>
                    </a:lnTo>
                    <a:lnTo>
                      <a:pt x="61" y="470"/>
                    </a:lnTo>
                    <a:lnTo>
                      <a:pt x="56" y="463"/>
                    </a:lnTo>
                    <a:lnTo>
                      <a:pt x="57" y="494"/>
                    </a:lnTo>
                    <a:lnTo>
                      <a:pt x="55" y="480"/>
                    </a:lnTo>
                    <a:lnTo>
                      <a:pt x="53" y="491"/>
                    </a:lnTo>
                    <a:lnTo>
                      <a:pt x="53" y="525"/>
                    </a:lnTo>
                    <a:lnTo>
                      <a:pt x="72" y="681"/>
                    </a:lnTo>
                    <a:lnTo>
                      <a:pt x="52" y="525"/>
                    </a:lnTo>
                    <a:lnTo>
                      <a:pt x="52" y="490"/>
                    </a:lnTo>
                    <a:lnTo>
                      <a:pt x="52" y="469"/>
                    </a:lnTo>
                    <a:lnTo>
                      <a:pt x="47" y="480"/>
                    </a:lnTo>
                    <a:lnTo>
                      <a:pt x="12" y="583"/>
                    </a:lnTo>
                    <a:lnTo>
                      <a:pt x="48" y="470"/>
                    </a:lnTo>
                    <a:lnTo>
                      <a:pt x="52" y="442"/>
                    </a:lnTo>
                    <a:lnTo>
                      <a:pt x="48" y="447"/>
                    </a:lnTo>
                    <a:lnTo>
                      <a:pt x="53" y="412"/>
                    </a:lnTo>
                    <a:lnTo>
                      <a:pt x="48" y="426"/>
                    </a:lnTo>
                    <a:lnTo>
                      <a:pt x="41" y="477"/>
                    </a:lnTo>
                    <a:lnTo>
                      <a:pt x="48" y="422"/>
                    </a:lnTo>
                    <a:lnTo>
                      <a:pt x="52" y="400"/>
                    </a:lnTo>
                    <a:lnTo>
                      <a:pt x="50" y="400"/>
                    </a:lnTo>
                    <a:lnTo>
                      <a:pt x="46" y="412"/>
                    </a:lnTo>
                    <a:lnTo>
                      <a:pt x="38" y="439"/>
                    </a:lnTo>
                    <a:lnTo>
                      <a:pt x="8" y="461"/>
                    </a:lnTo>
                    <a:lnTo>
                      <a:pt x="38" y="436"/>
                    </a:lnTo>
                    <a:lnTo>
                      <a:pt x="48" y="402"/>
                    </a:lnTo>
                    <a:lnTo>
                      <a:pt x="50" y="376"/>
                    </a:lnTo>
                    <a:lnTo>
                      <a:pt x="46" y="376"/>
                    </a:lnTo>
                    <a:lnTo>
                      <a:pt x="50" y="352"/>
                    </a:lnTo>
                    <a:lnTo>
                      <a:pt x="45" y="358"/>
                    </a:lnTo>
                    <a:lnTo>
                      <a:pt x="24" y="406"/>
                    </a:lnTo>
                    <a:lnTo>
                      <a:pt x="45" y="357"/>
                    </a:lnTo>
                    <a:lnTo>
                      <a:pt x="49" y="327"/>
                    </a:lnTo>
                    <a:lnTo>
                      <a:pt x="45" y="334"/>
                    </a:lnTo>
                    <a:lnTo>
                      <a:pt x="48" y="311"/>
                    </a:lnTo>
                    <a:lnTo>
                      <a:pt x="42" y="327"/>
                    </a:lnTo>
                    <a:lnTo>
                      <a:pt x="46" y="291"/>
                    </a:lnTo>
                    <a:lnTo>
                      <a:pt x="42" y="310"/>
                    </a:lnTo>
                    <a:lnTo>
                      <a:pt x="24" y="385"/>
                    </a:lnTo>
                    <a:lnTo>
                      <a:pt x="42" y="310"/>
                    </a:lnTo>
                    <a:lnTo>
                      <a:pt x="47" y="265"/>
                    </a:lnTo>
                    <a:lnTo>
                      <a:pt x="42" y="274"/>
                    </a:lnTo>
                    <a:lnTo>
                      <a:pt x="11" y="317"/>
                    </a:lnTo>
                    <a:lnTo>
                      <a:pt x="42" y="273"/>
                    </a:lnTo>
                    <a:lnTo>
                      <a:pt x="46" y="234"/>
                    </a:lnTo>
                    <a:lnTo>
                      <a:pt x="41" y="241"/>
                    </a:lnTo>
                    <a:lnTo>
                      <a:pt x="45" y="218"/>
                    </a:lnTo>
                    <a:lnTo>
                      <a:pt x="41" y="226"/>
                    </a:lnTo>
                    <a:lnTo>
                      <a:pt x="26" y="333"/>
                    </a:lnTo>
                    <a:lnTo>
                      <a:pt x="41" y="217"/>
                    </a:lnTo>
                    <a:lnTo>
                      <a:pt x="41" y="187"/>
                    </a:lnTo>
                    <a:lnTo>
                      <a:pt x="37" y="201"/>
                    </a:lnTo>
                    <a:lnTo>
                      <a:pt x="28" y="262"/>
                    </a:lnTo>
                    <a:lnTo>
                      <a:pt x="39" y="184"/>
                    </a:lnTo>
                    <a:lnTo>
                      <a:pt x="41" y="159"/>
                    </a:lnTo>
                    <a:lnTo>
                      <a:pt x="37" y="170"/>
                    </a:lnTo>
                    <a:lnTo>
                      <a:pt x="26" y="218"/>
                    </a:lnTo>
                    <a:lnTo>
                      <a:pt x="0" y="245"/>
                    </a:lnTo>
                    <a:lnTo>
                      <a:pt x="26" y="215"/>
                    </a:lnTo>
                    <a:lnTo>
                      <a:pt x="37" y="163"/>
                    </a:lnTo>
                    <a:lnTo>
                      <a:pt x="38" y="129"/>
                    </a:lnTo>
                    <a:lnTo>
                      <a:pt x="33" y="145"/>
                    </a:lnTo>
                    <a:lnTo>
                      <a:pt x="35" y="114"/>
                    </a:lnTo>
                    <a:lnTo>
                      <a:pt x="18" y="195"/>
                    </a:lnTo>
                    <a:lnTo>
                      <a:pt x="34" y="111"/>
                    </a:lnTo>
                    <a:lnTo>
                      <a:pt x="37" y="87"/>
                    </a:lnTo>
                    <a:lnTo>
                      <a:pt x="31" y="105"/>
                    </a:lnTo>
                    <a:lnTo>
                      <a:pt x="32" y="67"/>
                    </a:lnTo>
                    <a:lnTo>
                      <a:pt x="25" y="85"/>
                    </a:lnTo>
                    <a:lnTo>
                      <a:pt x="1" y="149"/>
                    </a:lnTo>
                    <a:lnTo>
                      <a:pt x="25" y="82"/>
                    </a:lnTo>
                    <a:lnTo>
                      <a:pt x="28" y="45"/>
                    </a:lnTo>
                    <a:lnTo>
                      <a:pt x="24" y="56"/>
                    </a:lnTo>
                    <a:lnTo>
                      <a:pt x="26" y="28"/>
                    </a:lnTo>
                    <a:lnTo>
                      <a:pt x="23" y="37"/>
                    </a:lnTo>
                    <a:lnTo>
                      <a:pt x="22" y="14"/>
                    </a:lnTo>
                    <a:lnTo>
                      <a:pt x="23" y="6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grpSp>
            <p:nvGrpSpPr>
              <p:cNvPr id="55" name="Group 38"/>
              <p:cNvGrpSpPr>
                <a:grpSpLocks/>
              </p:cNvGrpSpPr>
              <p:nvPr/>
            </p:nvGrpSpPr>
            <p:grpSpPr bwMode="auto">
              <a:xfrm>
                <a:off x="149" y="3240"/>
                <a:ext cx="340" cy="959"/>
                <a:chOff x="149" y="3240"/>
                <a:chExt cx="340" cy="959"/>
              </a:xfrm>
            </p:grpSpPr>
            <p:sp>
              <p:nvSpPr>
                <p:cNvPr id="85" name="Freeform 39"/>
                <p:cNvSpPr>
                  <a:spLocks/>
                </p:cNvSpPr>
                <p:nvPr/>
              </p:nvSpPr>
              <p:spPr bwMode="ltGray">
                <a:xfrm>
                  <a:off x="414" y="3766"/>
                  <a:ext cx="75" cy="433"/>
                </a:xfrm>
                <a:custGeom>
                  <a:avLst/>
                  <a:gdLst/>
                  <a:ahLst/>
                  <a:cxnLst>
                    <a:cxn ang="0">
                      <a:pos x="58" y="0"/>
                    </a:cxn>
                    <a:cxn ang="0">
                      <a:pos x="54" y="8"/>
                    </a:cxn>
                    <a:cxn ang="0">
                      <a:pos x="29" y="85"/>
                    </a:cxn>
                    <a:cxn ang="0">
                      <a:pos x="15" y="157"/>
                    </a:cxn>
                    <a:cxn ang="0">
                      <a:pos x="0" y="248"/>
                    </a:cxn>
                    <a:cxn ang="0">
                      <a:pos x="0" y="346"/>
                    </a:cxn>
                    <a:cxn ang="0">
                      <a:pos x="7" y="432"/>
                    </a:cxn>
                    <a:cxn ang="0">
                      <a:pos x="15" y="432"/>
                    </a:cxn>
                    <a:cxn ang="0">
                      <a:pos x="7" y="346"/>
                    </a:cxn>
                    <a:cxn ang="0">
                      <a:pos x="7" y="274"/>
                    </a:cxn>
                    <a:cxn ang="0">
                      <a:pos x="22" y="196"/>
                    </a:cxn>
                    <a:cxn ang="0">
                      <a:pos x="44" y="117"/>
                    </a:cxn>
                    <a:cxn ang="0">
                      <a:pos x="74" y="19"/>
                    </a:cxn>
                    <a:cxn ang="0">
                      <a:pos x="58" y="0"/>
                    </a:cxn>
                  </a:cxnLst>
                  <a:rect l="0" t="0" r="r" b="b"/>
                  <a:pathLst>
                    <a:path w="75" h="433">
                      <a:moveTo>
                        <a:pt x="58" y="0"/>
                      </a:moveTo>
                      <a:lnTo>
                        <a:pt x="54" y="8"/>
                      </a:lnTo>
                      <a:lnTo>
                        <a:pt x="29" y="85"/>
                      </a:lnTo>
                      <a:lnTo>
                        <a:pt x="15" y="157"/>
                      </a:lnTo>
                      <a:lnTo>
                        <a:pt x="0" y="248"/>
                      </a:lnTo>
                      <a:lnTo>
                        <a:pt x="0" y="346"/>
                      </a:lnTo>
                      <a:lnTo>
                        <a:pt x="7" y="432"/>
                      </a:lnTo>
                      <a:lnTo>
                        <a:pt x="15" y="432"/>
                      </a:lnTo>
                      <a:lnTo>
                        <a:pt x="7" y="346"/>
                      </a:lnTo>
                      <a:lnTo>
                        <a:pt x="7" y="274"/>
                      </a:lnTo>
                      <a:lnTo>
                        <a:pt x="22" y="196"/>
                      </a:lnTo>
                      <a:lnTo>
                        <a:pt x="44" y="117"/>
                      </a:lnTo>
                      <a:lnTo>
                        <a:pt x="74" y="19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86" name="Freeform 40"/>
                <p:cNvSpPr>
                  <a:spLocks/>
                </p:cNvSpPr>
                <p:nvPr/>
              </p:nvSpPr>
              <p:spPr bwMode="ltGray">
                <a:xfrm>
                  <a:off x="149" y="3240"/>
                  <a:ext cx="292" cy="551"/>
                </a:xfrm>
                <a:custGeom>
                  <a:avLst/>
                  <a:gdLst/>
                  <a:ahLst/>
                  <a:cxnLst>
                    <a:cxn ang="0">
                      <a:pos x="132" y="14"/>
                    </a:cxn>
                    <a:cxn ang="0">
                      <a:pos x="20" y="24"/>
                    </a:cxn>
                    <a:cxn ang="0">
                      <a:pos x="124" y="24"/>
                    </a:cxn>
                    <a:cxn ang="0">
                      <a:pos x="107" y="48"/>
                    </a:cxn>
                    <a:cxn ang="0">
                      <a:pos x="107" y="58"/>
                    </a:cxn>
                    <a:cxn ang="0">
                      <a:pos x="57" y="82"/>
                    </a:cxn>
                    <a:cxn ang="0">
                      <a:pos x="95" y="73"/>
                    </a:cxn>
                    <a:cxn ang="0">
                      <a:pos x="95" y="86"/>
                    </a:cxn>
                    <a:cxn ang="0">
                      <a:pos x="104" y="91"/>
                    </a:cxn>
                    <a:cxn ang="0">
                      <a:pos x="12" y="149"/>
                    </a:cxn>
                    <a:cxn ang="0">
                      <a:pos x="99" y="121"/>
                    </a:cxn>
                    <a:cxn ang="0">
                      <a:pos x="77" y="159"/>
                    </a:cxn>
                    <a:cxn ang="0">
                      <a:pos x="12" y="184"/>
                    </a:cxn>
                    <a:cxn ang="0">
                      <a:pos x="82" y="164"/>
                    </a:cxn>
                    <a:cxn ang="0">
                      <a:pos x="28" y="208"/>
                    </a:cxn>
                    <a:cxn ang="0">
                      <a:pos x="61" y="188"/>
                    </a:cxn>
                    <a:cxn ang="0">
                      <a:pos x="82" y="184"/>
                    </a:cxn>
                    <a:cxn ang="0">
                      <a:pos x="82" y="198"/>
                    </a:cxn>
                    <a:cxn ang="0">
                      <a:pos x="69" y="226"/>
                    </a:cxn>
                    <a:cxn ang="0">
                      <a:pos x="8" y="261"/>
                    </a:cxn>
                    <a:cxn ang="0">
                      <a:pos x="77" y="231"/>
                    </a:cxn>
                    <a:cxn ang="0">
                      <a:pos x="66" y="271"/>
                    </a:cxn>
                    <a:cxn ang="0">
                      <a:pos x="50" y="294"/>
                    </a:cxn>
                    <a:cxn ang="0">
                      <a:pos x="57" y="294"/>
                    </a:cxn>
                    <a:cxn ang="0">
                      <a:pos x="57" y="309"/>
                    </a:cxn>
                    <a:cxn ang="0">
                      <a:pos x="12" y="343"/>
                    </a:cxn>
                    <a:cxn ang="0">
                      <a:pos x="50" y="338"/>
                    </a:cxn>
                    <a:cxn ang="0">
                      <a:pos x="50" y="343"/>
                    </a:cxn>
                    <a:cxn ang="0">
                      <a:pos x="53" y="357"/>
                    </a:cxn>
                    <a:cxn ang="0">
                      <a:pos x="44" y="386"/>
                    </a:cxn>
                    <a:cxn ang="0">
                      <a:pos x="53" y="401"/>
                    </a:cxn>
                    <a:cxn ang="0">
                      <a:pos x="57" y="463"/>
                    </a:cxn>
                    <a:cxn ang="0">
                      <a:pos x="66" y="386"/>
                    </a:cxn>
                    <a:cxn ang="0">
                      <a:pos x="136" y="550"/>
                    </a:cxn>
                    <a:cxn ang="0">
                      <a:pos x="95" y="357"/>
                    </a:cxn>
                    <a:cxn ang="0">
                      <a:pos x="95" y="353"/>
                    </a:cxn>
                    <a:cxn ang="0">
                      <a:pos x="99" y="338"/>
                    </a:cxn>
                    <a:cxn ang="0">
                      <a:pos x="158" y="434"/>
                    </a:cxn>
                    <a:cxn ang="0">
                      <a:pos x="120" y="381"/>
                    </a:cxn>
                    <a:cxn ang="0">
                      <a:pos x="107" y="294"/>
                    </a:cxn>
                    <a:cxn ang="0">
                      <a:pos x="111" y="271"/>
                    </a:cxn>
                    <a:cxn ang="0">
                      <a:pos x="132" y="328"/>
                    </a:cxn>
                    <a:cxn ang="0">
                      <a:pos x="120" y="241"/>
                    </a:cxn>
                    <a:cxn ang="0">
                      <a:pos x="140" y="226"/>
                    </a:cxn>
                    <a:cxn ang="0">
                      <a:pos x="158" y="284"/>
                    </a:cxn>
                    <a:cxn ang="0">
                      <a:pos x="136" y="184"/>
                    </a:cxn>
                    <a:cxn ang="0">
                      <a:pos x="140" y="173"/>
                    </a:cxn>
                    <a:cxn ang="0">
                      <a:pos x="145" y="126"/>
                    </a:cxn>
                    <a:cxn ang="0">
                      <a:pos x="166" y="130"/>
                    </a:cxn>
                    <a:cxn ang="0">
                      <a:pos x="240" y="256"/>
                    </a:cxn>
                    <a:cxn ang="0">
                      <a:pos x="186" y="184"/>
                    </a:cxn>
                    <a:cxn ang="0">
                      <a:pos x="158" y="82"/>
                    </a:cxn>
                    <a:cxn ang="0">
                      <a:pos x="166" y="64"/>
                    </a:cxn>
                    <a:cxn ang="0">
                      <a:pos x="202" y="121"/>
                    </a:cxn>
                    <a:cxn ang="0">
                      <a:pos x="194" y="115"/>
                    </a:cxn>
                    <a:cxn ang="0">
                      <a:pos x="178" y="38"/>
                    </a:cxn>
                    <a:cxn ang="0">
                      <a:pos x="224" y="115"/>
                    </a:cxn>
                    <a:cxn ang="0">
                      <a:pos x="194" y="78"/>
                    </a:cxn>
                    <a:cxn ang="0">
                      <a:pos x="170" y="4"/>
                    </a:cxn>
                  </a:cxnLst>
                  <a:rect l="0" t="0" r="r" b="b"/>
                  <a:pathLst>
                    <a:path w="292" h="551">
                      <a:moveTo>
                        <a:pt x="163" y="7"/>
                      </a:moveTo>
                      <a:lnTo>
                        <a:pt x="145" y="0"/>
                      </a:lnTo>
                      <a:lnTo>
                        <a:pt x="132" y="14"/>
                      </a:lnTo>
                      <a:lnTo>
                        <a:pt x="120" y="19"/>
                      </a:lnTo>
                      <a:lnTo>
                        <a:pt x="91" y="24"/>
                      </a:lnTo>
                      <a:lnTo>
                        <a:pt x="20" y="24"/>
                      </a:lnTo>
                      <a:lnTo>
                        <a:pt x="91" y="28"/>
                      </a:lnTo>
                      <a:lnTo>
                        <a:pt x="111" y="19"/>
                      </a:lnTo>
                      <a:lnTo>
                        <a:pt x="124" y="24"/>
                      </a:lnTo>
                      <a:lnTo>
                        <a:pt x="107" y="33"/>
                      </a:lnTo>
                      <a:lnTo>
                        <a:pt x="120" y="33"/>
                      </a:lnTo>
                      <a:lnTo>
                        <a:pt x="107" y="48"/>
                      </a:lnTo>
                      <a:lnTo>
                        <a:pt x="16" y="130"/>
                      </a:lnTo>
                      <a:lnTo>
                        <a:pt x="111" y="48"/>
                      </a:lnTo>
                      <a:lnTo>
                        <a:pt x="107" y="58"/>
                      </a:lnTo>
                      <a:lnTo>
                        <a:pt x="95" y="73"/>
                      </a:lnTo>
                      <a:lnTo>
                        <a:pt x="82" y="78"/>
                      </a:lnTo>
                      <a:lnTo>
                        <a:pt x="57" y="82"/>
                      </a:lnTo>
                      <a:lnTo>
                        <a:pt x="16" y="73"/>
                      </a:lnTo>
                      <a:lnTo>
                        <a:pt x="82" y="82"/>
                      </a:lnTo>
                      <a:lnTo>
                        <a:pt x="95" y="73"/>
                      </a:lnTo>
                      <a:lnTo>
                        <a:pt x="107" y="68"/>
                      </a:lnTo>
                      <a:lnTo>
                        <a:pt x="104" y="82"/>
                      </a:lnTo>
                      <a:lnTo>
                        <a:pt x="95" y="86"/>
                      </a:lnTo>
                      <a:lnTo>
                        <a:pt x="12" y="135"/>
                      </a:lnTo>
                      <a:lnTo>
                        <a:pt x="95" y="91"/>
                      </a:lnTo>
                      <a:lnTo>
                        <a:pt x="104" y="91"/>
                      </a:lnTo>
                      <a:lnTo>
                        <a:pt x="95" y="106"/>
                      </a:lnTo>
                      <a:lnTo>
                        <a:pt x="82" y="121"/>
                      </a:lnTo>
                      <a:lnTo>
                        <a:pt x="12" y="149"/>
                      </a:lnTo>
                      <a:lnTo>
                        <a:pt x="91" y="115"/>
                      </a:lnTo>
                      <a:lnTo>
                        <a:pt x="95" y="115"/>
                      </a:lnTo>
                      <a:lnTo>
                        <a:pt x="99" y="121"/>
                      </a:lnTo>
                      <a:lnTo>
                        <a:pt x="82" y="139"/>
                      </a:lnTo>
                      <a:lnTo>
                        <a:pt x="99" y="135"/>
                      </a:lnTo>
                      <a:lnTo>
                        <a:pt x="77" y="159"/>
                      </a:lnTo>
                      <a:lnTo>
                        <a:pt x="61" y="173"/>
                      </a:lnTo>
                      <a:lnTo>
                        <a:pt x="28" y="184"/>
                      </a:lnTo>
                      <a:lnTo>
                        <a:pt x="12" y="184"/>
                      </a:lnTo>
                      <a:lnTo>
                        <a:pt x="41" y="179"/>
                      </a:lnTo>
                      <a:lnTo>
                        <a:pt x="74" y="168"/>
                      </a:lnTo>
                      <a:lnTo>
                        <a:pt x="82" y="164"/>
                      </a:lnTo>
                      <a:lnTo>
                        <a:pt x="74" y="179"/>
                      </a:lnTo>
                      <a:lnTo>
                        <a:pt x="57" y="198"/>
                      </a:lnTo>
                      <a:lnTo>
                        <a:pt x="28" y="208"/>
                      </a:lnTo>
                      <a:lnTo>
                        <a:pt x="0" y="216"/>
                      </a:lnTo>
                      <a:lnTo>
                        <a:pt x="36" y="203"/>
                      </a:lnTo>
                      <a:lnTo>
                        <a:pt x="61" y="188"/>
                      </a:lnTo>
                      <a:lnTo>
                        <a:pt x="82" y="173"/>
                      </a:lnTo>
                      <a:lnTo>
                        <a:pt x="87" y="168"/>
                      </a:lnTo>
                      <a:lnTo>
                        <a:pt x="82" y="184"/>
                      </a:lnTo>
                      <a:lnTo>
                        <a:pt x="91" y="179"/>
                      </a:lnTo>
                      <a:lnTo>
                        <a:pt x="99" y="184"/>
                      </a:lnTo>
                      <a:lnTo>
                        <a:pt x="82" y="198"/>
                      </a:lnTo>
                      <a:lnTo>
                        <a:pt x="82" y="208"/>
                      </a:lnTo>
                      <a:lnTo>
                        <a:pt x="61" y="226"/>
                      </a:lnTo>
                      <a:lnTo>
                        <a:pt x="69" y="226"/>
                      </a:lnTo>
                      <a:lnTo>
                        <a:pt x="61" y="237"/>
                      </a:lnTo>
                      <a:lnTo>
                        <a:pt x="33" y="256"/>
                      </a:lnTo>
                      <a:lnTo>
                        <a:pt x="8" y="261"/>
                      </a:lnTo>
                      <a:lnTo>
                        <a:pt x="44" y="250"/>
                      </a:lnTo>
                      <a:lnTo>
                        <a:pt x="66" y="237"/>
                      </a:lnTo>
                      <a:lnTo>
                        <a:pt x="77" y="231"/>
                      </a:lnTo>
                      <a:lnTo>
                        <a:pt x="77" y="246"/>
                      </a:lnTo>
                      <a:lnTo>
                        <a:pt x="77" y="250"/>
                      </a:lnTo>
                      <a:lnTo>
                        <a:pt x="66" y="271"/>
                      </a:lnTo>
                      <a:lnTo>
                        <a:pt x="53" y="284"/>
                      </a:lnTo>
                      <a:lnTo>
                        <a:pt x="61" y="284"/>
                      </a:lnTo>
                      <a:lnTo>
                        <a:pt x="50" y="294"/>
                      </a:lnTo>
                      <a:lnTo>
                        <a:pt x="8" y="319"/>
                      </a:lnTo>
                      <a:lnTo>
                        <a:pt x="36" y="303"/>
                      </a:lnTo>
                      <a:lnTo>
                        <a:pt x="57" y="294"/>
                      </a:lnTo>
                      <a:lnTo>
                        <a:pt x="57" y="309"/>
                      </a:lnTo>
                      <a:lnTo>
                        <a:pt x="44" y="313"/>
                      </a:lnTo>
                      <a:lnTo>
                        <a:pt x="57" y="309"/>
                      </a:lnTo>
                      <a:lnTo>
                        <a:pt x="57" y="319"/>
                      </a:lnTo>
                      <a:lnTo>
                        <a:pt x="50" y="328"/>
                      </a:lnTo>
                      <a:lnTo>
                        <a:pt x="12" y="343"/>
                      </a:lnTo>
                      <a:lnTo>
                        <a:pt x="44" y="328"/>
                      </a:lnTo>
                      <a:lnTo>
                        <a:pt x="44" y="333"/>
                      </a:lnTo>
                      <a:lnTo>
                        <a:pt x="50" y="338"/>
                      </a:lnTo>
                      <a:lnTo>
                        <a:pt x="12" y="371"/>
                      </a:lnTo>
                      <a:lnTo>
                        <a:pt x="41" y="346"/>
                      </a:lnTo>
                      <a:lnTo>
                        <a:pt x="50" y="343"/>
                      </a:lnTo>
                      <a:lnTo>
                        <a:pt x="53" y="353"/>
                      </a:lnTo>
                      <a:lnTo>
                        <a:pt x="44" y="361"/>
                      </a:lnTo>
                      <a:lnTo>
                        <a:pt x="53" y="357"/>
                      </a:lnTo>
                      <a:lnTo>
                        <a:pt x="44" y="386"/>
                      </a:lnTo>
                      <a:lnTo>
                        <a:pt x="8" y="419"/>
                      </a:lnTo>
                      <a:lnTo>
                        <a:pt x="44" y="386"/>
                      </a:lnTo>
                      <a:lnTo>
                        <a:pt x="41" y="401"/>
                      </a:lnTo>
                      <a:lnTo>
                        <a:pt x="53" y="386"/>
                      </a:lnTo>
                      <a:lnTo>
                        <a:pt x="53" y="401"/>
                      </a:lnTo>
                      <a:lnTo>
                        <a:pt x="57" y="468"/>
                      </a:lnTo>
                      <a:lnTo>
                        <a:pt x="95" y="550"/>
                      </a:lnTo>
                      <a:lnTo>
                        <a:pt x="57" y="463"/>
                      </a:lnTo>
                      <a:lnTo>
                        <a:pt x="57" y="429"/>
                      </a:lnTo>
                      <a:lnTo>
                        <a:pt x="61" y="405"/>
                      </a:lnTo>
                      <a:lnTo>
                        <a:pt x="66" y="386"/>
                      </a:lnTo>
                      <a:lnTo>
                        <a:pt x="74" y="353"/>
                      </a:lnTo>
                      <a:lnTo>
                        <a:pt x="82" y="366"/>
                      </a:lnTo>
                      <a:lnTo>
                        <a:pt x="136" y="550"/>
                      </a:lnTo>
                      <a:lnTo>
                        <a:pt x="87" y="366"/>
                      </a:lnTo>
                      <a:lnTo>
                        <a:pt x="87" y="346"/>
                      </a:lnTo>
                      <a:lnTo>
                        <a:pt x="95" y="357"/>
                      </a:lnTo>
                      <a:lnTo>
                        <a:pt x="104" y="536"/>
                      </a:lnTo>
                      <a:lnTo>
                        <a:pt x="99" y="381"/>
                      </a:lnTo>
                      <a:lnTo>
                        <a:pt x="95" y="353"/>
                      </a:lnTo>
                      <a:lnTo>
                        <a:pt x="91" y="343"/>
                      </a:lnTo>
                      <a:lnTo>
                        <a:pt x="95" y="319"/>
                      </a:lnTo>
                      <a:lnTo>
                        <a:pt x="99" y="338"/>
                      </a:lnTo>
                      <a:lnTo>
                        <a:pt x="111" y="376"/>
                      </a:lnTo>
                      <a:lnTo>
                        <a:pt x="124" y="401"/>
                      </a:lnTo>
                      <a:lnTo>
                        <a:pt x="158" y="434"/>
                      </a:lnTo>
                      <a:lnTo>
                        <a:pt x="229" y="497"/>
                      </a:lnTo>
                      <a:lnTo>
                        <a:pt x="136" y="405"/>
                      </a:lnTo>
                      <a:lnTo>
                        <a:pt x="120" y="381"/>
                      </a:lnTo>
                      <a:lnTo>
                        <a:pt x="111" y="366"/>
                      </a:lnTo>
                      <a:lnTo>
                        <a:pt x="104" y="346"/>
                      </a:lnTo>
                      <a:lnTo>
                        <a:pt x="107" y="294"/>
                      </a:lnTo>
                      <a:lnTo>
                        <a:pt x="111" y="309"/>
                      </a:lnTo>
                      <a:lnTo>
                        <a:pt x="111" y="279"/>
                      </a:lnTo>
                      <a:lnTo>
                        <a:pt x="111" y="271"/>
                      </a:lnTo>
                      <a:lnTo>
                        <a:pt x="120" y="294"/>
                      </a:lnTo>
                      <a:lnTo>
                        <a:pt x="199" y="473"/>
                      </a:lnTo>
                      <a:lnTo>
                        <a:pt x="132" y="328"/>
                      </a:lnTo>
                      <a:lnTo>
                        <a:pt x="124" y="313"/>
                      </a:lnTo>
                      <a:lnTo>
                        <a:pt x="120" y="294"/>
                      </a:lnTo>
                      <a:lnTo>
                        <a:pt x="120" y="241"/>
                      </a:lnTo>
                      <a:lnTo>
                        <a:pt x="124" y="246"/>
                      </a:lnTo>
                      <a:lnTo>
                        <a:pt x="128" y="216"/>
                      </a:lnTo>
                      <a:lnTo>
                        <a:pt x="140" y="226"/>
                      </a:lnTo>
                      <a:lnTo>
                        <a:pt x="202" y="424"/>
                      </a:lnTo>
                      <a:lnTo>
                        <a:pt x="170" y="328"/>
                      </a:lnTo>
                      <a:lnTo>
                        <a:pt x="158" y="284"/>
                      </a:lnTo>
                      <a:lnTo>
                        <a:pt x="140" y="246"/>
                      </a:lnTo>
                      <a:lnTo>
                        <a:pt x="140" y="222"/>
                      </a:lnTo>
                      <a:lnTo>
                        <a:pt x="136" y="184"/>
                      </a:lnTo>
                      <a:lnTo>
                        <a:pt x="145" y="188"/>
                      </a:lnTo>
                      <a:lnTo>
                        <a:pt x="178" y="386"/>
                      </a:lnTo>
                      <a:lnTo>
                        <a:pt x="140" y="173"/>
                      </a:lnTo>
                      <a:lnTo>
                        <a:pt x="140" y="154"/>
                      </a:lnTo>
                      <a:lnTo>
                        <a:pt x="145" y="168"/>
                      </a:lnTo>
                      <a:lnTo>
                        <a:pt x="145" y="126"/>
                      </a:lnTo>
                      <a:lnTo>
                        <a:pt x="153" y="139"/>
                      </a:lnTo>
                      <a:lnTo>
                        <a:pt x="153" y="115"/>
                      </a:lnTo>
                      <a:lnTo>
                        <a:pt x="166" y="130"/>
                      </a:lnTo>
                      <a:lnTo>
                        <a:pt x="183" y="179"/>
                      </a:lnTo>
                      <a:lnTo>
                        <a:pt x="202" y="208"/>
                      </a:lnTo>
                      <a:lnTo>
                        <a:pt x="240" y="256"/>
                      </a:lnTo>
                      <a:lnTo>
                        <a:pt x="261" y="299"/>
                      </a:lnTo>
                      <a:lnTo>
                        <a:pt x="202" y="208"/>
                      </a:lnTo>
                      <a:lnTo>
                        <a:pt x="186" y="184"/>
                      </a:lnTo>
                      <a:lnTo>
                        <a:pt x="170" y="149"/>
                      </a:lnTo>
                      <a:lnTo>
                        <a:pt x="166" y="126"/>
                      </a:lnTo>
                      <a:lnTo>
                        <a:pt x="158" y="82"/>
                      </a:lnTo>
                      <a:lnTo>
                        <a:pt x="161" y="86"/>
                      </a:lnTo>
                      <a:lnTo>
                        <a:pt x="170" y="82"/>
                      </a:lnTo>
                      <a:lnTo>
                        <a:pt x="166" y="64"/>
                      </a:lnTo>
                      <a:lnTo>
                        <a:pt x="174" y="82"/>
                      </a:lnTo>
                      <a:lnTo>
                        <a:pt x="183" y="101"/>
                      </a:lnTo>
                      <a:lnTo>
                        <a:pt x="202" y="121"/>
                      </a:lnTo>
                      <a:lnTo>
                        <a:pt x="233" y="139"/>
                      </a:lnTo>
                      <a:lnTo>
                        <a:pt x="291" y="188"/>
                      </a:lnTo>
                      <a:lnTo>
                        <a:pt x="194" y="115"/>
                      </a:lnTo>
                      <a:lnTo>
                        <a:pt x="183" y="96"/>
                      </a:lnTo>
                      <a:lnTo>
                        <a:pt x="178" y="86"/>
                      </a:lnTo>
                      <a:lnTo>
                        <a:pt x="178" y="38"/>
                      </a:lnTo>
                      <a:lnTo>
                        <a:pt x="186" y="53"/>
                      </a:lnTo>
                      <a:lnTo>
                        <a:pt x="199" y="78"/>
                      </a:lnTo>
                      <a:lnTo>
                        <a:pt x="224" y="115"/>
                      </a:lnTo>
                      <a:lnTo>
                        <a:pt x="257" y="154"/>
                      </a:lnTo>
                      <a:lnTo>
                        <a:pt x="265" y="173"/>
                      </a:lnTo>
                      <a:lnTo>
                        <a:pt x="194" y="78"/>
                      </a:lnTo>
                      <a:lnTo>
                        <a:pt x="186" y="43"/>
                      </a:lnTo>
                      <a:lnTo>
                        <a:pt x="190" y="19"/>
                      </a:lnTo>
                      <a:lnTo>
                        <a:pt x="170" y="4"/>
                      </a:lnTo>
                      <a:lnTo>
                        <a:pt x="163" y="7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56" name="Freeform 41"/>
              <p:cNvSpPr>
                <a:spLocks/>
              </p:cNvSpPr>
              <p:nvPr/>
            </p:nvSpPr>
            <p:spPr bwMode="ltGray">
              <a:xfrm>
                <a:off x="0" y="2432"/>
                <a:ext cx="169" cy="957"/>
              </a:xfrm>
              <a:custGeom>
                <a:avLst/>
                <a:gdLst/>
                <a:ahLst/>
                <a:cxnLst>
                  <a:cxn ang="0">
                    <a:pos x="75" y="25"/>
                  </a:cxn>
                  <a:cxn ang="0">
                    <a:pos x="12" y="41"/>
                  </a:cxn>
                  <a:cxn ang="0">
                    <a:pos x="71" y="41"/>
                  </a:cxn>
                  <a:cxn ang="0">
                    <a:pos x="60" y="85"/>
                  </a:cxn>
                  <a:cxn ang="0">
                    <a:pos x="60" y="101"/>
                  </a:cxn>
                  <a:cxn ang="0">
                    <a:pos x="32" y="142"/>
                  </a:cxn>
                  <a:cxn ang="0">
                    <a:pos x="55" y="127"/>
                  </a:cxn>
                  <a:cxn ang="0">
                    <a:pos x="55" y="153"/>
                  </a:cxn>
                  <a:cxn ang="0">
                    <a:pos x="59" y="160"/>
                  </a:cxn>
                  <a:cxn ang="0">
                    <a:pos x="5" y="261"/>
                  </a:cxn>
                  <a:cxn ang="0">
                    <a:pos x="57" y="209"/>
                  </a:cxn>
                  <a:cxn ang="0">
                    <a:pos x="44" y="276"/>
                  </a:cxn>
                  <a:cxn ang="0">
                    <a:pos x="5" y="318"/>
                  </a:cxn>
                  <a:cxn ang="0">
                    <a:pos x="47" y="285"/>
                  </a:cxn>
                  <a:cxn ang="0">
                    <a:pos x="16" y="363"/>
                  </a:cxn>
                  <a:cxn ang="0">
                    <a:pos x="34" y="326"/>
                  </a:cxn>
                  <a:cxn ang="0">
                    <a:pos x="47" y="318"/>
                  </a:cxn>
                  <a:cxn ang="0">
                    <a:pos x="47" y="344"/>
                  </a:cxn>
                  <a:cxn ang="0">
                    <a:pos x="41" y="394"/>
                  </a:cxn>
                  <a:cxn ang="0">
                    <a:pos x="4" y="453"/>
                  </a:cxn>
                  <a:cxn ang="0">
                    <a:pos x="44" y="403"/>
                  </a:cxn>
                  <a:cxn ang="0">
                    <a:pos x="39" y="471"/>
                  </a:cxn>
                  <a:cxn ang="0">
                    <a:pos x="28" y="512"/>
                  </a:cxn>
                  <a:cxn ang="0">
                    <a:pos x="32" y="512"/>
                  </a:cxn>
                  <a:cxn ang="0">
                    <a:pos x="32" y="538"/>
                  </a:cxn>
                  <a:cxn ang="0">
                    <a:pos x="5" y="595"/>
                  </a:cxn>
                  <a:cxn ang="0">
                    <a:pos x="28" y="587"/>
                  </a:cxn>
                  <a:cxn ang="0">
                    <a:pos x="28" y="595"/>
                  </a:cxn>
                  <a:cxn ang="0">
                    <a:pos x="31" y="621"/>
                  </a:cxn>
                  <a:cxn ang="0">
                    <a:pos x="26" y="670"/>
                  </a:cxn>
                  <a:cxn ang="0">
                    <a:pos x="31" y="696"/>
                  </a:cxn>
                  <a:cxn ang="0">
                    <a:pos x="32" y="805"/>
                  </a:cxn>
                  <a:cxn ang="0">
                    <a:pos x="39" y="670"/>
                  </a:cxn>
                  <a:cxn ang="0">
                    <a:pos x="79" y="956"/>
                  </a:cxn>
                  <a:cxn ang="0">
                    <a:pos x="55" y="621"/>
                  </a:cxn>
                  <a:cxn ang="0">
                    <a:pos x="55" y="613"/>
                  </a:cxn>
                  <a:cxn ang="0">
                    <a:pos x="57" y="587"/>
                  </a:cxn>
                  <a:cxn ang="0">
                    <a:pos x="92" y="755"/>
                  </a:cxn>
                  <a:cxn ang="0">
                    <a:pos x="70" y="663"/>
                  </a:cxn>
                  <a:cxn ang="0">
                    <a:pos x="60" y="512"/>
                  </a:cxn>
                  <a:cxn ang="0">
                    <a:pos x="63" y="471"/>
                  </a:cxn>
                  <a:cxn ang="0">
                    <a:pos x="75" y="569"/>
                  </a:cxn>
                  <a:cxn ang="0">
                    <a:pos x="70" y="419"/>
                  </a:cxn>
                  <a:cxn ang="0">
                    <a:pos x="81" y="394"/>
                  </a:cxn>
                  <a:cxn ang="0">
                    <a:pos x="92" y="495"/>
                  </a:cxn>
                  <a:cxn ang="0">
                    <a:pos x="79" y="318"/>
                  </a:cxn>
                  <a:cxn ang="0">
                    <a:pos x="81" y="300"/>
                  </a:cxn>
                  <a:cxn ang="0">
                    <a:pos x="84" y="217"/>
                  </a:cxn>
                  <a:cxn ang="0">
                    <a:pos x="96" y="228"/>
                  </a:cxn>
                  <a:cxn ang="0">
                    <a:pos x="139" y="445"/>
                  </a:cxn>
                  <a:cxn ang="0">
                    <a:pos x="108" y="318"/>
                  </a:cxn>
                  <a:cxn ang="0">
                    <a:pos x="92" y="142"/>
                  </a:cxn>
                  <a:cxn ang="0">
                    <a:pos x="96" y="111"/>
                  </a:cxn>
                  <a:cxn ang="0">
                    <a:pos x="116" y="209"/>
                  </a:cxn>
                  <a:cxn ang="0">
                    <a:pos x="112" y="200"/>
                  </a:cxn>
                  <a:cxn ang="0">
                    <a:pos x="102" y="67"/>
                  </a:cxn>
                  <a:cxn ang="0">
                    <a:pos x="128" y="200"/>
                  </a:cxn>
                  <a:cxn ang="0">
                    <a:pos x="112" y="134"/>
                  </a:cxn>
                  <a:cxn ang="0">
                    <a:pos x="97" y="7"/>
                  </a:cxn>
                </a:cxnLst>
                <a:rect l="0" t="0" r="r" b="b"/>
                <a:pathLst>
                  <a:path w="169" h="957">
                    <a:moveTo>
                      <a:pt x="94" y="12"/>
                    </a:moveTo>
                    <a:lnTo>
                      <a:pt x="84" y="0"/>
                    </a:lnTo>
                    <a:lnTo>
                      <a:pt x="75" y="25"/>
                    </a:lnTo>
                    <a:lnTo>
                      <a:pt x="70" y="33"/>
                    </a:lnTo>
                    <a:lnTo>
                      <a:pt x="52" y="41"/>
                    </a:lnTo>
                    <a:lnTo>
                      <a:pt x="12" y="41"/>
                    </a:lnTo>
                    <a:lnTo>
                      <a:pt x="52" y="49"/>
                    </a:lnTo>
                    <a:lnTo>
                      <a:pt x="63" y="33"/>
                    </a:lnTo>
                    <a:lnTo>
                      <a:pt x="71" y="41"/>
                    </a:lnTo>
                    <a:lnTo>
                      <a:pt x="60" y="59"/>
                    </a:lnTo>
                    <a:lnTo>
                      <a:pt x="70" y="59"/>
                    </a:lnTo>
                    <a:lnTo>
                      <a:pt x="60" y="85"/>
                    </a:lnTo>
                    <a:lnTo>
                      <a:pt x="8" y="228"/>
                    </a:lnTo>
                    <a:lnTo>
                      <a:pt x="63" y="85"/>
                    </a:lnTo>
                    <a:lnTo>
                      <a:pt x="60" y="101"/>
                    </a:lnTo>
                    <a:lnTo>
                      <a:pt x="55" y="127"/>
                    </a:lnTo>
                    <a:lnTo>
                      <a:pt x="47" y="134"/>
                    </a:lnTo>
                    <a:lnTo>
                      <a:pt x="32" y="142"/>
                    </a:lnTo>
                    <a:lnTo>
                      <a:pt x="8" y="127"/>
                    </a:lnTo>
                    <a:lnTo>
                      <a:pt x="47" y="142"/>
                    </a:lnTo>
                    <a:lnTo>
                      <a:pt x="55" y="127"/>
                    </a:lnTo>
                    <a:lnTo>
                      <a:pt x="60" y="116"/>
                    </a:lnTo>
                    <a:lnTo>
                      <a:pt x="59" y="142"/>
                    </a:lnTo>
                    <a:lnTo>
                      <a:pt x="55" y="153"/>
                    </a:lnTo>
                    <a:lnTo>
                      <a:pt x="5" y="235"/>
                    </a:lnTo>
                    <a:lnTo>
                      <a:pt x="55" y="160"/>
                    </a:lnTo>
                    <a:lnTo>
                      <a:pt x="59" y="160"/>
                    </a:lnTo>
                    <a:lnTo>
                      <a:pt x="55" y="184"/>
                    </a:lnTo>
                    <a:lnTo>
                      <a:pt x="47" y="209"/>
                    </a:lnTo>
                    <a:lnTo>
                      <a:pt x="5" y="261"/>
                    </a:lnTo>
                    <a:lnTo>
                      <a:pt x="52" y="200"/>
                    </a:lnTo>
                    <a:lnTo>
                      <a:pt x="55" y="200"/>
                    </a:lnTo>
                    <a:lnTo>
                      <a:pt x="57" y="209"/>
                    </a:lnTo>
                    <a:lnTo>
                      <a:pt x="47" y="243"/>
                    </a:lnTo>
                    <a:lnTo>
                      <a:pt x="57" y="235"/>
                    </a:lnTo>
                    <a:lnTo>
                      <a:pt x="44" y="276"/>
                    </a:lnTo>
                    <a:lnTo>
                      <a:pt x="34" y="300"/>
                    </a:lnTo>
                    <a:lnTo>
                      <a:pt x="16" y="318"/>
                    </a:lnTo>
                    <a:lnTo>
                      <a:pt x="5" y="318"/>
                    </a:lnTo>
                    <a:lnTo>
                      <a:pt x="24" y="311"/>
                    </a:lnTo>
                    <a:lnTo>
                      <a:pt x="42" y="292"/>
                    </a:lnTo>
                    <a:lnTo>
                      <a:pt x="47" y="285"/>
                    </a:lnTo>
                    <a:lnTo>
                      <a:pt x="42" y="311"/>
                    </a:lnTo>
                    <a:lnTo>
                      <a:pt x="32" y="344"/>
                    </a:lnTo>
                    <a:lnTo>
                      <a:pt x="16" y="363"/>
                    </a:lnTo>
                    <a:lnTo>
                      <a:pt x="0" y="375"/>
                    </a:lnTo>
                    <a:lnTo>
                      <a:pt x="20" y="352"/>
                    </a:lnTo>
                    <a:lnTo>
                      <a:pt x="34" y="326"/>
                    </a:lnTo>
                    <a:lnTo>
                      <a:pt x="47" y="300"/>
                    </a:lnTo>
                    <a:lnTo>
                      <a:pt x="49" y="292"/>
                    </a:lnTo>
                    <a:lnTo>
                      <a:pt x="47" y="318"/>
                    </a:lnTo>
                    <a:lnTo>
                      <a:pt x="52" y="311"/>
                    </a:lnTo>
                    <a:lnTo>
                      <a:pt x="57" y="318"/>
                    </a:lnTo>
                    <a:lnTo>
                      <a:pt x="47" y="344"/>
                    </a:lnTo>
                    <a:lnTo>
                      <a:pt x="47" y="363"/>
                    </a:lnTo>
                    <a:lnTo>
                      <a:pt x="34" y="394"/>
                    </a:lnTo>
                    <a:lnTo>
                      <a:pt x="41" y="394"/>
                    </a:lnTo>
                    <a:lnTo>
                      <a:pt x="34" y="412"/>
                    </a:lnTo>
                    <a:lnTo>
                      <a:pt x="18" y="445"/>
                    </a:lnTo>
                    <a:lnTo>
                      <a:pt x="4" y="453"/>
                    </a:lnTo>
                    <a:lnTo>
                      <a:pt x="26" y="434"/>
                    </a:lnTo>
                    <a:lnTo>
                      <a:pt x="39" y="412"/>
                    </a:lnTo>
                    <a:lnTo>
                      <a:pt x="44" y="403"/>
                    </a:lnTo>
                    <a:lnTo>
                      <a:pt x="44" y="427"/>
                    </a:lnTo>
                    <a:lnTo>
                      <a:pt x="44" y="434"/>
                    </a:lnTo>
                    <a:lnTo>
                      <a:pt x="39" y="471"/>
                    </a:lnTo>
                    <a:lnTo>
                      <a:pt x="31" y="495"/>
                    </a:lnTo>
                    <a:lnTo>
                      <a:pt x="34" y="495"/>
                    </a:lnTo>
                    <a:lnTo>
                      <a:pt x="28" y="512"/>
                    </a:lnTo>
                    <a:lnTo>
                      <a:pt x="4" y="554"/>
                    </a:lnTo>
                    <a:lnTo>
                      <a:pt x="20" y="528"/>
                    </a:lnTo>
                    <a:lnTo>
                      <a:pt x="32" y="512"/>
                    </a:lnTo>
                    <a:lnTo>
                      <a:pt x="32" y="538"/>
                    </a:lnTo>
                    <a:lnTo>
                      <a:pt x="26" y="543"/>
                    </a:lnTo>
                    <a:lnTo>
                      <a:pt x="32" y="538"/>
                    </a:lnTo>
                    <a:lnTo>
                      <a:pt x="32" y="554"/>
                    </a:lnTo>
                    <a:lnTo>
                      <a:pt x="28" y="569"/>
                    </a:lnTo>
                    <a:lnTo>
                      <a:pt x="5" y="595"/>
                    </a:lnTo>
                    <a:lnTo>
                      <a:pt x="26" y="569"/>
                    </a:lnTo>
                    <a:lnTo>
                      <a:pt x="26" y="580"/>
                    </a:lnTo>
                    <a:lnTo>
                      <a:pt x="28" y="587"/>
                    </a:lnTo>
                    <a:lnTo>
                      <a:pt x="5" y="644"/>
                    </a:lnTo>
                    <a:lnTo>
                      <a:pt x="24" y="603"/>
                    </a:lnTo>
                    <a:lnTo>
                      <a:pt x="28" y="595"/>
                    </a:lnTo>
                    <a:lnTo>
                      <a:pt x="31" y="613"/>
                    </a:lnTo>
                    <a:lnTo>
                      <a:pt x="26" y="629"/>
                    </a:lnTo>
                    <a:lnTo>
                      <a:pt x="31" y="621"/>
                    </a:lnTo>
                    <a:lnTo>
                      <a:pt x="26" y="670"/>
                    </a:lnTo>
                    <a:lnTo>
                      <a:pt x="4" y="727"/>
                    </a:lnTo>
                    <a:lnTo>
                      <a:pt x="26" y="670"/>
                    </a:lnTo>
                    <a:lnTo>
                      <a:pt x="24" y="696"/>
                    </a:lnTo>
                    <a:lnTo>
                      <a:pt x="31" y="670"/>
                    </a:lnTo>
                    <a:lnTo>
                      <a:pt x="31" y="696"/>
                    </a:lnTo>
                    <a:lnTo>
                      <a:pt x="32" y="813"/>
                    </a:lnTo>
                    <a:lnTo>
                      <a:pt x="55" y="956"/>
                    </a:lnTo>
                    <a:lnTo>
                      <a:pt x="32" y="805"/>
                    </a:lnTo>
                    <a:lnTo>
                      <a:pt x="32" y="746"/>
                    </a:lnTo>
                    <a:lnTo>
                      <a:pt x="34" y="705"/>
                    </a:lnTo>
                    <a:lnTo>
                      <a:pt x="39" y="670"/>
                    </a:lnTo>
                    <a:lnTo>
                      <a:pt x="42" y="613"/>
                    </a:lnTo>
                    <a:lnTo>
                      <a:pt x="47" y="637"/>
                    </a:lnTo>
                    <a:lnTo>
                      <a:pt x="79" y="956"/>
                    </a:lnTo>
                    <a:lnTo>
                      <a:pt x="49" y="637"/>
                    </a:lnTo>
                    <a:lnTo>
                      <a:pt x="49" y="603"/>
                    </a:lnTo>
                    <a:lnTo>
                      <a:pt x="55" y="621"/>
                    </a:lnTo>
                    <a:lnTo>
                      <a:pt x="59" y="932"/>
                    </a:lnTo>
                    <a:lnTo>
                      <a:pt x="57" y="663"/>
                    </a:lnTo>
                    <a:lnTo>
                      <a:pt x="55" y="613"/>
                    </a:lnTo>
                    <a:lnTo>
                      <a:pt x="52" y="595"/>
                    </a:lnTo>
                    <a:lnTo>
                      <a:pt x="55" y="554"/>
                    </a:lnTo>
                    <a:lnTo>
                      <a:pt x="57" y="587"/>
                    </a:lnTo>
                    <a:lnTo>
                      <a:pt x="63" y="655"/>
                    </a:lnTo>
                    <a:lnTo>
                      <a:pt x="71" y="696"/>
                    </a:lnTo>
                    <a:lnTo>
                      <a:pt x="92" y="755"/>
                    </a:lnTo>
                    <a:lnTo>
                      <a:pt x="131" y="865"/>
                    </a:lnTo>
                    <a:lnTo>
                      <a:pt x="79" y="705"/>
                    </a:lnTo>
                    <a:lnTo>
                      <a:pt x="70" y="663"/>
                    </a:lnTo>
                    <a:lnTo>
                      <a:pt x="63" y="637"/>
                    </a:lnTo>
                    <a:lnTo>
                      <a:pt x="59" y="603"/>
                    </a:lnTo>
                    <a:lnTo>
                      <a:pt x="60" y="512"/>
                    </a:lnTo>
                    <a:lnTo>
                      <a:pt x="63" y="538"/>
                    </a:lnTo>
                    <a:lnTo>
                      <a:pt x="63" y="486"/>
                    </a:lnTo>
                    <a:lnTo>
                      <a:pt x="63" y="471"/>
                    </a:lnTo>
                    <a:lnTo>
                      <a:pt x="70" y="512"/>
                    </a:lnTo>
                    <a:lnTo>
                      <a:pt x="115" y="821"/>
                    </a:lnTo>
                    <a:lnTo>
                      <a:pt x="75" y="569"/>
                    </a:lnTo>
                    <a:lnTo>
                      <a:pt x="71" y="543"/>
                    </a:lnTo>
                    <a:lnTo>
                      <a:pt x="70" y="512"/>
                    </a:lnTo>
                    <a:lnTo>
                      <a:pt x="70" y="419"/>
                    </a:lnTo>
                    <a:lnTo>
                      <a:pt x="71" y="427"/>
                    </a:lnTo>
                    <a:lnTo>
                      <a:pt x="73" y="375"/>
                    </a:lnTo>
                    <a:lnTo>
                      <a:pt x="81" y="394"/>
                    </a:lnTo>
                    <a:lnTo>
                      <a:pt x="116" y="738"/>
                    </a:lnTo>
                    <a:lnTo>
                      <a:pt x="97" y="569"/>
                    </a:lnTo>
                    <a:lnTo>
                      <a:pt x="92" y="495"/>
                    </a:lnTo>
                    <a:lnTo>
                      <a:pt x="81" y="427"/>
                    </a:lnTo>
                    <a:lnTo>
                      <a:pt x="81" y="386"/>
                    </a:lnTo>
                    <a:lnTo>
                      <a:pt x="79" y="318"/>
                    </a:lnTo>
                    <a:lnTo>
                      <a:pt x="84" y="326"/>
                    </a:lnTo>
                    <a:lnTo>
                      <a:pt x="102" y="670"/>
                    </a:lnTo>
                    <a:lnTo>
                      <a:pt x="81" y="300"/>
                    </a:lnTo>
                    <a:lnTo>
                      <a:pt x="81" y="269"/>
                    </a:lnTo>
                    <a:lnTo>
                      <a:pt x="84" y="292"/>
                    </a:lnTo>
                    <a:lnTo>
                      <a:pt x="84" y="217"/>
                    </a:lnTo>
                    <a:lnTo>
                      <a:pt x="88" y="243"/>
                    </a:lnTo>
                    <a:lnTo>
                      <a:pt x="88" y="200"/>
                    </a:lnTo>
                    <a:lnTo>
                      <a:pt x="96" y="228"/>
                    </a:lnTo>
                    <a:lnTo>
                      <a:pt x="107" y="311"/>
                    </a:lnTo>
                    <a:lnTo>
                      <a:pt x="116" y="363"/>
                    </a:lnTo>
                    <a:lnTo>
                      <a:pt x="139" y="445"/>
                    </a:lnTo>
                    <a:lnTo>
                      <a:pt x="151" y="521"/>
                    </a:lnTo>
                    <a:lnTo>
                      <a:pt x="116" y="363"/>
                    </a:lnTo>
                    <a:lnTo>
                      <a:pt x="108" y="318"/>
                    </a:lnTo>
                    <a:lnTo>
                      <a:pt x="97" y="261"/>
                    </a:lnTo>
                    <a:lnTo>
                      <a:pt x="96" y="217"/>
                    </a:lnTo>
                    <a:lnTo>
                      <a:pt x="92" y="142"/>
                    </a:lnTo>
                    <a:lnTo>
                      <a:pt x="94" y="153"/>
                    </a:lnTo>
                    <a:lnTo>
                      <a:pt x="97" y="142"/>
                    </a:lnTo>
                    <a:lnTo>
                      <a:pt x="96" y="111"/>
                    </a:lnTo>
                    <a:lnTo>
                      <a:pt x="100" y="142"/>
                    </a:lnTo>
                    <a:lnTo>
                      <a:pt x="107" y="176"/>
                    </a:lnTo>
                    <a:lnTo>
                      <a:pt x="116" y="209"/>
                    </a:lnTo>
                    <a:lnTo>
                      <a:pt x="135" y="243"/>
                    </a:lnTo>
                    <a:lnTo>
                      <a:pt x="168" y="326"/>
                    </a:lnTo>
                    <a:lnTo>
                      <a:pt x="112" y="200"/>
                    </a:lnTo>
                    <a:lnTo>
                      <a:pt x="107" y="167"/>
                    </a:lnTo>
                    <a:lnTo>
                      <a:pt x="102" y="153"/>
                    </a:lnTo>
                    <a:lnTo>
                      <a:pt x="102" y="67"/>
                    </a:lnTo>
                    <a:lnTo>
                      <a:pt x="108" y="93"/>
                    </a:lnTo>
                    <a:lnTo>
                      <a:pt x="115" y="134"/>
                    </a:lnTo>
                    <a:lnTo>
                      <a:pt x="128" y="200"/>
                    </a:lnTo>
                    <a:lnTo>
                      <a:pt x="149" y="269"/>
                    </a:lnTo>
                    <a:lnTo>
                      <a:pt x="154" y="300"/>
                    </a:lnTo>
                    <a:lnTo>
                      <a:pt x="112" y="134"/>
                    </a:lnTo>
                    <a:lnTo>
                      <a:pt x="108" y="75"/>
                    </a:lnTo>
                    <a:lnTo>
                      <a:pt x="110" y="33"/>
                    </a:lnTo>
                    <a:lnTo>
                      <a:pt x="97" y="7"/>
                    </a:lnTo>
                    <a:lnTo>
                      <a:pt x="94" y="1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grpSp>
            <p:nvGrpSpPr>
              <p:cNvPr id="57" name="Group 42"/>
              <p:cNvGrpSpPr>
                <a:grpSpLocks/>
              </p:cNvGrpSpPr>
              <p:nvPr/>
            </p:nvGrpSpPr>
            <p:grpSpPr bwMode="auto">
              <a:xfrm>
                <a:off x="114" y="1735"/>
                <a:ext cx="522" cy="2564"/>
                <a:chOff x="114" y="1735"/>
                <a:chExt cx="522" cy="2564"/>
              </a:xfrm>
            </p:grpSpPr>
            <p:sp>
              <p:nvSpPr>
                <p:cNvPr id="78" name="Freeform 43"/>
                <p:cNvSpPr>
                  <a:spLocks/>
                </p:cNvSpPr>
                <p:nvPr/>
              </p:nvSpPr>
              <p:spPr bwMode="ltGray">
                <a:xfrm>
                  <a:off x="195" y="3670"/>
                  <a:ext cx="43" cy="629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30" y="12"/>
                    </a:cxn>
                    <a:cxn ang="0">
                      <a:pos x="17" y="123"/>
                    </a:cxn>
                    <a:cxn ang="0">
                      <a:pos x="8" y="229"/>
                    </a:cxn>
                    <a:cxn ang="0">
                      <a:pos x="0" y="360"/>
                    </a:cxn>
                    <a:cxn ang="0">
                      <a:pos x="0" y="502"/>
                    </a:cxn>
                    <a:cxn ang="0">
                      <a:pos x="4" y="628"/>
                    </a:cxn>
                    <a:cxn ang="0">
                      <a:pos x="8" y="628"/>
                    </a:cxn>
                    <a:cxn ang="0">
                      <a:pos x="4" y="502"/>
                    </a:cxn>
                    <a:cxn ang="0">
                      <a:pos x="4" y="398"/>
                    </a:cxn>
                    <a:cxn ang="0">
                      <a:pos x="12" y="284"/>
                    </a:cxn>
                    <a:cxn ang="0">
                      <a:pos x="24" y="172"/>
                    </a:cxn>
                    <a:cxn ang="0">
                      <a:pos x="42" y="28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43" h="629">
                      <a:moveTo>
                        <a:pt x="33" y="0"/>
                      </a:moveTo>
                      <a:lnTo>
                        <a:pt x="30" y="12"/>
                      </a:lnTo>
                      <a:lnTo>
                        <a:pt x="17" y="123"/>
                      </a:lnTo>
                      <a:lnTo>
                        <a:pt x="8" y="229"/>
                      </a:lnTo>
                      <a:lnTo>
                        <a:pt x="0" y="360"/>
                      </a:lnTo>
                      <a:lnTo>
                        <a:pt x="0" y="502"/>
                      </a:lnTo>
                      <a:lnTo>
                        <a:pt x="4" y="628"/>
                      </a:lnTo>
                      <a:lnTo>
                        <a:pt x="8" y="628"/>
                      </a:lnTo>
                      <a:lnTo>
                        <a:pt x="4" y="502"/>
                      </a:lnTo>
                      <a:lnTo>
                        <a:pt x="4" y="398"/>
                      </a:lnTo>
                      <a:lnTo>
                        <a:pt x="12" y="284"/>
                      </a:lnTo>
                      <a:lnTo>
                        <a:pt x="24" y="172"/>
                      </a:lnTo>
                      <a:lnTo>
                        <a:pt x="42" y="28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79" name="Freeform 44"/>
                <p:cNvSpPr>
                  <a:spLocks/>
                </p:cNvSpPr>
                <p:nvPr/>
              </p:nvSpPr>
              <p:spPr bwMode="ltGray">
                <a:xfrm>
                  <a:off x="114" y="3027"/>
                  <a:ext cx="139" cy="763"/>
                </a:xfrm>
                <a:custGeom>
                  <a:avLst/>
                  <a:gdLst/>
                  <a:ahLst/>
                  <a:cxnLst>
                    <a:cxn ang="0">
                      <a:pos x="136" y="118"/>
                    </a:cxn>
                    <a:cxn ang="0">
                      <a:pos x="126" y="68"/>
                    </a:cxn>
                    <a:cxn ang="0">
                      <a:pos x="121" y="49"/>
                    </a:cxn>
                    <a:cxn ang="0">
                      <a:pos x="111" y="32"/>
                    </a:cxn>
                    <a:cxn ang="0">
                      <a:pos x="102" y="17"/>
                    </a:cxn>
                    <a:cxn ang="0">
                      <a:pos x="89" y="2"/>
                    </a:cxn>
                    <a:cxn ang="0">
                      <a:pos x="78" y="0"/>
                    </a:cxn>
                    <a:cxn ang="0">
                      <a:pos x="67" y="7"/>
                    </a:cxn>
                    <a:cxn ang="0">
                      <a:pos x="56" y="14"/>
                    </a:cxn>
                    <a:cxn ang="0">
                      <a:pos x="43" y="28"/>
                    </a:cxn>
                    <a:cxn ang="0">
                      <a:pos x="35" y="56"/>
                    </a:cxn>
                    <a:cxn ang="0">
                      <a:pos x="27" y="97"/>
                    </a:cxn>
                    <a:cxn ang="0">
                      <a:pos x="19" y="130"/>
                    </a:cxn>
                    <a:cxn ang="0">
                      <a:pos x="12" y="162"/>
                    </a:cxn>
                    <a:cxn ang="0">
                      <a:pos x="4" y="205"/>
                    </a:cxn>
                    <a:cxn ang="0">
                      <a:pos x="0" y="297"/>
                    </a:cxn>
                    <a:cxn ang="0">
                      <a:pos x="1" y="366"/>
                    </a:cxn>
                    <a:cxn ang="0">
                      <a:pos x="8" y="467"/>
                    </a:cxn>
                    <a:cxn ang="0">
                      <a:pos x="19" y="555"/>
                    </a:cxn>
                    <a:cxn ang="0">
                      <a:pos x="43" y="762"/>
                    </a:cxn>
                    <a:cxn ang="0">
                      <a:pos x="34" y="540"/>
                    </a:cxn>
                    <a:cxn ang="0">
                      <a:pos x="28" y="463"/>
                    </a:cxn>
                    <a:cxn ang="0">
                      <a:pos x="25" y="395"/>
                    </a:cxn>
                    <a:cxn ang="0">
                      <a:pos x="24" y="323"/>
                    </a:cxn>
                    <a:cxn ang="0">
                      <a:pos x="27" y="242"/>
                    </a:cxn>
                    <a:cxn ang="0">
                      <a:pos x="31" y="180"/>
                    </a:cxn>
                    <a:cxn ang="0">
                      <a:pos x="37" y="105"/>
                    </a:cxn>
                    <a:cxn ang="0">
                      <a:pos x="47" y="68"/>
                    </a:cxn>
                    <a:cxn ang="0">
                      <a:pos x="59" y="54"/>
                    </a:cxn>
                    <a:cxn ang="0">
                      <a:pos x="94" y="45"/>
                    </a:cxn>
                    <a:cxn ang="0">
                      <a:pos x="115" y="71"/>
                    </a:cxn>
                    <a:cxn ang="0">
                      <a:pos x="138" y="127"/>
                    </a:cxn>
                    <a:cxn ang="0">
                      <a:pos x="136" y="118"/>
                    </a:cxn>
                  </a:cxnLst>
                  <a:rect l="0" t="0" r="r" b="b"/>
                  <a:pathLst>
                    <a:path w="139" h="763">
                      <a:moveTo>
                        <a:pt x="136" y="118"/>
                      </a:moveTo>
                      <a:lnTo>
                        <a:pt x="126" y="68"/>
                      </a:lnTo>
                      <a:lnTo>
                        <a:pt x="121" y="49"/>
                      </a:lnTo>
                      <a:lnTo>
                        <a:pt x="111" y="32"/>
                      </a:lnTo>
                      <a:lnTo>
                        <a:pt x="102" y="17"/>
                      </a:lnTo>
                      <a:lnTo>
                        <a:pt x="89" y="2"/>
                      </a:lnTo>
                      <a:lnTo>
                        <a:pt x="78" y="0"/>
                      </a:lnTo>
                      <a:lnTo>
                        <a:pt x="67" y="7"/>
                      </a:lnTo>
                      <a:lnTo>
                        <a:pt x="56" y="14"/>
                      </a:lnTo>
                      <a:lnTo>
                        <a:pt x="43" y="28"/>
                      </a:lnTo>
                      <a:lnTo>
                        <a:pt x="35" y="56"/>
                      </a:lnTo>
                      <a:lnTo>
                        <a:pt x="27" y="97"/>
                      </a:lnTo>
                      <a:lnTo>
                        <a:pt x="19" y="130"/>
                      </a:lnTo>
                      <a:lnTo>
                        <a:pt x="12" y="162"/>
                      </a:lnTo>
                      <a:lnTo>
                        <a:pt x="4" y="205"/>
                      </a:lnTo>
                      <a:lnTo>
                        <a:pt x="0" y="297"/>
                      </a:lnTo>
                      <a:lnTo>
                        <a:pt x="1" y="366"/>
                      </a:lnTo>
                      <a:lnTo>
                        <a:pt x="8" y="467"/>
                      </a:lnTo>
                      <a:lnTo>
                        <a:pt x="19" y="555"/>
                      </a:lnTo>
                      <a:lnTo>
                        <a:pt x="43" y="762"/>
                      </a:lnTo>
                      <a:lnTo>
                        <a:pt x="34" y="540"/>
                      </a:lnTo>
                      <a:lnTo>
                        <a:pt x="28" y="463"/>
                      </a:lnTo>
                      <a:lnTo>
                        <a:pt x="25" y="395"/>
                      </a:lnTo>
                      <a:lnTo>
                        <a:pt x="24" y="323"/>
                      </a:lnTo>
                      <a:lnTo>
                        <a:pt x="27" y="242"/>
                      </a:lnTo>
                      <a:lnTo>
                        <a:pt x="31" y="180"/>
                      </a:lnTo>
                      <a:lnTo>
                        <a:pt x="37" y="105"/>
                      </a:lnTo>
                      <a:lnTo>
                        <a:pt x="47" y="68"/>
                      </a:lnTo>
                      <a:lnTo>
                        <a:pt x="59" y="54"/>
                      </a:lnTo>
                      <a:lnTo>
                        <a:pt x="94" y="45"/>
                      </a:lnTo>
                      <a:lnTo>
                        <a:pt x="115" y="71"/>
                      </a:lnTo>
                      <a:lnTo>
                        <a:pt x="138" y="127"/>
                      </a:lnTo>
                      <a:lnTo>
                        <a:pt x="136" y="118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grpSp>
              <p:nvGrpSpPr>
                <p:cNvPr id="80" name="Group 45"/>
                <p:cNvGrpSpPr>
                  <a:grpSpLocks/>
                </p:cNvGrpSpPr>
                <p:nvPr/>
              </p:nvGrpSpPr>
              <p:grpSpPr bwMode="auto">
                <a:xfrm>
                  <a:off x="294" y="1735"/>
                  <a:ext cx="342" cy="1085"/>
                  <a:chOff x="294" y="1735"/>
                  <a:chExt cx="342" cy="1085"/>
                </a:xfrm>
              </p:grpSpPr>
              <p:sp>
                <p:nvSpPr>
                  <p:cNvPr id="83" name="Freeform 46"/>
                  <p:cNvSpPr>
                    <a:spLocks/>
                  </p:cNvSpPr>
                  <p:nvPr/>
                </p:nvSpPr>
                <p:spPr bwMode="ltGray">
                  <a:xfrm>
                    <a:off x="294" y="1735"/>
                    <a:ext cx="189" cy="1084"/>
                  </a:xfrm>
                  <a:custGeom>
                    <a:avLst/>
                    <a:gdLst/>
                    <a:ahLst/>
                    <a:cxnLst>
                      <a:cxn ang="0">
                        <a:pos x="177" y="24"/>
                      </a:cxn>
                      <a:cxn ang="0">
                        <a:pos x="175" y="0"/>
                      </a:cxn>
                      <a:cxn ang="0">
                        <a:pos x="162" y="9"/>
                      </a:cxn>
                      <a:cxn ang="0">
                        <a:pos x="154" y="38"/>
                      </a:cxn>
                      <a:cxn ang="0">
                        <a:pos x="5" y="237"/>
                      </a:cxn>
                      <a:cxn ang="0">
                        <a:pos x="138" y="96"/>
                      </a:cxn>
                      <a:cxn ang="0">
                        <a:pos x="139" y="123"/>
                      </a:cxn>
                      <a:cxn ang="0">
                        <a:pos x="74" y="293"/>
                      </a:cxn>
                      <a:cxn ang="0">
                        <a:pos x="155" y="158"/>
                      </a:cxn>
                      <a:cxn ang="0">
                        <a:pos x="145" y="214"/>
                      </a:cxn>
                      <a:cxn ang="0">
                        <a:pos x="119" y="306"/>
                      </a:cxn>
                      <a:cxn ang="0">
                        <a:pos x="41" y="553"/>
                      </a:cxn>
                      <a:cxn ang="0">
                        <a:pos x="43" y="533"/>
                      </a:cxn>
                      <a:cxn ang="0">
                        <a:pos x="95" y="379"/>
                      </a:cxn>
                      <a:cxn ang="0">
                        <a:pos x="135" y="261"/>
                      </a:cxn>
                      <a:cxn ang="0">
                        <a:pos x="154" y="204"/>
                      </a:cxn>
                      <a:cxn ang="0">
                        <a:pos x="158" y="224"/>
                      </a:cxn>
                      <a:cxn ang="0">
                        <a:pos x="135" y="298"/>
                      </a:cxn>
                      <a:cxn ang="0">
                        <a:pos x="104" y="402"/>
                      </a:cxn>
                      <a:cxn ang="0">
                        <a:pos x="145" y="261"/>
                      </a:cxn>
                      <a:cxn ang="0">
                        <a:pos x="158" y="224"/>
                      </a:cxn>
                      <a:cxn ang="0">
                        <a:pos x="159" y="264"/>
                      </a:cxn>
                      <a:cxn ang="0">
                        <a:pos x="145" y="336"/>
                      </a:cxn>
                      <a:cxn ang="0">
                        <a:pos x="104" y="430"/>
                      </a:cxn>
                      <a:cxn ang="0">
                        <a:pos x="68" y="516"/>
                      </a:cxn>
                      <a:cxn ang="0">
                        <a:pos x="110" y="428"/>
                      </a:cxn>
                      <a:cxn ang="0">
                        <a:pos x="151" y="326"/>
                      </a:cxn>
                      <a:cxn ang="0">
                        <a:pos x="150" y="361"/>
                      </a:cxn>
                      <a:cxn ang="0">
                        <a:pos x="151" y="420"/>
                      </a:cxn>
                      <a:cxn ang="0">
                        <a:pos x="144" y="450"/>
                      </a:cxn>
                      <a:cxn ang="0">
                        <a:pos x="111" y="537"/>
                      </a:cxn>
                      <a:cxn ang="0">
                        <a:pos x="47" y="675"/>
                      </a:cxn>
                      <a:cxn ang="0">
                        <a:pos x="56" y="646"/>
                      </a:cxn>
                      <a:cxn ang="0">
                        <a:pos x="135" y="477"/>
                      </a:cxn>
                      <a:cxn ang="0">
                        <a:pos x="160" y="404"/>
                      </a:cxn>
                      <a:cxn ang="0">
                        <a:pos x="97" y="621"/>
                      </a:cxn>
                      <a:cxn ang="0">
                        <a:pos x="159" y="469"/>
                      </a:cxn>
                      <a:cxn ang="0">
                        <a:pos x="158" y="530"/>
                      </a:cxn>
                      <a:cxn ang="0">
                        <a:pos x="126" y="675"/>
                      </a:cxn>
                      <a:cxn ang="0">
                        <a:pos x="72" y="778"/>
                      </a:cxn>
                      <a:cxn ang="0">
                        <a:pos x="21" y="872"/>
                      </a:cxn>
                      <a:cxn ang="0">
                        <a:pos x="98" y="741"/>
                      </a:cxn>
                      <a:cxn ang="0">
                        <a:pos x="129" y="665"/>
                      </a:cxn>
                      <a:cxn ang="0">
                        <a:pos x="158" y="555"/>
                      </a:cxn>
                      <a:cxn ang="0">
                        <a:pos x="154" y="605"/>
                      </a:cxn>
                      <a:cxn ang="0">
                        <a:pos x="152" y="654"/>
                      </a:cxn>
                      <a:cxn ang="0">
                        <a:pos x="154" y="703"/>
                      </a:cxn>
                      <a:cxn ang="0">
                        <a:pos x="126" y="797"/>
                      </a:cxn>
                      <a:cxn ang="0">
                        <a:pos x="74" y="882"/>
                      </a:cxn>
                      <a:cxn ang="0">
                        <a:pos x="77" y="876"/>
                      </a:cxn>
                      <a:cxn ang="0">
                        <a:pos x="142" y="759"/>
                      </a:cxn>
                      <a:cxn ang="0">
                        <a:pos x="138" y="789"/>
                      </a:cxn>
                      <a:cxn ang="0">
                        <a:pos x="142" y="806"/>
                      </a:cxn>
                      <a:cxn ang="0">
                        <a:pos x="145" y="834"/>
                      </a:cxn>
                      <a:cxn ang="0">
                        <a:pos x="113" y="920"/>
                      </a:cxn>
                      <a:cxn ang="0">
                        <a:pos x="79" y="939"/>
                      </a:cxn>
                      <a:cxn ang="0">
                        <a:pos x="142" y="863"/>
                      </a:cxn>
                      <a:cxn ang="0">
                        <a:pos x="138" y="907"/>
                      </a:cxn>
                      <a:cxn ang="0">
                        <a:pos x="143" y="930"/>
                      </a:cxn>
                      <a:cxn ang="0">
                        <a:pos x="68" y="1083"/>
                      </a:cxn>
                      <a:cxn ang="0">
                        <a:pos x="138" y="967"/>
                      </a:cxn>
                      <a:cxn ang="0">
                        <a:pos x="153" y="924"/>
                      </a:cxn>
                      <a:cxn ang="0">
                        <a:pos x="163" y="886"/>
                      </a:cxn>
                    </a:cxnLst>
                    <a:rect l="0" t="0" r="r" b="b"/>
                    <a:pathLst>
                      <a:path w="189" h="1084">
                        <a:moveTo>
                          <a:pt x="174" y="84"/>
                        </a:moveTo>
                        <a:lnTo>
                          <a:pt x="177" y="24"/>
                        </a:lnTo>
                        <a:lnTo>
                          <a:pt x="188" y="21"/>
                        </a:lnTo>
                        <a:lnTo>
                          <a:pt x="175" y="0"/>
                        </a:lnTo>
                        <a:lnTo>
                          <a:pt x="170" y="1"/>
                        </a:lnTo>
                        <a:lnTo>
                          <a:pt x="162" y="9"/>
                        </a:lnTo>
                        <a:lnTo>
                          <a:pt x="161" y="27"/>
                        </a:lnTo>
                        <a:lnTo>
                          <a:pt x="154" y="38"/>
                        </a:lnTo>
                        <a:lnTo>
                          <a:pt x="91" y="193"/>
                        </a:lnTo>
                        <a:lnTo>
                          <a:pt x="5" y="237"/>
                        </a:lnTo>
                        <a:lnTo>
                          <a:pt x="90" y="191"/>
                        </a:lnTo>
                        <a:lnTo>
                          <a:pt x="138" y="96"/>
                        </a:lnTo>
                        <a:lnTo>
                          <a:pt x="154" y="82"/>
                        </a:lnTo>
                        <a:lnTo>
                          <a:pt x="139" y="123"/>
                        </a:lnTo>
                        <a:lnTo>
                          <a:pt x="154" y="126"/>
                        </a:lnTo>
                        <a:lnTo>
                          <a:pt x="74" y="293"/>
                        </a:lnTo>
                        <a:lnTo>
                          <a:pt x="129" y="188"/>
                        </a:lnTo>
                        <a:lnTo>
                          <a:pt x="155" y="158"/>
                        </a:lnTo>
                        <a:lnTo>
                          <a:pt x="154" y="180"/>
                        </a:lnTo>
                        <a:lnTo>
                          <a:pt x="145" y="214"/>
                        </a:lnTo>
                        <a:lnTo>
                          <a:pt x="138" y="242"/>
                        </a:lnTo>
                        <a:lnTo>
                          <a:pt x="119" y="306"/>
                        </a:lnTo>
                        <a:lnTo>
                          <a:pt x="84" y="420"/>
                        </a:lnTo>
                        <a:lnTo>
                          <a:pt x="41" y="553"/>
                        </a:lnTo>
                        <a:lnTo>
                          <a:pt x="5" y="646"/>
                        </a:lnTo>
                        <a:lnTo>
                          <a:pt x="43" y="533"/>
                        </a:lnTo>
                        <a:lnTo>
                          <a:pt x="66" y="465"/>
                        </a:lnTo>
                        <a:lnTo>
                          <a:pt x="95" y="379"/>
                        </a:lnTo>
                        <a:lnTo>
                          <a:pt x="111" y="326"/>
                        </a:lnTo>
                        <a:lnTo>
                          <a:pt x="135" y="261"/>
                        </a:lnTo>
                        <a:lnTo>
                          <a:pt x="145" y="231"/>
                        </a:lnTo>
                        <a:lnTo>
                          <a:pt x="154" y="204"/>
                        </a:lnTo>
                        <a:lnTo>
                          <a:pt x="149" y="206"/>
                        </a:lnTo>
                        <a:lnTo>
                          <a:pt x="158" y="224"/>
                        </a:lnTo>
                        <a:lnTo>
                          <a:pt x="149" y="242"/>
                        </a:lnTo>
                        <a:lnTo>
                          <a:pt x="135" y="298"/>
                        </a:lnTo>
                        <a:lnTo>
                          <a:pt x="121" y="356"/>
                        </a:lnTo>
                        <a:lnTo>
                          <a:pt x="104" y="402"/>
                        </a:lnTo>
                        <a:lnTo>
                          <a:pt x="132" y="306"/>
                        </a:lnTo>
                        <a:lnTo>
                          <a:pt x="145" y="261"/>
                        </a:lnTo>
                        <a:lnTo>
                          <a:pt x="154" y="224"/>
                        </a:lnTo>
                        <a:lnTo>
                          <a:pt x="158" y="224"/>
                        </a:lnTo>
                        <a:lnTo>
                          <a:pt x="151" y="278"/>
                        </a:lnTo>
                        <a:lnTo>
                          <a:pt x="159" y="264"/>
                        </a:lnTo>
                        <a:lnTo>
                          <a:pt x="154" y="298"/>
                        </a:lnTo>
                        <a:lnTo>
                          <a:pt x="145" y="336"/>
                        </a:lnTo>
                        <a:lnTo>
                          <a:pt x="126" y="392"/>
                        </a:lnTo>
                        <a:lnTo>
                          <a:pt x="104" y="430"/>
                        </a:lnTo>
                        <a:lnTo>
                          <a:pt x="84" y="477"/>
                        </a:lnTo>
                        <a:lnTo>
                          <a:pt x="68" y="516"/>
                        </a:lnTo>
                        <a:lnTo>
                          <a:pt x="79" y="496"/>
                        </a:lnTo>
                        <a:lnTo>
                          <a:pt x="110" y="428"/>
                        </a:lnTo>
                        <a:lnTo>
                          <a:pt x="145" y="345"/>
                        </a:lnTo>
                        <a:lnTo>
                          <a:pt x="151" y="326"/>
                        </a:lnTo>
                        <a:lnTo>
                          <a:pt x="158" y="298"/>
                        </a:lnTo>
                        <a:lnTo>
                          <a:pt x="150" y="361"/>
                        </a:lnTo>
                        <a:lnTo>
                          <a:pt x="163" y="337"/>
                        </a:lnTo>
                        <a:lnTo>
                          <a:pt x="151" y="420"/>
                        </a:lnTo>
                        <a:lnTo>
                          <a:pt x="149" y="439"/>
                        </a:lnTo>
                        <a:lnTo>
                          <a:pt x="144" y="450"/>
                        </a:lnTo>
                        <a:lnTo>
                          <a:pt x="128" y="495"/>
                        </a:lnTo>
                        <a:lnTo>
                          <a:pt x="111" y="537"/>
                        </a:lnTo>
                        <a:lnTo>
                          <a:pt x="77" y="608"/>
                        </a:lnTo>
                        <a:lnTo>
                          <a:pt x="47" y="675"/>
                        </a:lnTo>
                        <a:lnTo>
                          <a:pt x="0" y="769"/>
                        </a:lnTo>
                        <a:lnTo>
                          <a:pt x="56" y="646"/>
                        </a:lnTo>
                        <a:lnTo>
                          <a:pt x="113" y="524"/>
                        </a:lnTo>
                        <a:lnTo>
                          <a:pt x="135" y="477"/>
                        </a:lnTo>
                        <a:lnTo>
                          <a:pt x="149" y="427"/>
                        </a:lnTo>
                        <a:lnTo>
                          <a:pt x="160" y="404"/>
                        </a:lnTo>
                        <a:lnTo>
                          <a:pt x="162" y="407"/>
                        </a:lnTo>
                        <a:lnTo>
                          <a:pt x="97" y="621"/>
                        </a:lnTo>
                        <a:lnTo>
                          <a:pt x="147" y="475"/>
                        </a:lnTo>
                        <a:lnTo>
                          <a:pt x="159" y="469"/>
                        </a:lnTo>
                        <a:lnTo>
                          <a:pt x="145" y="549"/>
                        </a:lnTo>
                        <a:lnTo>
                          <a:pt x="158" y="530"/>
                        </a:lnTo>
                        <a:lnTo>
                          <a:pt x="138" y="618"/>
                        </a:lnTo>
                        <a:lnTo>
                          <a:pt x="126" y="675"/>
                        </a:lnTo>
                        <a:lnTo>
                          <a:pt x="104" y="721"/>
                        </a:lnTo>
                        <a:lnTo>
                          <a:pt x="72" y="778"/>
                        </a:lnTo>
                        <a:lnTo>
                          <a:pt x="43" y="834"/>
                        </a:lnTo>
                        <a:lnTo>
                          <a:pt x="21" y="872"/>
                        </a:lnTo>
                        <a:lnTo>
                          <a:pt x="5" y="892"/>
                        </a:lnTo>
                        <a:lnTo>
                          <a:pt x="98" y="741"/>
                        </a:lnTo>
                        <a:lnTo>
                          <a:pt x="119" y="696"/>
                        </a:lnTo>
                        <a:lnTo>
                          <a:pt x="129" y="665"/>
                        </a:lnTo>
                        <a:lnTo>
                          <a:pt x="144" y="608"/>
                        </a:lnTo>
                        <a:lnTo>
                          <a:pt x="158" y="555"/>
                        </a:lnTo>
                        <a:lnTo>
                          <a:pt x="143" y="632"/>
                        </a:lnTo>
                        <a:lnTo>
                          <a:pt x="154" y="605"/>
                        </a:lnTo>
                        <a:lnTo>
                          <a:pt x="142" y="668"/>
                        </a:lnTo>
                        <a:lnTo>
                          <a:pt x="152" y="654"/>
                        </a:lnTo>
                        <a:lnTo>
                          <a:pt x="141" y="729"/>
                        </a:lnTo>
                        <a:lnTo>
                          <a:pt x="154" y="703"/>
                        </a:lnTo>
                        <a:lnTo>
                          <a:pt x="142" y="741"/>
                        </a:lnTo>
                        <a:lnTo>
                          <a:pt x="126" y="797"/>
                        </a:lnTo>
                        <a:lnTo>
                          <a:pt x="113" y="814"/>
                        </a:lnTo>
                        <a:lnTo>
                          <a:pt x="74" y="882"/>
                        </a:lnTo>
                        <a:lnTo>
                          <a:pt x="37" y="920"/>
                        </a:lnTo>
                        <a:lnTo>
                          <a:pt x="77" y="876"/>
                        </a:lnTo>
                        <a:lnTo>
                          <a:pt x="111" y="816"/>
                        </a:lnTo>
                        <a:lnTo>
                          <a:pt x="142" y="759"/>
                        </a:lnTo>
                        <a:lnTo>
                          <a:pt x="151" y="732"/>
                        </a:lnTo>
                        <a:lnTo>
                          <a:pt x="138" y="789"/>
                        </a:lnTo>
                        <a:lnTo>
                          <a:pt x="149" y="778"/>
                        </a:lnTo>
                        <a:lnTo>
                          <a:pt x="142" y="806"/>
                        </a:lnTo>
                        <a:lnTo>
                          <a:pt x="138" y="845"/>
                        </a:lnTo>
                        <a:lnTo>
                          <a:pt x="145" y="834"/>
                        </a:lnTo>
                        <a:lnTo>
                          <a:pt x="137" y="867"/>
                        </a:lnTo>
                        <a:lnTo>
                          <a:pt x="113" y="920"/>
                        </a:lnTo>
                        <a:lnTo>
                          <a:pt x="98" y="929"/>
                        </a:lnTo>
                        <a:lnTo>
                          <a:pt x="79" y="939"/>
                        </a:lnTo>
                        <a:lnTo>
                          <a:pt x="116" y="910"/>
                        </a:lnTo>
                        <a:lnTo>
                          <a:pt x="142" y="863"/>
                        </a:lnTo>
                        <a:lnTo>
                          <a:pt x="149" y="826"/>
                        </a:lnTo>
                        <a:lnTo>
                          <a:pt x="138" y="907"/>
                        </a:lnTo>
                        <a:lnTo>
                          <a:pt x="149" y="886"/>
                        </a:lnTo>
                        <a:lnTo>
                          <a:pt x="143" y="930"/>
                        </a:lnTo>
                        <a:lnTo>
                          <a:pt x="132" y="991"/>
                        </a:lnTo>
                        <a:lnTo>
                          <a:pt x="68" y="1083"/>
                        </a:lnTo>
                        <a:lnTo>
                          <a:pt x="132" y="997"/>
                        </a:lnTo>
                        <a:lnTo>
                          <a:pt x="138" y="967"/>
                        </a:lnTo>
                        <a:lnTo>
                          <a:pt x="143" y="948"/>
                        </a:lnTo>
                        <a:lnTo>
                          <a:pt x="153" y="924"/>
                        </a:lnTo>
                        <a:lnTo>
                          <a:pt x="160" y="969"/>
                        </a:lnTo>
                        <a:lnTo>
                          <a:pt x="163" y="886"/>
                        </a:lnTo>
                        <a:lnTo>
                          <a:pt x="174" y="84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84" name="Freeform 47"/>
                  <p:cNvSpPr>
                    <a:spLocks/>
                  </p:cNvSpPr>
                  <p:nvPr/>
                </p:nvSpPr>
                <p:spPr bwMode="ltGray">
                  <a:xfrm>
                    <a:off x="456" y="1735"/>
                    <a:ext cx="180" cy="1085"/>
                  </a:xfrm>
                  <a:custGeom>
                    <a:avLst/>
                    <a:gdLst/>
                    <a:ahLst/>
                    <a:cxnLst>
                      <a:cxn ang="0">
                        <a:pos x="1" y="897"/>
                      </a:cxn>
                      <a:cxn ang="0">
                        <a:pos x="6" y="858"/>
                      </a:cxn>
                      <a:cxn ang="0">
                        <a:pos x="51" y="1084"/>
                      </a:cxn>
                      <a:cxn ang="0">
                        <a:pos x="16" y="864"/>
                      </a:cxn>
                      <a:cxn ang="0">
                        <a:pos x="19" y="840"/>
                      </a:cxn>
                      <a:cxn ang="0">
                        <a:pos x="63" y="1001"/>
                      </a:cxn>
                      <a:cxn ang="0">
                        <a:pos x="18" y="831"/>
                      </a:cxn>
                      <a:cxn ang="0">
                        <a:pos x="24" y="795"/>
                      </a:cxn>
                      <a:cxn ang="0">
                        <a:pos x="29" y="756"/>
                      </a:cxn>
                      <a:cxn ang="0">
                        <a:pos x="26" y="728"/>
                      </a:cxn>
                      <a:cxn ang="0">
                        <a:pos x="32" y="712"/>
                      </a:cxn>
                      <a:cxn ang="0">
                        <a:pos x="29" y="709"/>
                      </a:cxn>
                      <a:cxn ang="0">
                        <a:pos x="29" y="670"/>
                      </a:cxn>
                      <a:cxn ang="0">
                        <a:pos x="32" y="643"/>
                      </a:cxn>
                      <a:cxn ang="0">
                        <a:pos x="84" y="832"/>
                      </a:cxn>
                      <a:cxn ang="0">
                        <a:pos x="29" y="634"/>
                      </a:cxn>
                      <a:cxn ang="0">
                        <a:pos x="35" y="634"/>
                      </a:cxn>
                      <a:cxn ang="0">
                        <a:pos x="35" y="576"/>
                      </a:cxn>
                      <a:cxn ang="0">
                        <a:pos x="102" y="710"/>
                      </a:cxn>
                      <a:cxn ang="0">
                        <a:pos x="49" y="617"/>
                      </a:cxn>
                      <a:cxn ang="0">
                        <a:pos x="30" y="539"/>
                      </a:cxn>
                      <a:cxn ang="0">
                        <a:pos x="32" y="511"/>
                      </a:cxn>
                      <a:cxn ang="0">
                        <a:pos x="43" y="535"/>
                      </a:cxn>
                      <a:cxn ang="0">
                        <a:pos x="44" y="501"/>
                      </a:cxn>
                      <a:cxn ang="0">
                        <a:pos x="94" y="560"/>
                      </a:cxn>
                      <a:cxn ang="0">
                        <a:pos x="75" y="530"/>
                      </a:cxn>
                      <a:cxn ang="0">
                        <a:pos x="37" y="456"/>
                      </a:cxn>
                      <a:cxn ang="0">
                        <a:pos x="35" y="407"/>
                      </a:cxn>
                      <a:cxn ang="0">
                        <a:pos x="39" y="377"/>
                      </a:cxn>
                      <a:cxn ang="0">
                        <a:pos x="51" y="399"/>
                      </a:cxn>
                      <a:cxn ang="0">
                        <a:pos x="49" y="348"/>
                      </a:cxn>
                      <a:cxn ang="0">
                        <a:pos x="44" y="314"/>
                      </a:cxn>
                      <a:cxn ang="0">
                        <a:pos x="48" y="295"/>
                      </a:cxn>
                      <a:cxn ang="0">
                        <a:pos x="99" y="387"/>
                      </a:cxn>
                      <a:cxn ang="0">
                        <a:pos x="160" y="456"/>
                      </a:cxn>
                      <a:cxn ang="0">
                        <a:pos x="75" y="342"/>
                      </a:cxn>
                      <a:cxn ang="0">
                        <a:pos x="48" y="295"/>
                      </a:cxn>
                      <a:cxn ang="0">
                        <a:pos x="51" y="268"/>
                      </a:cxn>
                      <a:cxn ang="0">
                        <a:pos x="45" y="207"/>
                      </a:cxn>
                      <a:cxn ang="0">
                        <a:pos x="48" y="165"/>
                      </a:cxn>
                      <a:cxn ang="0">
                        <a:pos x="75" y="216"/>
                      </a:cxn>
                      <a:cxn ang="0">
                        <a:pos x="69" y="201"/>
                      </a:cxn>
                      <a:cxn ang="0">
                        <a:pos x="51" y="165"/>
                      </a:cxn>
                      <a:cxn ang="0">
                        <a:pos x="48" y="146"/>
                      </a:cxn>
                      <a:cxn ang="0">
                        <a:pos x="39" y="118"/>
                      </a:cxn>
                      <a:cxn ang="0">
                        <a:pos x="94" y="168"/>
                      </a:cxn>
                      <a:cxn ang="0">
                        <a:pos x="39" y="80"/>
                      </a:cxn>
                      <a:cxn ang="0">
                        <a:pos x="104" y="80"/>
                      </a:cxn>
                      <a:cxn ang="0">
                        <a:pos x="133" y="69"/>
                      </a:cxn>
                      <a:cxn ang="0">
                        <a:pos x="48" y="80"/>
                      </a:cxn>
                      <a:cxn ang="0">
                        <a:pos x="35" y="33"/>
                      </a:cxn>
                      <a:cxn ang="0">
                        <a:pos x="17" y="13"/>
                      </a:cxn>
                      <a:cxn ang="0">
                        <a:pos x="0" y="942"/>
                      </a:cxn>
                    </a:cxnLst>
                    <a:rect l="0" t="0" r="r" b="b"/>
                    <a:pathLst>
                      <a:path w="180" h="1085">
                        <a:moveTo>
                          <a:pt x="0" y="942"/>
                        </a:moveTo>
                        <a:lnTo>
                          <a:pt x="1" y="897"/>
                        </a:lnTo>
                        <a:lnTo>
                          <a:pt x="11" y="923"/>
                        </a:lnTo>
                        <a:lnTo>
                          <a:pt x="6" y="858"/>
                        </a:lnTo>
                        <a:lnTo>
                          <a:pt x="17" y="867"/>
                        </a:lnTo>
                        <a:lnTo>
                          <a:pt x="51" y="1084"/>
                        </a:lnTo>
                        <a:lnTo>
                          <a:pt x="19" y="897"/>
                        </a:lnTo>
                        <a:lnTo>
                          <a:pt x="16" y="864"/>
                        </a:lnTo>
                        <a:lnTo>
                          <a:pt x="13" y="832"/>
                        </a:lnTo>
                        <a:lnTo>
                          <a:pt x="19" y="840"/>
                        </a:lnTo>
                        <a:lnTo>
                          <a:pt x="40" y="900"/>
                        </a:lnTo>
                        <a:lnTo>
                          <a:pt x="63" y="1001"/>
                        </a:lnTo>
                        <a:lnTo>
                          <a:pt x="29" y="867"/>
                        </a:lnTo>
                        <a:lnTo>
                          <a:pt x="18" y="831"/>
                        </a:lnTo>
                        <a:lnTo>
                          <a:pt x="17" y="779"/>
                        </a:lnTo>
                        <a:lnTo>
                          <a:pt x="24" y="795"/>
                        </a:lnTo>
                        <a:lnTo>
                          <a:pt x="22" y="736"/>
                        </a:lnTo>
                        <a:lnTo>
                          <a:pt x="29" y="756"/>
                        </a:lnTo>
                        <a:lnTo>
                          <a:pt x="60" y="952"/>
                        </a:lnTo>
                        <a:lnTo>
                          <a:pt x="26" y="728"/>
                        </a:lnTo>
                        <a:lnTo>
                          <a:pt x="22" y="690"/>
                        </a:lnTo>
                        <a:lnTo>
                          <a:pt x="32" y="712"/>
                        </a:lnTo>
                        <a:lnTo>
                          <a:pt x="57" y="821"/>
                        </a:lnTo>
                        <a:lnTo>
                          <a:pt x="29" y="709"/>
                        </a:lnTo>
                        <a:lnTo>
                          <a:pt x="19" y="652"/>
                        </a:lnTo>
                        <a:lnTo>
                          <a:pt x="29" y="670"/>
                        </a:lnTo>
                        <a:lnTo>
                          <a:pt x="22" y="634"/>
                        </a:lnTo>
                        <a:lnTo>
                          <a:pt x="32" y="643"/>
                        </a:lnTo>
                        <a:lnTo>
                          <a:pt x="41" y="709"/>
                        </a:lnTo>
                        <a:lnTo>
                          <a:pt x="84" y="832"/>
                        </a:lnTo>
                        <a:lnTo>
                          <a:pt x="39" y="690"/>
                        </a:lnTo>
                        <a:lnTo>
                          <a:pt x="29" y="634"/>
                        </a:lnTo>
                        <a:lnTo>
                          <a:pt x="26" y="605"/>
                        </a:lnTo>
                        <a:lnTo>
                          <a:pt x="35" y="634"/>
                        </a:lnTo>
                        <a:lnTo>
                          <a:pt x="29" y="569"/>
                        </a:lnTo>
                        <a:lnTo>
                          <a:pt x="35" y="576"/>
                        </a:lnTo>
                        <a:lnTo>
                          <a:pt x="40" y="610"/>
                        </a:lnTo>
                        <a:lnTo>
                          <a:pt x="102" y="710"/>
                        </a:lnTo>
                        <a:lnTo>
                          <a:pt x="68" y="650"/>
                        </a:lnTo>
                        <a:lnTo>
                          <a:pt x="49" y="617"/>
                        </a:lnTo>
                        <a:lnTo>
                          <a:pt x="44" y="606"/>
                        </a:lnTo>
                        <a:lnTo>
                          <a:pt x="30" y="539"/>
                        </a:lnTo>
                        <a:lnTo>
                          <a:pt x="35" y="551"/>
                        </a:lnTo>
                        <a:lnTo>
                          <a:pt x="32" y="511"/>
                        </a:lnTo>
                        <a:lnTo>
                          <a:pt x="30" y="518"/>
                        </a:lnTo>
                        <a:lnTo>
                          <a:pt x="43" y="535"/>
                        </a:lnTo>
                        <a:lnTo>
                          <a:pt x="34" y="491"/>
                        </a:lnTo>
                        <a:lnTo>
                          <a:pt x="44" y="501"/>
                        </a:lnTo>
                        <a:lnTo>
                          <a:pt x="68" y="522"/>
                        </a:lnTo>
                        <a:lnTo>
                          <a:pt x="94" y="560"/>
                        </a:lnTo>
                        <a:lnTo>
                          <a:pt x="157" y="700"/>
                        </a:lnTo>
                        <a:lnTo>
                          <a:pt x="75" y="530"/>
                        </a:lnTo>
                        <a:lnTo>
                          <a:pt x="45" y="491"/>
                        </a:lnTo>
                        <a:lnTo>
                          <a:pt x="37" y="456"/>
                        </a:lnTo>
                        <a:lnTo>
                          <a:pt x="49" y="473"/>
                        </a:lnTo>
                        <a:lnTo>
                          <a:pt x="35" y="407"/>
                        </a:lnTo>
                        <a:lnTo>
                          <a:pt x="44" y="412"/>
                        </a:lnTo>
                        <a:lnTo>
                          <a:pt x="39" y="377"/>
                        </a:lnTo>
                        <a:lnTo>
                          <a:pt x="40" y="369"/>
                        </a:lnTo>
                        <a:lnTo>
                          <a:pt x="51" y="399"/>
                        </a:lnTo>
                        <a:lnTo>
                          <a:pt x="40" y="348"/>
                        </a:lnTo>
                        <a:lnTo>
                          <a:pt x="49" y="348"/>
                        </a:lnTo>
                        <a:lnTo>
                          <a:pt x="39" y="314"/>
                        </a:lnTo>
                        <a:lnTo>
                          <a:pt x="44" y="314"/>
                        </a:lnTo>
                        <a:lnTo>
                          <a:pt x="39" y="295"/>
                        </a:lnTo>
                        <a:lnTo>
                          <a:pt x="48" y="295"/>
                        </a:lnTo>
                        <a:lnTo>
                          <a:pt x="67" y="336"/>
                        </a:lnTo>
                        <a:lnTo>
                          <a:pt x="99" y="387"/>
                        </a:lnTo>
                        <a:lnTo>
                          <a:pt x="131" y="428"/>
                        </a:lnTo>
                        <a:lnTo>
                          <a:pt x="160" y="456"/>
                        </a:lnTo>
                        <a:lnTo>
                          <a:pt x="91" y="369"/>
                        </a:lnTo>
                        <a:lnTo>
                          <a:pt x="75" y="342"/>
                        </a:lnTo>
                        <a:lnTo>
                          <a:pt x="51" y="308"/>
                        </a:lnTo>
                        <a:lnTo>
                          <a:pt x="48" y="295"/>
                        </a:lnTo>
                        <a:lnTo>
                          <a:pt x="41" y="258"/>
                        </a:lnTo>
                        <a:lnTo>
                          <a:pt x="51" y="268"/>
                        </a:lnTo>
                        <a:lnTo>
                          <a:pt x="40" y="207"/>
                        </a:lnTo>
                        <a:lnTo>
                          <a:pt x="45" y="207"/>
                        </a:lnTo>
                        <a:lnTo>
                          <a:pt x="39" y="165"/>
                        </a:lnTo>
                        <a:lnTo>
                          <a:pt x="48" y="165"/>
                        </a:lnTo>
                        <a:lnTo>
                          <a:pt x="53" y="185"/>
                        </a:lnTo>
                        <a:lnTo>
                          <a:pt x="75" y="216"/>
                        </a:lnTo>
                        <a:lnTo>
                          <a:pt x="138" y="287"/>
                        </a:lnTo>
                        <a:lnTo>
                          <a:pt x="69" y="201"/>
                        </a:lnTo>
                        <a:lnTo>
                          <a:pt x="53" y="183"/>
                        </a:lnTo>
                        <a:lnTo>
                          <a:pt x="51" y="165"/>
                        </a:lnTo>
                        <a:lnTo>
                          <a:pt x="41" y="136"/>
                        </a:lnTo>
                        <a:lnTo>
                          <a:pt x="48" y="146"/>
                        </a:lnTo>
                        <a:lnTo>
                          <a:pt x="32" y="107"/>
                        </a:lnTo>
                        <a:lnTo>
                          <a:pt x="39" y="118"/>
                        </a:lnTo>
                        <a:lnTo>
                          <a:pt x="52" y="117"/>
                        </a:lnTo>
                        <a:lnTo>
                          <a:pt x="94" y="168"/>
                        </a:lnTo>
                        <a:lnTo>
                          <a:pt x="51" y="118"/>
                        </a:lnTo>
                        <a:lnTo>
                          <a:pt x="39" y="80"/>
                        </a:lnTo>
                        <a:lnTo>
                          <a:pt x="51" y="80"/>
                        </a:lnTo>
                        <a:lnTo>
                          <a:pt x="104" y="80"/>
                        </a:lnTo>
                        <a:lnTo>
                          <a:pt x="179" y="42"/>
                        </a:lnTo>
                        <a:lnTo>
                          <a:pt x="133" y="69"/>
                        </a:lnTo>
                        <a:lnTo>
                          <a:pt x="66" y="89"/>
                        </a:lnTo>
                        <a:lnTo>
                          <a:pt x="48" y="80"/>
                        </a:lnTo>
                        <a:lnTo>
                          <a:pt x="41" y="61"/>
                        </a:lnTo>
                        <a:lnTo>
                          <a:pt x="35" y="33"/>
                        </a:lnTo>
                        <a:lnTo>
                          <a:pt x="20" y="0"/>
                        </a:lnTo>
                        <a:lnTo>
                          <a:pt x="17" y="13"/>
                        </a:lnTo>
                        <a:lnTo>
                          <a:pt x="13" y="2"/>
                        </a:lnTo>
                        <a:lnTo>
                          <a:pt x="0" y="942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/>
                  </a:p>
                </p:txBody>
              </p:sp>
            </p:grpSp>
            <p:sp>
              <p:nvSpPr>
                <p:cNvPr id="81" name="Freeform 48"/>
                <p:cNvSpPr>
                  <a:spLocks/>
                </p:cNvSpPr>
                <p:nvPr/>
              </p:nvSpPr>
              <p:spPr bwMode="ltGray">
                <a:xfrm>
                  <a:off x="458" y="2825"/>
                  <a:ext cx="48" cy="828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18" y="63"/>
                    </a:cxn>
                    <a:cxn ang="0">
                      <a:pos x="28" y="163"/>
                    </a:cxn>
                    <a:cxn ang="0">
                      <a:pos x="37" y="301"/>
                    </a:cxn>
                    <a:cxn ang="0">
                      <a:pos x="47" y="477"/>
                    </a:cxn>
                    <a:cxn ang="0">
                      <a:pos x="47" y="665"/>
                    </a:cxn>
                    <a:cxn ang="0">
                      <a:pos x="42" y="827"/>
                    </a:cxn>
                    <a:cxn ang="0">
                      <a:pos x="37" y="827"/>
                    </a:cxn>
                    <a:cxn ang="0">
                      <a:pos x="42" y="665"/>
                    </a:cxn>
                    <a:cxn ang="0">
                      <a:pos x="42" y="526"/>
                    </a:cxn>
                    <a:cxn ang="0">
                      <a:pos x="33" y="375"/>
                    </a:cxn>
                    <a:cxn ang="0">
                      <a:pos x="18" y="226"/>
                    </a:cxn>
                    <a:cxn ang="0">
                      <a:pos x="0" y="38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48" h="828">
                      <a:moveTo>
                        <a:pt x="9" y="0"/>
                      </a:moveTo>
                      <a:lnTo>
                        <a:pt x="18" y="63"/>
                      </a:lnTo>
                      <a:lnTo>
                        <a:pt x="28" y="163"/>
                      </a:lnTo>
                      <a:lnTo>
                        <a:pt x="37" y="301"/>
                      </a:lnTo>
                      <a:lnTo>
                        <a:pt x="47" y="477"/>
                      </a:lnTo>
                      <a:lnTo>
                        <a:pt x="47" y="665"/>
                      </a:lnTo>
                      <a:lnTo>
                        <a:pt x="42" y="827"/>
                      </a:lnTo>
                      <a:lnTo>
                        <a:pt x="37" y="827"/>
                      </a:lnTo>
                      <a:lnTo>
                        <a:pt x="42" y="665"/>
                      </a:lnTo>
                      <a:lnTo>
                        <a:pt x="42" y="526"/>
                      </a:lnTo>
                      <a:lnTo>
                        <a:pt x="33" y="375"/>
                      </a:lnTo>
                      <a:lnTo>
                        <a:pt x="18" y="226"/>
                      </a:lnTo>
                      <a:lnTo>
                        <a:pt x="0" y="38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82" name="Freeform 49"/>
                <p:cNvSpPr>
                  <a:spLocks/>
                </p:cNvSpPr>
                <p:nvPr/>
              </p:nvSpPr>
              <p:spPr bwMode="ltGray">
                <a:xfrm>
                  <a:off x="216" y="2485"/>
                  <a:ext cx="141" cy="742"/>
                </a:xfrm>
                <a:custGeom>
                  <a:avLst/>
                  <a:gdLst/>
                  <a:ahLst/>
                  <a:cxnLst>
                    <a:cxn ang="0">
                      <a:pos x="40" y="741"/>
                    </a:cxn>
                    <a:cxn ang="0">
                      <a:pos x="30" y="613"/>
                    </a:cxn>
                    <a:cxn ang="0">
                      <a:pos x="26" y="559"/>
                    </a:cxn>
                    <a:cxn ang="0">
                      <a:pos x="16" y="492"/>
                    </a:cxn>
                    <a:cxn ang="0">
                      <a:pos x="5" y="428"/>
                    </a:cxn>
                    <a:cxn ang="0">
                      <a:pos x="2" y="390"/>
                    </a:cxn>
                    <a:cxn ang="0">
                      <a:pos x="0" y="353"/>
                    </a:cxn>
                    <a:cxn ang="0">
                      <a:pos x="2" y="298"/>
                    </a:cxn>
                    <a:cxn ang="0">
                      <a:pos x="4" y="242"/>
                    </a:cxn>
                    <a:cxn ang="0">
                      <a:pos x="20" y="101"/>
                    </a:cxn>
                    <a:cxn ang="0">
                      <a:pos x="26" y="69"/>
                    </a:cxn>
                    <a:cxn ang="0">
                      <a:pos x="40" y="32"/>
                    </a:cxn>
                    <a:cxn ang="0">
                      <a:pos x="50" y="8"/>
                    </a:cxn>
                    <a:cxn ang="0">
                      <a:pos x="65" y="0"/>
                    </a:cxn>
                    <a:cxn ang="0">
                      <a:pos x="76" y="8"/>
                    </a:cxn>
                    <a:cxn ang="0">
                      <a:pos x="91" y="32"/>
                    </a:cxn>
                    <a:cxn ang="0">
                      <a:pos x="105" y="75"/>
                    </a:cxn>
                    <a:cxn ang="0">
                      <a:pos x="109" y="106"/>
                    </a:cxn>
                    <a:cxn ang="0">
                      <a:pos x="119" y="150"/>
                    </a:cxn>
                    <a:cxn ang="0">
                      <a:pos x="126" y="190"/>
                    </a:cxn>
                    <a:cxn ang="0">
                      <a:pos x="137" y="384"/>
                    </a:cxn>
                    <a:cxn ang="0">
                      <a:pos x="140" y="421"/>
                    </a:cxn>
                    <a:cxn ang="0">
                      <a:pos x="137" y="483"/>
                    </a:cxn>
                    <a:cxn ang="0">
                      <a:pos x="129" y="665"/>
                    </a:cxn>
                    <a:cxn ang="0">
                      <a:pos x="129" y="488"/>
                    </a:cxn>
                    <a:cxn ang="0">
                      <a:pos x="126" y="410"/>
                    </a:cxn>
                    <a:cxn ang="0">
                      <a:pos x="123" y="361"/>
                    </a:cxn>
                    <a:cxn ang="0">
                      <a:pos x="118" y="298"/>
                    </a:cxn>
                    <a:cxn ang="0">
                      <a:pos x="111" y="233"/>
                    </a:cxn>
                    <a:cxn ang="0">
                      <a:pos x="103" y="170"/>
                    </a:cxn>
                    <a:cxn ang="0">
                      <a:pos x="92" y="112"/>
                    </a:cxn>
                    <a:cxn ang="0">
                      <a:pos x="84" y="60"/>
                    </a:cxn>
                    <a:cxn ang="0">
                      <a:pos x="76" y="32"/>
                    </a:cxn>
                    <a:cxn ang="0">
                      <a:pos x="66" y="19"/>
                    </a:cxn>
                    <a:cxn ang="0">
                      <a:pos x="57" y="32"/>
                    </a:cxn>
                    <a:cxn ang="0">
                      <a:pos x="48" y="58"/>
                    </a:cxn>
                    <a:cxn ang="0">
                      <a:pos x="44" y="106"/>
                    </a:cxn>
                    <a:cxn ang="0">
                      <a:pos x="44" y="142"/>
                    </a:cxn>
                    <a:cxn ang="0">
                      <a:pos x="42" y="211"/>
                    </a:cxn>
                    <a:cxn ang="0">
                      <a:pos x="39" y="252"/>
                    </a:cxn>
                    <a:cxn ang="0">
                      <a:pos x="28" y="319"/>
                    </a:cxn>
                    <a:cxn ang="0">
                      <a:pos x="26" y="353"/>
                    </a:cxn>
                    <a:cxn ang="0">
                      <a:pos x="24" y="387"/>
                    </a:cxn>
                    <a:cxn ang="0">
                      <a:pos x="24" y="436"/>
                    </a:cxn>
                    <a:cxn ang="0">
                      <a:pos x="42" y="602"/>
                    </a:cxn>
                    <a:cxn ang="0">
                      <a:pos x="40" y="741"/>
                    </a:cxn>
                  </a:cxnLst>
                  <a:rect l="0" t="0" r="r" b="b"/>
                  <a:pathLst>
                    <a:path w="141" h="742">
                      <a:moveTo>
                        <a:pt x="40" y="741"/>
                      </a:moveTo>
                      <a:lnTo>
                        <a:pt x="30" y="613"/>
                      </a:lnTo>
                      <a:lnTo>
                        <a:pt x="26" y="559"/>
                      </a:lnTo>
                      <a:lnTo>
                        <a:pt x="16" y="492"/>
                      </a:lnTo>
                      <a:lnTo>
                        <a:pt x="5" y="428"/>
                      </a:lnTo>
                      <a:lnTo>
                        <a:pt x="2" y="390"/>
                      </a:lnTo>
                      <a:lnTo>
                        <a:pt x="0" y="353"/>
                      </a:lnTo>
                      <a:lnTo>
                        <a:pt x="2" y="298"/>
                      </a:lnTo>
                      <a:lnTo>
                        <a:pt x="4" y="242"/>
                      </a:lnTo>
                      <a:lnTo>
                        <a:pt x="20" y="101"/>
                      </a:lnTo>
                      <a:lnTo>
                        <a:pt x="26" y="69"/>
                      </a:lnTo>
                      <a:lnTo>
                        <a:pt x="40" y="32"/>
                      </a:lnTo>
                      <a:lnTo>
                        <a:pt x="50" y="8"/>
                      </a:lnTo>
                      <a:lnTo>
                        <a:pt x="65" y="0"/>
                      </a:lnTo>
                      <a:lnTo>
                        <a:pt x="76" y="8"/>
                      </a:lnTo>
                      <a:lnTo>
                        <a:pt x="91" y="32"/>
                      </a:lnTo>
                      <a:lnTo>
                        <a:pt x="105" y="75"/>
                      </a:lnTo>
                      <a:lnTo>
                        <a:pt x="109" y="106"/>
                      </a:lnTo>
                      <a:lnTo>
                        <a:pt x="119" y="150"/>
                      </a:lnTo>
                      <a:lnTo>
                        <a:pt x="126" y="190"/>
                      </a:lnTo>
                      <a:lnTo>
                        <a:pt x="137" y="384"/>
                      </a:lnTo>
                      <a:lnTo>
                        <a:pt x="140" y="421"/>
                      </a:lnTo>
                      <a:lnTo>
                        <a:pt x="137" y="483"/>
                      </a:lnTo>
                      <a:lnTo>
                        <a:pt x="129" y="665"/>
                      </a:lnTo>
                      <a:lnTo>
                        <a:pt x="129" y="488"/>
                      </a:lnTo>
                      <a:lnTo>
                        <a:pt x="126" y="410"/>
                      </a:lnTo>
                      <a:lnTo>
                        <a:pt x="123" y="361"/>
                      </a:lnTo>
                      <a:lnTo>
                        <a:pt x="118" y="298"/>
                      </a:lnTo>
                      <a:lnTo>
                        <a:pt x="111" y="233"/>
                      </a:lnTo>
                      <a:lnTo>
                        <a:pt x="103" y="170"/>
                      </a:lnTo>
                      <a:lnTo>
                        <a:pt x="92" y="112"/>
                      </a:lnTo>
                      <a:lnTo>
                        <a:pt x="84" y="60"/>
                      </a:lnTo>
                      <a:lnTo>
                        <a:pt x="76" y="32"/>
                      </a:lnTo>
                      <a:lnTo>
                        <a:pt x="66" y="19"/>
                      </a:lnTo>
                      <a:lnTo>
                        <a:pt x="57" y="32"/>
                      </a:lnTo>
                      <a:lnTo>
                        <a:pt x="48" y="58"/>
                      </a:lnTo>
                      <a:lnTo>
                        <a:pt x="44" y="106"/>
                      </a:lnTo>
                      <a:lnTo>
                        <a:pt x="44" y="142"/>
                      </a:lnTo>
                      <a:lnTo>
                        <a:pt x="42" y="211"/>
                      </a:lnTo>
                      <a:lnTo>
                        <a:pt x="39" y="252"/>
                      </a:lnTo>
                      <a:lnTo>
                        <a:pt x="28" y="319"/>
                      </a:lnTo>
                      <a:lnTo>
                        <a:pt x="26" y="353"/>
                      </a:lnTo>
                      <a:lnTo>
                        <a:pt x="24" y="387"/>
                      </a:lnTo>
                      <a:lnTo>
                        <a:pt x="24" y="436"/>
                      </a:lnTo>
                      <a:lnTo>
                        <a:pt x="42" y="602"/>
                      </a:lnTo>
                      <a:lnTo>
                        <a:pt x="40" y="741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58" name="Freeform 50"/>
              <p:cNvSpPr>
                <a:spLocks/>
              </p:cNvSpPr>
              <p:nvPr/>
            </p:nvSpPr>
            <p:spPr bwMode="ltGray">
              <a:xfrm>
                <a:off x="1088" y="3940"/>
                <a:ext cx="74" cy="211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3" y="3"/>
                  </a:cxn>
                  <a:cxn ang="0">
                    <a:pos x="28" y="42"/>
                  </a:cxn>
                  <a:cxn ang="0">
                    <a:pos x="15" y="76"/>
                  </a:cxn>
                  <a:cxn ang="0">
                    <a:pos x="0" y="121"/>
                  </a:cxn>
                  <a:cxn ang="0">
                    <a:pos x="0" y="168"/>
                  </a:cxn>
                  <a:cxn ang="0">
                    <a:pos x="6" y="210"/>
                  </a:cxn>
                  <a:cxn ang="0">
                    <a:pos x="15" y="210"/>
                  </a:cxn>
                  <a:cxn ang="0">
                    <a:pos x="6" y="168"/>
                  </a:cxn>
                  <a:cxn ang="0">
                    <a:pos x="6" y="133"/>
                  </a:cxn>
                  <a:cxn ang="0">
                    <a:pos x="22" y="95"/>
                  </a:cxn>
                  <a:cxn ang="0">
                    <a:pos x="44" y="56"/>
                  </a:cxn>
                  <a:cxn ang="0">
                    <a:pos x="73" y="9"/>
                  </a:cxn>
                  <a:cxn ang="0">
                    <a:pos x="57" y="0"/>
                  </a:cxn>
                </a:cxnLst>
                <a:rect l="0" t="0" r="r" b="b"/>
                <a:pathLst>
                  <a:path w="74" h="211">
                    <a:moveTo>
                      <a:pt x="57" y="0"/>
                    </a:moveTo>
                    <a:lnTo>
                      <a:pt x="53" y="3"/>
                    </a:lnTo>
                    <a:lnTo>
                      <a:pt x="28" y="42"/>
                    </a:lnTo>
                    <a:lnTo>
                      <a:pt x="15" y="76"/>
                    </a:lnTo>
                    <a:lnTo>
                      <a:pt x="0" y="121"/>
                    </a:lnTo>
                    <a:lnTo>
                      <a:pt x="0" y="168"/>
                    </a:lnTo>
                    <a:lnTo>
                      <a:pt x="6" y="210"/>
                    </a:lnTo>
                    <a:lnTo>
                      <a:pt x="15" y="210"/>
                    </a:lnTo>
                    <a:lnTo>
                      <a:pt x="6" y="168"/>
                    </a:lnTo>
                    <a:lnTo>
                      <a:pt x="6" y="133"/>
                    </a:lnTo>
                    <a:lnTo>
                      <a:pt x="22" y="95"/>
                    </a:lnTo>
                    <a:lnTo>
                      <a:pt x="44" y="56"/>
                    </a:lnTo>
                    <a:lnTo>
                      <a:pt x="73" y="9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9" name="Freeform 51"/>
              <p:cNvSpPr>
                <a:spLocks/>
              </p:cNvSpPr>
              <p:nvPr/>
            </p:nvSpPr>
            <p:spPr bwMode="ltGray">
              <a:xfrm>
                <a:off x="2254" y="3865"/>
                <a:ext cx="99" cy="20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9" y="14"/>
                  </a:cxn>
                  <a:cxn ang="0">
                    <a:pos x="58" y="39"/>
                  </a:cxn>
                  <a:cxn ang="0">
                    <a:pos x="78" y="74"/>
                  </a:cxn>
                  <a:cxn ang="0">
                    <a:pos x="98" y="117"/>
                  </a:cxn>
                  <a:cxn ang="0">
                    <a:pos x="98" y="163"/>
                  </a:cxn>
                  <a:cxn ang="0">
                    <a:pos x="88" y="204"/>
                  </a:cxn>
                  <a:cxn ang="0">
                    <a:pos x="78" y="204"/>
                  </a:cxn>
                  <a:cxn ang="0">
                    <a:pos x="88" y="163"/>
                  </a:cxn>
                  <a:cxn ang="0">
                    <a:pos x="88" y="129"/>
                  </a:cxn>
                  <a:cxn ang="0">
                    <a:pos x="69" y="92"/>
                  </a:cxn>
                  <a:cxn ang="0">
                    <a:pos x="39" y="55"/>
                  </a:cxn>
                  <a:cxn ang="0">
                    <a:pos x="0" y="9"/>
                  </a:cxn>
                  <a:cxn ang="0">
                    <a:pos x="19" y="0"/>
                  </a:cxn>
                </a:cxnLst>
                <a:rect l="0" t="0" r="r" b="b"/>
                <a:pathLst>
                  <a:path w="99" h="205">
                    <a:moveTo>
                      <a:pt x="19" y="0"/>
                    </a:moveTo>
                    <a:lnTo>
                      <a:pt x="39" y="14"/>
                    </a:lnTo>
                    <a:lnTo>
                      <a:pt x="58" y="39"/>
                    </a:lnTo>
                    <a:lnTo>
                      <a:pt x="78" y="74"/>
                    </a:lnTo>
                    <a:lnTo>
                      <a:pt x="98" y="117"/>
                    </a:lnTo>
                    <a:lnTo>
                      <a:pt x="98" y="163"/>
                    </a:lnTo>
                    <a:lnTo>
                      <a:pt x="88" y="204"/>
                    </a:lnTo>
                    <a:lnTo>
                      <a:pt x="78" y="204"/>
                    </a:lnTo>
                    <a:lnTo>
                      <a:pt x="88" y="163"/>
                    </a:lnTo>
                    <a:lnTo>
                      <a:pt x="88" y="129"/>
                    </a:lnTo>
                    <a:lnTo>
                      <a:pt x="69" y="92"/>
                    </a:lnTo>
                    <a:lnTo>
                      <a:pt x="39" y="55"/>
                    </a:lnTo>
                    <a:lnTo>
                      <a:pt x="0" y="9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0" name="Freeform 52"/>
              <p:cNvSpPr>
                <a:spLocks/>
              </p:cNvSpPr>
              <p:nvPr/>
            </p:nvSpPr>
            <p:spPr bwMode="ltGray">
              <a:xfrm>
                <a:off x="1782" y="3751"/>
                <a:ext cx="165" cy="204"/>
              </a:xfrm>
              <a:custGeom>
                <a:avLst/>
                <a:gdLst/>
                <a:ahLst/>
                <a:cxnLst>
                  <a:cxn ang="0">
                    <a:pos x="160" y="32"/>
                  </a:cxn>
                  <a:cxn ang="0">
                    <a:pos x="125" y="0"/>
                  </a:cxn>
                  <a:cxn ang="0">
                    <a:pos x="103" y="0"/>
                  </a:cxn>
                  <a:cxn ang="0">
                    <a:pos x="85" y="2"/>
                  </a:cxn>
                  <a:cxn ang="0">
                    <a:pos x="70" y="11"/>
                  </a:cxn>
                  <a:cxn ang="0">
                    <a:pos x="32" y="37"/>
                  </a:cxn>
                  <a:cxn ang="0">
                    <a:pos x="19" y="48"/>
                  </a:cxn>
                  <a:cxn ang="0">
                    <a:pos x="12" y="60"/>
                  </a:cxn>
                  <a:cxn ang="0">
                    <a:pos x="2" y="95"/>
                  </a:cxn>
                  <a:cxn ang="0">
                    <a:pos x="0" y="106"/>
                  </a:cxn>
                  <a:cxn ang="0">
                    <a:pos x="2" y="118"/>
                  </a:cxn>
                  <a:cxn ang="0">
                    <a:pos x="9" y="133"/>
                  </a:cxn>
                  <a:cxn ang="0">
                    <a:pos x="24" y="154"/>
                  </a:cxn>
                  <a:cxn ang="0">
                    <a:pos x="36" y="169"/>
                  </a:cxn>
                  <a:cxn ang="0">
                    <a:pos x="55" y="184"/>
                  </a:cxn>
                  <a:cxn ang="0">
                    <a:pos x="92" y="203"/>
                  </a:cxn>
                  <a:cxn ang="0">
                    <a:pos x="72" y="179"/>
                  </a:cxn>
                  <a:cxn ang="0">
                    <a:pos x="57" y="158"/>
                  </a:cxn>
                  <a:cxn ang="0">
                    <a:pos x="49" y="138"/>
                  </a:cxn>
                  <a:cxn ang="0">
                    <a:pos x="51" y="118"/>
                  </a:cxn>
                  <a:cxn ang="0">
                    <a:pos x="55" y="106"/>
                  </a:cxn>
                  <a:cxn ang="0">
                    <a:pos x="49" y="89"/>
                  </a:cxn>
                  <a:cxn ang="0">
                    <a:pos x="45" y="75"/>
                  </a:cxn>
                  <a:cxn ang="0">
                    <a:pos x="60" y="48"/>
                  </a:cxn>
                  <a:cxn ang="0">
                    <a:pos x="63" y="34"/>
                  </a:cxn>
                  <a:cxn ang="0">
                    <a:pos x="77" y="23"/>
                  </a:cxn>
                  <a:cxn ang="0">
                    <a:pos x="103" y="8"/>
                  </a:cxn>
                  <a:cxn ang="0">
                    <a:pos x="117" y="19"/>
                  </a:cxn>
                  <a:cxn ang="0">
                    <a:pos x="164" y="38"/>
                  </a:cxn>
                  <a:cxn ang="0">
                    <a:pos x="160" y="32"/>
                  </a:cxn>
                </a:cxnLst>
                <a:rect l="0" t="0" r="r" b="b"/>
                <a:pathLst>
                  <a:path w="165" h="204">
                    <a:moveTo>
                      <a:pt x="160" y="32"/>
                    </a:moveTo>
                    <a:lnTo>
                      <a:pt x="125" y="0"/>
                    </a:lnTo>
                    <a:lnTo>
                      <a:pt x="103" y="0"/>
                    </a:lnTo>
                    <a:lnTo>
                      <a:pt x="85" y="2"/>
                    </a:lnTo>
                    <a:lnTo>
                      <a:pt x="70" y="11"/>
                    </a:lnTo>
                    <a:lnTo>
                      <a:pt x="32" y="37"/>
                    </a:lnTo>
                    <a:lnTo>
                      <a:pt x="19" y="48"/>
                    </a:lnTo>
                    <a:lnTo>
                      <a:pt x="12" y="60"/>
                    </a:lnTo>
                    <a:lnTo>
                      <a:pt x="2" y="95"/>
                    </a:lnTo>
                    <a:lnTo>
                      <a:pt x="0" y="106"/>
                    </a:lnTo>
                    <a:lnTo>
                      <a:pt x="2" y="118"/>
                    </a:lnTo>
                    <a:lnTo>
                      <a:pt x="9" y="133"/>
                    </a:lnTo>
                    <a:lnTo>
                      <a:pt x="24" y="154"/>
                    </a:lnTo>
                    <a:lnTo>
                      <a:pt x="36" y="169"/>
                    </a:lnTo>
                    <a:lnTo>
                      <a:pt x="55" y="184"/>
                    </a:lnTo>
                    <a:lnTo>
                      <a:pt x="92" y="203"/>
                    </a:lnTo>
                    <a:lnTo>
                      <a:pt x="72" y="179"/>
                    </a:lnTo>
                    <a:lnTo>
                      <a:pt x="57" y="158"/>
                    </a:lnTo>
                    <a:lnTo>
                      <a:pt x="49" y="138"/>
                    </a:lnTo>
                    <a:lnTo>
                      <a:pt x="51" y="118"/>
                    </a:lnTo>
                    <a:lnTo>
                      <a:pt x="55" y="106"/>
                    </a:lnTo>
                    <a:lnTo>
                      <a:pt x="49" y="89"/>
                    </a:lnTo>
                    <a:lnTo>
                      <a:pt x="45" y="75"/>
                    </a:lnTo>
                    <a:lnTo>
                      <a:pt x="60" y="48"/>
                    </a:lnTo>
                    <a:lnTo>
                      <a:pt x="63" y="34"/>
                    </a:lnTo>
                    <a:lnTo>
                      <a:pt x="77" y="23"/>
                    </a:lnTo>
                    <a:lnTo>
                      <a:pt x="103" y="8"/>
                    </a:lnTo>
                    <a:lnTo>
                      <a:pt x="117" y="19"/>
                    </a:lnTo>
                    <a:lnTo>
                      <a:pt x="164" y="38"/>
                    </a:lnTo>
                    <a:lnTo>
                      <a:pt x="160" y="3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1" name="Freeform 53"/>
              <p:cNvSpPr>
                <a:spLocks/>
              </p:cNvSpPr>
              <p:nvPr/>
            </p:nvSpPr>
            <p:spPr bwMode="ltGray">
              <a:xfrm>
                <a:off x="866" y="3767"/>
                <a:ext cx="307" cy="273"/>
              </a:xfrm>
              <a:custGeom>
                <a:avLst/>
                <a:gdLst/>
                <a:ahLst/>
                <a:cxnLst>
                  <a:cxn ang="0">
                    <a:pos x="139" y="7"/>
                  </a:cxn>
                  <a:cxn ang="0">
                    <a:pos x="21" y="12"/>
                  </a:cxn>
                  <a:cxn ang="0">
                    <a:pos x="130" y="12"/>
                  </a:cxn>
                  <a:cxn ang="0">
                    <a:pos x="113" y="23"/>
                  </a:cxn>
                  <a:cxn ang="0">
                    <a:pos x="113" y="28"/>
                  </a:cxn>
                  <a:cxn ang="0">
                    <a:pos x="60" y="40"/>
                  </a:cxn>
                  <a:cxn ang="0">
                    <a:pos x="99" y="36"/>
                  </a:cxn>
                  <a:cxn ang="0">
                    <a:pos x="99" y="43"/>
                  </a:cxn>
                  <a:cxn ang="0">
                    <a:pos x="110" y="45"/>
                  </a:cxn>
                  <a:cxn ang="0">
                    <a:pos x="12" y="74"/>
                  </a:cxn>
                  <a:cxn ang="0">
                    <a:pos x="104" y="59"/>
                  </a:cxn>
                  <a:cxn ang="0">
                    <a:pos x="82" y="79"/>
                  </a:cxn>
                  <a:cxn ang="0">
                    <a:pos x="12" y="90"/>
                  </a:cxn>
                  <a:cxn ang="0">
                    <a:pos x="87" y="80"/>
                  </a:cxn>
                  <a:cxn ang="0">
                    <a:pos x="29" y="103"/>
                  </a:cxn>
                  <a:cxn ang="0">
                    <a:pos x="64" y="93"/>
                  </a:cxn>
                  <a:cxn ang="0">
                    <a:pos x="87" y="90"/>
                  </a:cxn>
                  <a:cxn ang="0">
                    <a:pos x="87" y="98"/>
                  </a:cxn>
                  <a:cxn ang="0">
                    <a:pos x="73" y="111"/>
                  </a:cxn>
                  <a:cxn ang="0">
                    <a:pos x="8" y="129"/>
                  </a:cxn>
                  <a:cxn ang="0">
                    <a:pos x="82" y="114"/>
                  </a:cxn>
                  <a:cxn ang="0">
                    <a:pos x="69" y="134"/>
                  </a:cxn>
                  <a:cxn ang="0">
                    <a:pos x="52" y="145"/>
                  </a:cxn>
                  <a:cxn ang="0">
                    <a:pos x="60" y="145"/>
                  </a:cxn>
                  <a:cxn ang="0">
                    <a:pos x="60" y="152"/>
                  </a:cxn>
                  <a:cxn ang="0">
                    <a:pos x="12" y="168"/>
                  </a:cxn>
                  <a:cxn ang="0">
                    <a:pos x="52" y="167"/>
                  </a:cxn>
                  <a:cxn ang="0">
                    <a:pos x="52" y="168"/>
                  </a:cxn>
                  <a:cxn ang="0">
                    <a:pos x="56" y="176"/>
                  </a:cxn>
                  <a:cxn ang="0">
                    <a:pos x="46" y="191"/>
                  </a:cxn>
                  <a:cxn ang="0">
                    <a:pos x="56" y="198"/>
                  </a:cxn>
                  <a:cxn ang="0">
                    <a:pos x="60" y="229"/>
                  </a:cxn>
                  <a:cxn ang="0">
                    <a:pos x="69" y="191"/>
                  </a:cxn>
                  <a:cxn ang="0">
                    <a:pos x="143" y="272"/>
                  </a:cxn>
                  <a:cxn ang="0">
                    <a:pos x="99" y="176"/>
                  </a:cxn>
                  <a:cxn ang="0">
                    <a:pos x="99" y="175"/>
                  </a:cxn>
                  <a:cxn ang="0">
                    <a:pos x="104" y="167"/>
                  </a:cxn>
                  <a:cxn ang="0">
                    <a:pos x="166" y="214"/>
                  </a:cxn>
                  <a:cxn ang="0">
                    <a:pos x="126" y="188"/>
                  </a:cxn>
                  <a:cxn ang="0">
                    <a:pos x="113" y="145"/>
                  </a:cxn>
                  <a:cxn ang="0">
                    <a:pos x="116" y="134"/>
                  </a:cxn>
                  <a:cxn ang="0">
                    <a:pos x="139" y="162"/>
                  </a:cxn>
                  <a:cxn ang="0">
                    <a:pos x="126" y="119"/>
                  </a:cxn>
                  <a:cxn ang="0">
                    <a:pos x="148" y="111"/>
                  </a:cxn>
                  <a:cxn ang="0">
                    <a:pos x="166" y="141"/>
                  </a:cxn>
                  <a:cxn ang="0">
                    <a:pos x="143" y="90"/>
                  </a:cxn>
                  <a:cxn ang="0">
                    <a:pos x="148" y="85"/>
                  </a:cxn>
                  <a:cxn ang="0">
                    <a:pos x="152" y="62"/>
                  </a:cxn>
                  <a:cxn ang="0">
                    <a:pos x="174" y="64"/>
                  </a:cxn>
                  <a:cxn ang="0">
                    <a:pos x="253" y="126"/>
                  </a:cxn>
                  <a:cxn ang="0">
                    <a:pos x="195" y="90"/>
                  </a:cxn>
                  <a:cxn ang="0">
                    <a:pos x="166" y="40"/>
                  </a:cxn>
                  <a:cxn ang="0">
                    <a:pos x="174" y="31"/>
                  </a:cxn>
                  <a:cxn ang="0">
                    <a:pos x="213" y="59"/>
                  </a:cxn>
                  <a:cxn ang="0">
                    <a:pos x="205" y="57"/>
                  </a:cxn>
                  <a:cxn ang="0">
                    <a:pos x="187" y="18"/>
                  </a:cxn>
                  <a:cxn ang="0">
                    <a:pos x="236" y="57"/>
                  </a:cxn>
                  <a:cxn ang="0">
                    <a:pos x="204" y="38"/>
                  </a:cxn>
                  <a:cxn ang="0">
                    <a:pos x="179" y="2"/>
                  </a:cxn>
                </a:cxnLst>
                <a:rect l="0" t="0" r="r" b="b"/>
                <a:pathLst>
                  <a:path w="307" h="273">
                    <a:moveTo>
                      <a:pt x="173" y="3"/>
                    </a:moveTo>
                    <a:lnTo>
                      <a:pt x="152" y="0"/>
                    </a:lnTo>
                    <a:lnTo>
                      <a:pt x="139" y="7"/>
                    </a:lnTo>
                    <a:lnTo>
                      <a:pt x="126" y="9"/>
                    </a:lnTo>
                    <a:lnTo>
                      <a:pt x="96" y="12"/>
                    </a:lnTo>
                    <a:lnTo>
                      <a:pt x="21" y="12"/>
                    </a:lnTo>
                    <a:lnTo>
                      <a:pt x="96" y="13"/>
                    </a:lnTo>
                    <a:lnTo>
                      <a:pt x="116" y="9"/>
                    </a:lnTo>
                    <a:lnTo>
                      <a:pt x="130" y="12"/>
                    </a:lnTo>
                    <a:lnTo>
                      <a:pt x="113" y="16"/>
                    </a:lnTo>
                    <a:lnTo>
                      <a:pt x="126" y="16"/>
                    </a:lnTo>
                    <a:lnTo>
                      <a:pt x="113" y="23"/>
                    </a:lnTo>
                    <a:lnTo>
                      <a:pt x="17" y="64"/>
                    </a:lnTo>
                    <a:lnTo>
                      <a:pt x="116" y="23"/>
                    </a:lnTo>
                    <a:lnTo>
                      <a:pt x="113" y="28"/>
                    </a:lnTo>
                    <a:lnTo>
                      <a:pt x="99" y="36"/>
                    </a:lnTo>
                    <a:lnTo>
                      <a:pt x="87" y="38"/>
                    </a:lnTo>
                    <a:lnTo>
                      <a:pt x="60" y="40"/>
                    </a:lnTo>
                    <a:lnTo>
                      <a:pt x="17" y="36"/>
                    </a:lnTo>
                    <a:lnTo>
                      <a:pt x="87" y="40"/>
                    </a:lnTo>
                    <a:lnTo>
                      <a:pt x="99" y="36"/>
                    </a:lnTo>
                    <a:lnTo>
                      <a:pt x="113" y="33"/>
                    </a:lnTo>
                    <a:lnTo>
                      <a:pt x="110" y="40"/>
                    </a:lnTo>
                    <a:lnTo>
                      <a:pt x="99" y="43"/>
                    </a:lnTo>
                    <a:lnTo>
                      <a:pt x="12" y="67"/>
                    </a:lnTo>
                    <a:lnTo>
                      <a:pt x="99" y="45"/>
                    </a:lnTo>
                    <a:lnTo>
                      <a:pt x="110" y="45"/>
                    </a:lnTo>
                    <a:lnTo>
                      <a:pt x="99" y="52"/>
                    </a:lnTo>
                    <a:lnTo>
                      <a:pt x="87" y="59"/>
                    </a:lnTo>
                    <a:lnTo>
                      <a:pt x="12" y="74"/>
                    </a:lnTo>
                    <a:lnTo>
                      <a:pt x="96" y="57"/>
                    </a:lnTo>
                    <a:lnTo>
                      <a:pt x="99" y="57"/>
                    </a:lnTo>
                    <a:lnTo>
                      <a:pt x="104" y="59"/>
                    </a:lnTo>
                    <a:lnTo>
                      <a:pt x="87" y="69"/>
                    </a:lnTo>
                    <a:lnTo>
                      <a:pt x="104" y="67"/>
                    </a:lnTo>
                    <a:lnTo>
                      <a:pt x="82" y="79"/>
                    </a:lnTo>
                    <a:lnTo>
                      <a:pt x="64" y="85"/>
                    </a:lnTo>
                    <a:lnTo>
                      <a:pt x="29" y="90"/>
                    </a:lnTo>
                    <a:lnTo>
                      <a:pt x="12" y="90"/>
                    </a:lnTo>
                    <a:lnTo>
                      <a:pt x="43" y="88"/>
                    </a:lnTo>
                    <a:lnTo>
                      <a:pt x="77" y="83"/>
                    </a:lnTo>
                    <a:lnTo>
                      <a:pt x="87" y="80"/>
                    </a:lnTo>
                    <a:lnTo>
                      <a:pt x="77" y="88"/>
                    </a:lnTo>
                    <a:lnTo>
                      <a:pt x="60" y="98"/>
                    </a:lnTo>
                    <a:lnTo>
                      <a:pt x="29" y="103"/>
                    </a:lnTo>
                    <a:lnTo>
                      <a:pt x="0" y="106"/>
                    </a:lnTo>
                    <a:lnTo>
                      <a:pt x="38" y="100"/>
                    </a:lnTo>
                    <a:lnTo>
                      <a:pt x="64" y="93"/>
                    </a:lnTo>
                    <a:lnTo>
                      <a:pt x="87" y="85"/>
                    </a:lnTo>
                    <a:lnTo>
                      <a:pt x="90" y="83"/>
                    </a:lnTo>
                    <a:lnTo>
                      <a:pt x="87" y="90"/>
                    </a:lnTo>
                    <a:lnTo>
                      <a:pt x="96" y="88"/>
                    </a:lnTo>
                    <a:lnTo>
                      <a:pt x="104" y="90"/>
                    </a:lnTo>
                    <a:lnTo>
                      <a:pt x="87" y="98"/>
                    </a:lnTo>
                    <a:lnTo>
                      <a:pt x="87" y="103"/>
                    </a:lnTo>
                    <a:lnTo>
                      <a:pt x="64" y="111"/>
                    </a:lnTo>
                    <a:lnTo>
                      <a:pt x="73" y="111"/>
                    </a:lnTo>
                    <a:lnTo>
                      <a:pt x="64" y="117"/>
                    </a:lnTo>
                    <a:lnTo>
                      <a:pt x="34" y="126"/>
                    </a:lnTo>
                    <a:lnTo>
                      <a:pt x="8" y="129"/>
                    </a:lnTo>
                    <a:lnTo>
                      <a:pt x="46" y="124"/>
                    </a:lnTo>
                    <a:lnTo>
                      <a:pt x="69" y="117"/>
                    </a:lnTo>
                    <a:lnTo>
                      <a:pt x="82" y="114"/>
                    </a:lnTo>
                    <a:lnTo>
                      <a:pt x="82" y="121"/>
                    </a:lnTo>
                    <a:lnTo>
                      <a:pt x="82" y="124"/>
                    </a:lnTo>
                    <a:lnTo>
                      <a:pt x="69" y="134"/>
                    </a:lnTo>
                    <a:lnTo>
                      <a:pt x="56" y="141"/>
                    </a:lnTo>
                    <a:lnTo>
                      <a:pt x="64" y="141"/>
                    </a:lnTo>
                    <a:lnTo>
                      <a:pt x="52" y="145"/>
                    </a:lnTo>
                    <a:lnTo>
                      <a:pt x="8" y="157"/>
                    </a:lnTo>
                    <a:lnTo>
                      <a:pt x="38" y="150"/>
                    </a:lnTo>
                    <a:lnTo>
                      <a:pt x="60" y="145"/>
                    </a:lnTo>
                    <a:lnTo>
                      <a:pt x="60" y="152"/>
                    </a:lnTo>
                    <a:lnTo>
                      <a:pt x="46" y="155"/>
                    </a:lnTo>
                    <a:lnTo>
                      <a:pt x="60" y="152"/>
                    </a:lnTo>
                    <a:lnTo>
                      <a:pt x="60" y="157"/>
                    </a:lnTo>
                    <a:lnTo>
                      <a:pt x="52" y="162"/>
                    </a:lnTo>
                    <a:lnTo>
                      <a:pt x="12" y="168"/>
                    </a:lnTo>
                    <a:lnTo>
                      <a:pt x="46" y="162"/>
                    </a:lnTo>
                    <a:lnTo>
                      <a:pt x="46" y="165"/>
                    </a:lnTo>
                    <a:lnTo>
                      <a:pt x="52" y="167"/>
                    </a:lnTo>
                    <a:lnTo>
                      <a:pt x="12" y="183"/>
                    </a:lnTo>
                    <a:lnTo>
                      <a:pt x="43" y="171"/>
                    </a:lnTo>
                    <a:lnTo>
                      <a:pt x="52" y="168"/>
                    </a:lnTo>
                    <a:lnTo>
                      <a:pt x="56" y="175"/>
                    </a:lnTo>
                    <a:lnTo>
                      <a:pt x="46" y="178"/>
                    </a:lnTo>
                    <a:lnTo>
                      <a:pt x="56" y="176"/>
                    </a:lnTo>
                    <a:lnTo>
                      <a:pt x="46" y="191"/>
                    </a:lnTo>
                    <a:lnTo>
                      <a:pt x="8" y="207"/>
                    </a:lnTo>
                    <a:lnTo>
                      <a:pt x="46" y="191"/>
                    </a:lnTo>
                    <a:lnTo>
                      <a:pt x="43" y="198"/>
                    </a:lnTo>
                    <a:lnTo>
                      <a:pt x="56" y="191"/>
                    </a:lnTo>
                    <a:lnTo>
                      <a:pt x="56" y="198"/>
                    </a:lnTo>
                    <a:lnTo>
                      <a:pt x="60" y="231"/>
                    </a:lnTo>
                    <a:lnTo>
                      <a:pt x="99" y="272"/>
                    </a:lnTo>
                    <a:lnTo>
                      <a:pt x="60" y="229"/>
                    </a:lnTo>
                    <a:lnTo>
                      <a:pt x="60" y="212"/>
                    </a:lnTo>
                    <a:lnTo>
                      <a:pt x="64" y="199"/>
                    </a:lnTo>
                    <a:lnTo>
                      <a:pt x="69" y="191"/>
                    </a:lnTo>
                    <a:lnTo>
                      <a:pt x="77" y="175"/>
                    </a:lnTo>
                    <a:lnTo>
                      <a:pt x="87" y="181"/>
                    </a:lnTo>
                    <a:lnTo>
                      <a:pt x="143" y="272"/>
                    </a:lnTo>
                    <a:lnTo>
                      <a:pt x="90" y="181"/>
                    </a:lnTo>
                    <a:lnTo>
                      <a:pt x="90" y="171"/>
                    </a:lnTo>
                    <a:lnTo>
                      <a:pt x="99" y="176"/>
                    </a:lnTo>
                    <a:lnTo>
                      <a:pt x="110" y="264"/>
                    </a:lnTo>
                    <a:lnTo>
                      <a:pt x="104" y="188"/>
                    </a:lnTo>
                    <a:lnTo>
                      <a:pt x="99" y="175"/>
                    </a:lnTo>
                    <a:lnTo>
                      <a:pt x="96" y="168"/>
                    </a:lnTo>
                    <a:lnTo>
                      <a:pt x="99" y="157"/>
                    </a:lnTo>
                    <a:lnTo>
                      <a:pt x="104" y="167"/>
                    </a:lnTo>
                    <a:lnTo>
                      <a:pt x="116" y="186"/>
                    </a:lnTo>
                    <a:lnTo>
                      <a:pt x="130" y="198"/>
                    </a:lnTo>
                    <a:lnTo>
                      <a:pt x="166" y="214"/>
                    </a:lnTo>
                    <a:lnTo>
                      <a:pt x="240" y="245"/>
                    </a:lnTo>
                    <a:lnTo>
                      <a:pt x="143" y="199"/>
                    </a:lnTo>
                    <a:lnTo>
                      <a:pt x="126" y="188"/>
                    </a:lnTo>
                    <a:lnTo>
                      <a:pt x="116" y="181"/>
                    </a:lnTo>
                    <a:lnTo>
                      <a:pt x="110" y="171"/>
                    </a:lnTo>
                    <a:lnTo>
                      <a:pt x="113" y="145"/>
                    </a:lnTo>
                    <a:lnTo>
                      <a:pt x="116" y="152"/>
                    </a:lnTo>
                    <a:lnTo>
                      <a:pt x="116" y="137"/>
                    </a:lnTo>
                    <a:lnTo>
                      <a:pt x="116" y="134"/>
                    </a:lnTo>
                    <a:lnTo>
                      <a:pt x="126" y="145"/>
                    </a:lnTo>
                    <a:lnTo>
                      <a:pt x="209" y="233"/>
                    </a:lnTo>
                    <a:lnTo>
                      <a:pt x="139" y="162"/>
                    </a:lnTo>
                    <a:lnTo>
                      <a:pt x="130" y="155"/>
                    </a:lnTo>
                    <a:lnTo>
                      <a:pt x="126" y="145"/>
                    </a:lnTo>
                    <a:lnTo>
                      <a:pt x="126" y="119"/>
                    </a:lnTo>
                    <a:lnTo>
                      <a:pt x="130" y="121"/>
                    </a:lnTo>
                    <a:lnTo>
                      <a:pt x="135" y="106"/>
                    </a:lnTo>
                    <a:lnTo>
                      <a:pt x="148" y="111"/>
                    </a:lnTo>
                    <a:lnTo>
                      <a:pt x="213" y="209"/>
                    </a:lnTo>
                    <a:lnTo>
                      <a:pt x="178" y="162"/>
                    </a:lnTo>
                    <a:lnTo>
                      <a:pt x="166" y="141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3" y="90"/>
                    </a:lnTo>
                    <a:lnTo>
                      <a:pt x="152" y="93"/>
                    </a:lnTo>
                    <a:lnTo>
                      <a:pt x="187" y="191"/>
                    </a:lnTo>
                    <a:lnTo>
                      <a:pt x="148" y="85"/>
                    </a:lnTo>
                    <a:lnTo>
                      <a:pt x="148" y="77"/>
                    </a:lnTo>
                    <a:lnTo>
                      <a:pt x="152" y="83"/>
                    </a:lnTo>
                    <a:lnTo>
                      <a:pt x="152" y="62"/>
                    </a:lnTo>
                    <a:lnTo>
                      <a:pt x="161" y="69"/>
                    </a:lnTo>
                    <a:lnTo>
                      <a:pt x="161" y="57"/>
                    </a:lnTo>
                    <a:lnTo>
                      <a:pt x="174" y="64"/>
                    </a:lnTo>
                    <a:lnTo>
                      <a:pt x="192" y="88"/>
                    </a:lnTo>
                    <a:lnTo>
                      <a:pt x="213" y="103"/>
                    </a:lnTo>
                    <a:lnTo>
                      <a:pt x="253" y="126"/>
                    </a:lnTo>
                    <a:lnTo>
                      <a:pt x="275" y="147"/>
                    </a:lnTo>
                    <a:lnTo>
                      <a:pt x="213" y="103"/>
                    </a:lnTo>
                    <a:lnTo>
                      <a:pt x="195" y="90"/>
                    </a:lnTo>
                    <a:lnTo>
                      <a:pt x="178" y="74"/>
                    </a:lnTo>
                    <a:lnTo>
                      <a:pt x="174" y="62"/>
                    </a:lnTo>
                    <a:lnTo>
                      <a:pt x="166" y="40"/>
                    </a:lnTo>
                    <a:lnTo>
                      <a:pt x="169" y="43"/>
                    </a:lnTo>
                    <a:lnTo>
                      <a:pt x="178" y="40"/>
                    </a:lnTo>
                    <a:lnTo>
                      <a:pt x="174" y="31"/>
                    </a:lnTo>
                    <a:lnTo>
                      <a:pt x="183" y="40"/>
                    </a:lnTo>
                    <a:lnTo>
                      <a:pt x="192" y="49"/>
                    </a:lnTo>
                    <a:lnTo>
                      <a:pt x="213" y="59"/>
                    </a:lnTo>
                    <a:lnTo>
                      <a:pt x="245" y="69"/>
                    </a:lnTo>
                    <a:lnTo>
                      <a:pt x="306" y="93"/>
                    </a:lnTo>
                    <a:lnTo>
                      <a:pt x="205" y="57"/>
                    </a:lnTo>
                    <a:lnTo>
                      <a:pt x="192" y="47"/>
                    </a:lnTo>
                    <a:lnTo>
                      <a:pt x="187" y="43"/>
                    </a:lnTo>
                    <a:lnTo>
                      <a:pt x="187" y="18"/>
                    </a:lnTo>
                    <a:lnTo>
                      <a:pt x="195" y="26"/>
                    </a:lnTo>
                    <a:lnTo>
                      <a:pt x="209" y="38"/>
                    </a:lnTo>
                    <a:lnTo>
                      <a:pt x="236" y="57"/>
                    </a:lnTo>
                    <a:lnTo>
                      <a:pt x="270" y="77"/>
                    </a:lnTo>
                    <a:lnTo>
                      <a:pt x="279" y="85"/>
                    </a:lnTo>
                    <a:lnTo>
                      <a:pt x="204" y="38"/>
                    </a:lnTo>
                    <a:lnTo>
                      <a:pt x="195" y="21"/>
                    </a:lnTo>
                    <a:lnTo>
                      <a:pt x="200" y="9"/>
                    </a:lnTo>
                    <a:lnTo>
                      <a:pt x="179" y="2"/>
                    </a:lnTo>
                    <a:lnTo>
                      <a:pt x="173" y="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2" name="Freeform 54"/>
              <p:cNvSpPr>
                <a:spLocks/>
              </p:cNvSpPr>
              <p:nvPr/>
            </p:nvSpPr>
            <p:spPr bwMode="ltGray">
              <a:xfrm>
                <a:off x="1375" y="3880"/>
                <a:ext cx="232" cy="268"/>
              </a:xfrm>
              <a:custGeom>
                <a:avLst/>
                <a:gdLst/>
                <a:ahLst/>
                <a:cxnLst>
                  <a:cxn ang="0">
                    <a:pos x="54" y="267"/>
                  </a:cxn>
                  <a:cxn ang="0">
                    <a:pos x="8" y="153"/>
                  </a:cxn>
                  <a:cxn ang="0">
                    <a:pos x="4" y="148"/>
                  </a:cxn>
                  <a:cxn ang="0">
                    <a:pos x="1" y="139"/>
                  </a:cxn>
                  <a:cxn ang="0">
                    <a:pos x="1" y="129"/>
                  </a:cxn>
                  <a:cxn ang="0">
                    <a:pos x="0" y="119"/>
                  </a:cxn>
                  <a:cxn ang="0">
                    <a:pos x="1" y="108"/>
                  </a:cxn>
                  <a:cxn ang="0">
                    <a:pos x="6" y="92"/>
                  </a:cxn>
                  <a:cxn ang="0">
                    <a:pos x="32" y="29"/>
                  </a:cxn>
                  <a:cxn ang="0">
                    <a:pos x="39" y="24"/>
                  </a:cxn>
                  <a:cxn ang="0">
                    <a:pos x="49" y="13"/>
                  </a:cxn>
                  <a:cxn ang="0">
                    <a:pos x="62" y="6"/>
                  </a:cxn>
                  <a:cxn ang="0">
                    <a:pos x="81" y="1"/>
                  </a:cxn>
                  <a:cxn ang="0">
                    <a:pos x="96" y="0"/>
                  </a:cxn>
                  <a:cxn ang="0">
                    <a:pos x="109" y="3"/>
                  </a:cxn>
                  <a:cxn ang="0">
                    <a:pos x="125" y="8"/>
                  </a:cxn>
                  <a:cxn ang="0">
                    <a:pos x="144" y="19"/>
                  </a:cxn>
                  <a:cxn ang="0">
                    <a:pos x="166" y="31"/>
                  </a:cxn>
                  <a:cxn ang="0">
                    <a:pos x="179" y="41"/>
                  </a:cxn>
                  <a:cxn ang="0">
                    <a:pos x="189" y="52"/>
                  </a:cxn>
                  <a:cxn ang="0">
                    <a:pos x="194" y="60"/>
                  </a:cxn>
                  <a:cxn ang="0">
                    <a:pos x="213" y="93"/>
                  </a:cxn>
                  <a:cxn ang="0">
                    <a:pos x="214" y="95"/>
                  </a:cxn>
                  <a:cxn ang="0">
                    <a:pos x="219" y="109"/>
                  </a:cxn>
                  <a:cxn ang="0">
                    <a:pos x="221" y="119"/>
                  </a:cxn>
                  <a:cxn ang="0">
                    <a:pos x="231" y="169"/>
                  </a:cxn>
                  <a:cxn ang="0">
                    <a:pos x="218" y="140"/>
                  </a:cxn>
                  <a:cxn ang="0">
                    <a:pos x="206" y="118"/>
                  </a:cxn>
                  <a:cxn ang="0">
                    <a:pos x="194" y="95"/>
                  </a:cxn>
                  <a:cxn ang="0">
                    <a:pos x="178" y="72"/>
                  </a:cxn>
                  <a:cxn ang="0">
                    <a:pos x="122" y="20"/>
                  </a:cxn>
                  <a:cxn ang="0">
                    <a:pos x="109" y="14"/>
                  </a:cxn>
                  <a:cxn ang="0">
                    <a:pos x="96" y="11"/>
                  </a:cxn>
                  <a:cxn ang="0">
                    <a:pos x="86" y="11"/>
                  </a:cxn>
                  <a:cxn ang="0">
                    <a:pos x="75" y="17"/>
                  </a:cxn>
                  <a:cxn ang="0">
                    <a:pos x="60" y="35"/>
                  </a:cxn>
                  <a:cxn ang="0">
                    <a:pos x="44" y="97"/>
                  </a:cxn>
                  <a:cxn ang="0">
                    <a:pos x="28" y="139"/>
                  </a:cxn>
                  <a:cxn ang="0">
                    <a:pos x="27" y="148"/>
                  </a:cxn>
                  <a:cxn ang="0">
                    <a:pos x="28" y="158"/>
                  </a:cxn>
                  <a:cxn ang="0">
                    <a:pos x="31" y="168"/>
                  </a:cxn>
                  <a:cxn ang="0">
                    <a:pos x="43" y="189"/>
                  </a:cxn>
                  <a:cxn ang="0">
                    <a:pos x="35" y="169"/>
                  </a:cxn>
                  <a:cxn ang="0">
                    <a:pos x="51" y="210"/>
                  </a:cxn>
                  <a:cxn ang="0">
                    <a:pos x="59" y="231"/>
                  </a:cxn>
                  <a:cxn ang="0">
                    <a:pos x="62" y="247"/>
                  </a:cxn>
                  <a:cxn ang="0">
                    <a:pos x="56" y="263"/>
                  </a:cxn>
                  <a:cxn ang="0">
                    <a:pos x="54" y="267"/>
                  </a:cxn>
                </a:cxnLst>
                <a:rect l="0" t="0" r="r" b="b"/>
                <a:pathLst>
                  <a:path w="232" h="268">
                    <a:moveTo>
                      <a:pt x="54" y="267"/>
                    </a:moveTo>
                    <a:lnTo>
                      <a:pt x="8" y="153"/>
                    </a:lnTo>
                    <a:lnTo>
                      <a:pt x="4" y="148"/>
                    </a:lnTo>
                    <a:lnTo>
                      <a:pt x="1" y="139"/>
                    </a:lnTo>
                    <a:lnTo>
                      <a:pt x="1" y="129"/>
                    </a:lnTo>
                    <a:lnTo>
                      <a:pt x="0" y="119"/>
                    </a:lnTo>
                    <a:lnTo>
                      <a:pt x="1" y="108"/>
                    </a:lnTo>
                    <a:lnTo>
                      <a:pt x="6" y="92"/>
                    </a:lnTo>
                    <a:lnTo>
                      <a:pt x="32" y="29"/>
                    </a:lnTo>
                    <a:lnTo>
                      <a:pt x="39" y="24"/>
                    </a:lnTo>
                    <a:lnTo>
                      <a:pt x="49" y="13"/>
                    </a:lnTo>
                    <a:lnTo>
                      <a:pt x="62" y="6"/>
                    </a:lnTo>
                    <a:lnTo>
                      <a:pt x="81" y="1"/>
                    </a:lnTo>
                    <a:lnTo>
                      <a:pt x="96" y="0"/>
                    </a:lnTo>
                    <a:lnTo>
                      <a:pt x="109" y="3"/>
                    </a:lnTo>
                    <a:lnTo>
                      <a:pt x="125" y="8"/>
                    </a:lnTo>
                    <a:lnTo>
                      <a:pt x="144" y="19"/>
                    </a:lnTo>
                    <a:lnTo>
                      <a:pt x="166" y="31"/>
                    </a:lnTo>
                    <a:lnTo>
                      <a:pt x="179" y="41"/>
                    </a:lnTo>
                    <a:lnTo>
                      <a:pt x="189" y="52"/>
                    </a:lnTo>
                    <a:lnTo>
                      <a:pt x="194" y="60"/>
                    </a:lnTo>
                    <a:lnTo>
                      <a:pt x="213" y="93"/>
                    </a:lnTo>
                    <a:lnTo>
                      <a:pt x="214" y="95"/>
                    </a:lnTo>
                    <a:lnTo>
                      <a:pt x="219" y="109"/>
                    </a:lnTo>
                    <a:lnTo>
                      <a:pt x="221" y="119"/>
                    </a:lnTo>
                    <a:lnTo>
                      <a:pt x="231" y="169"/>
                    </a:lnTo>
                    <a:lnTo>
                      <a:pt x="218" y="140"/>
                    </a:lnTo>
                    <a:lnTo>
                      <a:pt x="206" y="118"/>
                    </a:lnTo>
                    <a:lnTo>
                      <a:pt x="194" y="95"/>
                    </a:lnTo>
                    <a:lnTo>
                      <a:pt x="178" y="72"/>
                    </a:lnTo>
                    <a:lnTo>
                      <a:pt x="122" y="20"/>
                    </a:lnTo>
                    <a:lnTo>
                      <a:pt x="109" y="14"/>
                    </a:lnTo>
                    <a:lnTo>
                      <a:pt x="96" y="11"/>
                    </a:lnTo>
                    <a:lnTo>
                      <a:pt x="86" y="11"/>
                    </a:lnTo>
                    <a:lnTo>
                      <a:pt x="75" y="17"/>
                    </a:lnTo>
                    <a:lnTo>
                      <a:pt x="60" y="35"/>
                    </a:lnTo>
                    <a:lnTo>
                      <a:pt x="44" y="97"/>
                    </a:lnTo>
                    <a:lnTo>
                      <a:pt x="28" y="139"/>
                    </a:lnTo>
                    <a:lnTo>
                      <a:pt x="27" y="148"/>
                    </a:lnTo>
                    <a:lnTo>
                      <a:pt x="28" y="158"/>
                    </a:lnTo>
                    <a:lnTo>
                      <a:pt x="31" y="168"/>
                    </a:lnTo>
                    <a:lnTo>
                      <a:pt x="43" y="189"/>
                    </a:lnTo>
                    <a:lnTo>
                      <a:pt x="35" y="169"/>
                    </a:lnTo>
                    <a:lnTo>
                      <a:pt x="51" y="210"/>
                    </a:lnTo>
                    <a:lnTo>
                      <a:pt x="59" y="231"/>
                    </a:lnTo>
                    <a:lnTo>
                      <a:pt x="62" y="247"/>
                    </a:lnTo>
                    <a:lnTo>
                      <a:pt x="56" y="263"/>
                    </a:lnTo>
                    <a:lnTo>
                      <a:pt x="54" y="26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3" name="Freeform 55"/>
              <p:cNvSpPr>
                <a:spLocks/>
              </p:cNvSpPr>
              <p:nvPr/>
            </p:nvSpPr>
            <p:spPr bwMode="ltGray">
              <a:xfrm>
                <a:off x="1254" y="3784"/>
                <a:ext cx="257" cy="256"/>
              </a:xfrm>
              <a:custGeom>
                <a:avLst/>
                <a:gdLst/>
                <a:ahLst/>
                <a:cxnLst>
                  <a:cxn ang="0">
                    <a:pos x="252" y="39"/>
                  </a:cxn>
                  <a:cxn ang="0">
                    <a:pos x="234" y="22"/>
                  </a:cxn>
                  <a:cxn ang="0">
                    <a:pos x="225" y="16"/>
                  </a:cxn>
                  <a:cxn ang="0">
                    <a:pos x="206" y="11"/>
                  </a:cxn>
                  <a:cxn ang="0">
                    <a:pos x="189" y="6"/>
                  </a:cxn>
                  <a:cxn ang="0">
                    <a:pos x="165" y="1"/>
                  </a:cxn>
                  <a:cxn ang="0">
                    <a:pos x="145" y="0"/>
                  </a:cxn>
                  <a:cxn ang="0">
                    <a:pos x="126" y="2"/>
                  </a:cxn>
                  <a:cxn ang="0">
                    <a:pos x="105" y="4"/>
                  </a:cxn>
                  <a:cxn ang="0">
                    <a:pos x="81" y="9"/>
                  </a:cxn>
                  <a:cxn ang="0">
                    <a:pos x="66" y="18"/>
                  </a:cxn>
                  <a:cxn ang="0">
                    <a:pos x="51" y="33"/>
                  </a:cxn>
                  <a:cxn ang="0">
                    <a:pos x="35" y="43"/>
                  </a:cxn>
                  <a:cxn ang="0">
                    <a:pos x="24" y="54"/>
                  </a:cxn>
                  <a:cxn ang="0">
                    <a:pos x="9" y="69"/>
                  </a:cxn>
                  <a:cxn ang="0">
                    <a:pos x="0" y="99"/>
                  </a:cxn>
                  <a:cxn ang="0">
                    <a:pos x="3" y="122"/>
                  </a:cxn>
                  <a:cxn ang="0">
                    <a:pos x="14" y="155"/>
                  </a:cxn>
                  <a:cxn ang="0">
                    <a:pos x="35" y="185"/>
                  </a:cxn>
                  <a:cxn ang="0">
                    <a:pos x="81" y="255"/>
                  </a:cxn>
                  <a:cxn ang="0">
                    <a:pos x="64" y="180"/>
                  </a:cxn>
                  <a:cxn ang="0">
                    <a:pos x="53" y="154"/>
                  </a:cxn>
                  <a:cxn ang="0">
                    <a:pos x="48" y="132"/>
                  </a:cxn>
                  <a:cxn ang="0">
                    <a:pos x="44" y="107"/>
                  </a:cxn>
                  <a:cxn ang="0">
                    <a:pos x="51" y="81"/>
                  </a:cxn>
                  <a:cxn ang="0">
                    <a:pos x="57" y="60"/>
                  </a:cxn>
                  <a:cxn ang="0">
                    <a:pos x="69" y="34"/>
                  </a:cxn>
                  <a:cxn ang="0">
                    <a:pos x="88" y="22"/>
                  </a:cxn>
                  <a:cxn ang="0">
                    <a:pos x="112" y="18"/>
                  </a:cxn>
                  <a:cxn ang="0">
                    <a:pos x="174" y="16"/>
                  </a:cxn>
                  <a:cxn ang="0">
                    <a:pos x="213" y="24"/>
                  </a:cxn>
                  <a:cxn ang="0">
                    <a:pos x="256" y="43"/>
                  </a:cxn>
                  <a:cxn ang="0">
                    <a:pos x="252" y="39"/>
                  </a:cxn>
                </a:cxnLst>
                <a:rect l="0" t="0" r="r" b="b"/>
                <a:pathLst>
                  <a:path w="257" h="256">
                    <a:moveTo>
                      <a:pt x="252" y="39"/>
                    </a:moveTo>
                    <a:lnTo>
                      <a:pt x="234" y="22"/>
                    </a:lnTo>
                    <a:lnTo>
                      <a:pt x="225" y="16"/>
                    </a:lnTo>
                    <a:lnTo>
                      <a:pt x="206" y="11"/>
                    </a:lnTo>
                    <a:lnTo>
                      <a:pt x="189" y="6"/>
                    </a:lnTo>
                    <a:lnTo>
                      <a:pt x="165" y="1"/>
                    </a:lnTo>
                    <a:lnTo>
                      <a:pt x="145" y="0"/>
                    </a:lnTo>
                    <a:lnTo>
                      <a:pt x="126" y="2"/>
                    </a:lnTo>
                    <a:lnTo>
                      <a:pt x="105" y="4"/>
                    </a:lnTo>
                    <a:lnTo>
                      <a:pt x="81" y="9"/>
                    </a:lnTo>
                    <a:lnTo>
                      <a:pt x="66" y="18"/>
                    </a:lnTo>
                    <a:lnTo>
                      <a:pt x="51" y="33"/>
                    </a:lnTo>
                    <a:lnTo>
                      <a:pt x="35" y="43"/>
                    </a:lnTo>
                    <a:lnTo>
                      <a:pt x="24" y="54"/>
                    </a:lnTo>
                    <a:lnTo>
                      <a:pt x="9" y="69"/>
                    </a:lnTo>
                    <a:lnTo>
                      <a:pt x="0" y="99"/>
                    </a:lnTo>
                    <a:lnTo>
                      <a:pt x="3" y="122"/>
                    </a:lnTo>
                    <a:lnTo>
                      <a:pt x="14" y="155"/>
                    </a:lnTo>
                    <a:lnTo>
                      <a:pt x="35" y="185"/>
                    </a:lnTo>
                    <a:lnTo>
                      <a:pt x="81" y="255"/>
                    </a:lnTo>
                    <a:lnTo>
                      <a:pt x="64" y="180"/>
                    </a:lnTo>
                    <a:lnTo>
                      <a:pt x="53" y="154"/>
                    </a:lnTo>
                    <a:lnTo>
                      <a:pt x="48" y="132"/>
                    </a:lnTo>
                    <a:lnTo>
                      <a:pt x="44" y="107"/>
                    </a:lnTo>
                    <a:lnTo>
                      <a:pt x="51" y="81"/>
                    </a:lnTo>
                    <a:lnTo>
                      <a:pt x="57" y="60"/>
                    </a:lnTo>
                    <a:lnTo>
                      <a:pt x="69" y="34"/>
                    </a:lnTo>
                    <a:lnTo>
                      <a:pt x="88" y="22"/>
                    </a:lnTo>
                    <a:lnTo>
                      <a:pt x="112" y="18"/>
                    </a:lnTo>
                    <a:lnTo>
                      <a:pt x="174" y="16"/>
                    </a:lnTo>
                    <a:lnTo>
                      <a:pt x="213" y="24"/>
                    </a:lnTo>
                    <a:lnTo>
                      <a:pt x="256" y="43"/>
                    </a:lnTo>
                    <a:lnTo>
                      <a:pt x="252" y="3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4" name="Freeform 56"/>
              <p:cNvSpPr>
                <a:spLocks/>
              </p:cNvSpPr>
              <p:nvPr/>
            </p:nvSpPr>
            <p:spPr bwMode="ltGray">
              <a:xfrm>
                <a:off x="1437" y="3598"/>
                <a:ext cx="267" cy="252"/>
              </a:xfrm>
              <a:custGeom>
                <a:avLst/>
                <a:gdLst/>
                <a:ahLst/>
                <a:cxnLst>
                  <a:cxn ang="0">
                    <a:pos x="77" y="251"/>
                  </a:cxn>
                  <a:cxn ang="0">
                    <a:pos x="59" y="207"/>
                  </a:cxn>
                  <a:cxn ang="0">
                    <a:pos x="51" y="190"/>
                  </a:cxn>
                  <a:cxn ang="0">
                    <a:pos x="32" y="166"/>
                  </a:cxn>
                  <a:cxn ang="0">
                    <a:pos x="12" y="145"/>
                  </a:cxn>
                  <a:cxn ang="0">
                    <a:pos x="2" y="132"/>
                  </a:cxn>
                  <a:cxn ang="0">
                    <a:pos x="0" y="119"/>
                  </a:cxn>
                  <a:cxn ang="0">
                    <a:pos x="4" y="100"/>
                  </a:cxn>
                  <a:cxn ang="0">
                    <a:pos x="8" y="82"/>
                  </a:cxn>
                  <a:cxn ang="0">
                    <a:pos x="37" y="34"/>
                  </a:cxn>
                  <a:cxn ang="0">
                    <a:pos x="51" y="23"/>
                  </a:cxn>
                  <a:cxn ang="0">
                    <a:pos x="75" y="11"/>
                  </a:cxn>
                  <a:cxn ang="0">
                    <a:pos x="96" y="2"/>
                  </a:cxn>
                  <a:cxn ang="0">
                    <a:pos x="123" y="0"/>
                  </a:cxn>
                  <a:cxn ang="0">
                    <a:pos x="145" y="4"/>
                  </a:cxn>
                  <a:cxn ang="0">
                    <a:pos x="173" y="11"/>
                  </a:cxn>
                  <a:cxn ang="0">
                    <a:pos x="199" y="26"/>
                  </a:cxn>
                  <a:cxn ang="0">
                    <a:pos x="208" y="36"/>
                  </a:cxn>
                  <a:cxn ang="0">
                    <a:pos x="225" y="50"/>
                  </a:cxn>
                  <a:cxn ang="0">
                    <a:pos x="239" y="64"/>
                  </a:cxn>
                  <a:cxn ang="0">
                    <a:pos x="263" y="130"/>
                  </a:cxn>
                  <a:cxn ang="0">
                    <a:pos x="266" y="142"/>
                  </a:cxn>
                  <a:cxn ang="0">
                    <a:pos x="261" y="164"/>
                  </a:cxn>
                  <a:cxn ang="0">
                    <a:pos x="246" y="226"/>
                  </a:cxn>
                  <a:cxn ang="0">
                    <a:pos x="247" y="165"/>
                  </a:cxn>
                  <a:cxn ang="0">
                    <a:pos x="239" y="139"/>
                  </a:cxn>
                  <a:cxn ang="0">
                    <a:pos x="233" y="123"/>
                  </a:cxn>
                  <a:cxn ang="0">
                    <a:pos x="223" y="100"/>
                  </a:cxn>
                  <a:cxn ang="0">
                    <a:pos x="212" y="79"/>
                  </a:cxn>
                  <a:cxn ang="0">
                    <a:pos x="196" y="58"/>
                  </a:cxn>
                  <a:cxn ang="0">
                    <a:pos x="177" y="38"/>
                  </a:cxn>
                  <a:cxn ang="0">
                    <a:pos x="161" y="21"/>
                  </a:cxn>
                  <a:cxn ang="0">
                    <a:pos x="145" y="11"/>
                  </a:cxn>
                  <a:cxn ang="0">
                    <a:pos x="126" y="7"/>
                  </a:cxn>
                  <a:cxn ang="0">
                    <a:pos x="107" y="11"/>
                  </a:cxn>
                  <a:cxn ang="0">
                    <a:pos x="94" y="19"/>
                  </a:cxn>
                  <a:cxn ang="0">
                    <a:pos x="85" y="36"/>
                  </a:cxn>
                  <a:cxn ang="0">
                    <a:pos x="85" y="48"/>
                  </a:cxn>
                  <a:cxn ang="0">
                    <a:pos x="80" y="72"/>
                  </a:cxn>
                  <a:cxn ang="0">
                    <a:pos x="72" y="85"/>
                  </a:cxn>
                  <a:cxn ang="0">
                    <a:pos x="53" y="108"/>
                  </a:cxn>
                  <a:cxn ang="0">
                    <a:pos x="51" y="119"/>
                  </a:cxn>
                  <a:cxn ang="0">
                    <a:pos x="48" y="131"/>
                  </a:cxn>
                  <a:cxn ang="0">
                    <a:pos x="48" y="147"/>
                  </a:cxn>
                  <a:cxn ang="0">
                    <a:pos x="80" y="203"/>
                  </a:cxn>
                  <a:cxn ang="0">
                    <a:pos x="77" y="251"/>
                  </a:cxn>
                </a:cxnLst>
                <a:rect l="0" t="0" r="r" b="b"/>
                <a:pathLst>
                  <a:path w="267" h="252">
                    <a:moveTo>
                      <a:pt x="77" y="251"/>
                    </a:moveTo>
                    <a:lnTo>
                      <a:pt x="59" y="207"/>
                    </a:lnTo>
                    <a:lnTo>
                      <a:pt x="51" y="190"/>
                    </a:lnTo>
                    <a:lnTo>
                      <a:pt x="32" y="166"/>
                    </a:lnTo>
                    <a:lnTo>
                      <a:pt x="12" y="145"/>
                    </a:lnTo>
                    <a:lnTo>
                      <a:pt x="2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8" y="82"/>
                    </a:lnTo>
                    <a:lnTo>
                      <a:pt x="37" y="34"/>
                    </a:lnTo>
                    <a:lnTo>
                      <a:pt x="51" y="23"/>
                    </a:lnTo>
                    <a:lnTo>
                      <a:pt x="75" y="11"/>
                    </a:lnTo>
                    <a:lnTo>
                      <a:pt x="96" y="2"/>
                    </a:lnTo>
                    <a:lnTo>
                      <a:pt x="123" y="0"/>
                    </a:lnTo>
                    <a:lnTo>
                      <a:pt x="145" y="4"/>
                    </a:lnTo>
                    <a:lnTo>
                      <a:pt x="173" y="11"/>
                    </a:lnTo>
                    <a:lnTo>
                      <a:pt x="199" y="26"/>
                    </a:lnTo>
                    <a:lnTo>
                      <a:pt x="208" y="36"/>
                    </a:lnTo>
                    <a:lnTo>
                      <a:pt x="225" y="50"/>
                    </a:lnTo>
                    <a:lnTo>
                      <a:pt x="239" y="64"/>
                    </a:lnTo>
                    <a:lnTo>
                      <a:pt x="263" y="130"/>
                    </a:lnTo>
                    <a:lnTo>
                      <a:pt x="266" y="142"/>
                    </a:lnTo>
                    <a:lnTo>
                      <a:pt x="261" y="164"/>
                    </a:lnTo>
                    <a:lnTo>
                      <a:pt x="246" y="226"/>
                    </a:lnTo>
                    <a:lnTo>
                      <a:pt x="247" y="165"/>
                    </a:lnTo>
                    <a:lnTo>
                      <a:pt x="239" y="139"/>
                    </a:lnTo>
                    <a:lnTo>
                      <a:pt x="233" y="123"/>
                    </a:lnTo>
                    <a:lnTo>
                      <a:pt x="223" y="100"/>
                    </a:lnTo>
                    <a:lnTo>
                      <a:pt x="212" y="79"/>
                    </a:lnTo>
                    <a:lnTo>
                      <a:pt x="196" y="58"/>
                    </a:lnTo>
                    <a:lnTo>
                      <a:pt x="177" y="38"/>
                    </a:lnTo>
                    <a:lnTo>
                      <a:pt x="161" y="21"/>
                    </a:lnTo>
                    <a:lnTo>
                      <a:pt x="145" y="11"/>
                    </a:lnTo>
                    <a:lnTo>
                      <a:pt x="126" y="7"/>
                    </a:lnTo>
                    <a:lnTo>
                      <a:pt x="107" y="11"/>
                    </a:lnTo>
                    <a:lnTo>
                      <a:pt x="94" y="19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0" y="72"/>
                    </a:lnTo>
                    <a:lnTo>
                      <a:pt x="72" y="85"/>
                    </a:lnTo>
                    <a:lnTo>
                      <a:pt x="53" y="108"/>
                    </a:lnTo>
                    <a:lnTo>
                      <a:pt x="51" y="119"/>
                    </a:lnTo>
                    <a:lnTo>
                      <a:pt x="48" y="131"/>
                    </a:lnTo>
                    <a:lnTo>
                      <a:pt x="48" y="147"/>
                    </a:lnTo>
                    <a:lnTo>
                      <a:pt x="80" y="203"/>
                    </a:lnTo>
                    <a:lnTo>
                      <a:pt x="77" y="25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5" name="Freeform 57"/>
              <p:cNvSpPr>
                <a:spLocks/>
              </p:cNvSpPr>
              <p:nvPr/>
            </p:nvSpPr>
            <p:spPr bwMode="ltGray">
              <a:xfrm>
                <a:off x="1580" y="3347"/>
                <a:ext cx="352" cy="364"/>
              </a:xfrm>
              <a:custGeom>
                <a:avLst/>
                <a:gdLst/>
                <a:ahLst/>
                <a:cxnLst>
                  <a:cxn ang="0">
                    <a:pos x="330" y="8"/>
                  </a:cxn>
                  <a:cxn ang="0">
                    <a:pos x="328" y="0"/>
                  </a:cxn>
                  <a:cxn ang="0">
                    <a:pos x="302" y="3"/>
                  </a:cxn>
                  <a:cxn ang="0">
                    <a:pos x="289" y="12"/>
                  </a:cxn>
                  <a:cxn ang="0">
                    <a:pos x="9" y="79"/>
                  </a:cxn>
                  <a:cxn ang="0">
                    <a:pos x="258" y="32"/>
                  </a:cxn>
                  <a:cxn ang="0">
                    <a:pos x="261" y="40"/>
                  </a:cxn>
                  <a:cxn ang="0">
                    <a:pos x="139" y="97"/>
                  </a:cxn>
                  <a:cxn ang="0">
                    <a:pos x="290" y="53"/>
                  </a:cxn>
                  <a:cxn ang="0">
                    <a:pos x="270" y="71"/>
                  </a:cxn>
                  <a:cxn ang="0">
                    <a:pos x="223" y="102"/>
                  </a:cxn>
                  <a:cxn ang="0">
                    <a:pos x="76" y="185"/>
                  </a:cxn>
                  <a:cxn ang="0">
                    <a:pos x="82" y="178"/>
                  </a:cxn>
                  <a:cxn ang="0">
                    <a:pos x="177" y="127"/>
                  </a:cxn>
                  <a:cxn ang="0">
                    <a:pos x="253" y="87"/>
                  </a:cxn>
                  <a:cxn ang="0">
                    <a:pos x="289" y="68"/>
                  </a:cxn>
                  <a:cxn ang="0">
                    <a:pos x="294" y="75"/>
                  </a:cxn>
                  <a:cxn ang="0">
                    <a:pos x="253" y="100"/>
                  </a:cxn>
                  <a:cxn ang="0">
                    <a:pos x="195" y="135"/>
                  </a:cxn>
                  <a:cxn ang="0">
                    <a:pos x="270" y="87"/>
                  </a:cxn>
                  <a:cxn ang="0">
                    <a:pos x="294" y="75"/>
                  </a:cxn>
                  <a:cxn ang="0">
                    <a:pos x="298" y="89"/>
                  </a:cxn>
                  <a:cxn ang="0">
                    <a:pos x="270" y="112"/>
                  </a:cxn>
                  <a:cxn ang="0">
                    <a:pos x="195" y="144"/>
                  </a:cxn>
                  <a:cxn ang="0">
                    <a:pos x="129" y="173"/>
                  </a:cxn>
                  <a:cxn ang="0">
                    <a:pos x="205" y="143"/>
                  </a:cxn>
                  <a:cxn ang="0">
                    <a:pos x="282" y="109"/>
                  </a:cxn>
                  <a:cxn ang="0">
                    <a:pos x="279" y="121"/>
                  </a:cxn>
                  <a:cxn ang="0">
                    <a:pos x="282" y="141"/>
                  </a:cxn>
                  <a:cxn ang="0">
                    <a:pos x="270" y="151"/>
                  </a:cxn>
                  <a:cxn ang="0">
                    <a:pos x="207" y="179"/>
                  </a:cxn>
                  <a:cxn ang="0">
                    <a:pos x="88" y="226"/>
                  </a:cxn>
                  <a:cxn ang="0">
                    <a:pos x="105" y="216"/>
                  </a:cxn>
                  <a:cxn ang="0">
                    <a:pos x="253" y="159"/>
                  </a:cxn>
                  <a:cxn ang="0">
                    <a:pos x="300" y="136"/>
                  </a:cxn>
                  <a:cxn ang="0">
                    <a:pos x="181" y="208"/>
                  </a:cxn>
                  <a:cxn ang="0">
                    <a:pos x="298" y="157"/>
                  </a:cxn>
                  <a:cxn ang="0">
                    <a:pos x="294" y="178"/>
                  </a:cxn>
                  <a:cxn ang="0">
                    <a:pos x="236" y="226"/>
                  </a:cxn>
                  <a:cxn ang="0">
                    <a:pos x="135" y="261"/>
                  </a:cxn>
                  <a:cxn ang="0">
                    <a:pos x="41" y="292"/>
                  </a:cxn>
                  <a:cxn ang="0">
                    <a:pos x="183" y="249"/>
                  </a:cxn>
                  <a:cxn ang="0">
                    <a:pos x="240" y="223"/>
                  </a:cxn>
                  <a:cxn ang="0">
                    <a:pos x="294" y="185"/>
                  </a:cxn>
                  <a:cxn ang="0">
                    <a:pos x="289" y="203"/>
                  </a:cxn>
                  <a:cxn ang="0">
                    <a:pos x="285" y="219"/>
                  </a:cxn>
                  <a:cxn ang="0">
                    <a:pos x="289" y="235"/>
                  </a:cxn>
                  <a:cxn ang="0">
                    <a:pos x="236" y="267"/>
                  </a:cxn>
                  <a:cxn ang="0">
                    <a:pos x="138" y="296"/>
                  </a:cxn>
                  <a:cxn ang="0">
                    <a:pos x="145" y="293"/>
                  </a:cxn>
                  <a:cxn ang="0">
                    <a:pos x="264" y="255"/>
                  </a:cxn>
                  <a:cxn ang="0">
                    <a:pos x="259" y="265"/>
                  </a:cxn>
                  <a:cxn ang="0">
                    <a:pos x="266" y="270"/>
                  </a:cxn>
                  <a:cxn ang="0">
                    <a:pos x="270" y="279"/>
                  </a:cxn>
                  <a:cxn ang="0">
                    <a:pos x="212" y="308"/>
                  </a:cxn>
                  <a:cxn ang="0">
                    <a:pos x="146" y="314"/>
                  </a:cxn>
                  <a:cxn ang="0">
                    <a:pos x="264" y="289"/>
                  </a:cxn>
                  <a:cxn ang="0">
                    <a:pos x="259" y="303"/>
                  </a:cxn>
                  <a:cxn ang="0">
                    <a:pos x="267" y="312"/>
                  </a:cxn>
                  <a:cxn ang="0">
                    <a:pos x="129" y="363"/>
                  </a:cxn>
                  <a:cxn ang="0">
                    <a:pos x="260" y="324"/>
                  </a:cxn>
                  <a:cxn ang="0">
                    <a:pos x="286" y="309"/>
                  </a:cxn>
                  <a:cxn ang="0">
                    <a:pos x="305" y="297"/>
                  </a:cxn>
                </a:cxnLst>
                <a:rect l="0" t="0" r="r" b="b"/>
                <a:pathLst>
                  <a:path w="352" h="364">
                    <a:moveTo>
                      <a:pt x="325" y="28"/>
                    </a:moveTo>
                    <a:lnTo>
                      <a:pt x="330" y="8"/>
                    </a:lnTo>
                    <a:lnTo>
                      <a:pt x="351" y="7"/>
                    </a:lnTo>
                    <a:lnTo>
                      <a:pt x="328" y="0"/>
                    </a:lnTo>
                    <a:lnTo>
                      <a:pt x="318" y="0"/>
                    </a:lnTo>
                    <a:lnTo>
                      <a:pt x="302" y="3"/>
                    </a:lnTo>
                    <a:lnTo>
                      <a:pt x="302" y="8"/>
                    </a:lnTo>
                    <a:lnTo>
                      <a:pt x="289" y="12"/>
                    </a:lnTo>
                    <a:lnTo>
                      <a:pt x="170" y="64"/>
                    </a:lnTo>
                    <a:lnTo>
                      <a:pt x="9" y="79"/>
                    </a:lnTo>
                    <a:lnTo>
                      <a:pt x="168" y="64"/>
                    </a:lnTo>
                    <a:lnTo>
                      <a:pt x="258" y="32"/>
                    </a:lnTo>
                    <a:lnTo>
                      <a:pt x="289" y="27"/>
                    </a:lnTo>
                    <a:lnTo>
                      <a:pt x="261" y="40"/>
                    </a:lnTo>
                    <a:lnTo>
                      <a:pt x="289" y="42"/>
                    </a:lnTo>
                    <a:lnTo>
                      <a:pt x="139" y="97"/>
                    </a:lnTo>
                    <a:lnTo>
                      <a:pt x="240" y="63"/>
                    </a:lnTo>
                    <a:lnTo>
                      <a:pt x="290" y="53"/>
                    </a:lnTo>
                    <a:lnTo>
                      <a:pt x="289" y="60"/>
                    </a:lnTo>
                    <a:lnTo>
                      <a:pt x="270" y="71"/>
                    </a:lnTo>
                    <a:lnTo>
                      <a:pt x="258" y="81"/>
                    </a:lnTo>
                    <a:lnTo>
                      <a:pt x="223" y="102"/>
                    </a:lnTo>
                    <a:lnTo>
                      <a:pt x="159" y="141"/>
                    </a:lnTo>
                    <a:lnTo>
                      <a:pt x="76" y="185"/>
                    </a:lnTo>
                    <a:lnTo>
                      <a:pt x="11" y="216"/>
                    </a:lnTo>
                    <a:lnTo>
                      <a:pt x="82" y="178"/>
                    </a:lnTo>
                    <a:lnTo>
                      <a:pt x="123" y="156"/>
                    </a:lnTo>
                    <a:lnTo>
                      <a:pt x="177" y="127"/>
                    </a:lnTo>
                    <a:lnTo>
                      <a:pt x="206" y="109"/>
                    </a:lnTo>
                    <a:lnTo>
                      <a:pt x="253" y="87"/>
                    </a:lnTo>
                    <a:lnTo>
                      <a:pt x="270" y="78"/>
                    </a:lnTo>
                    <a:lnTo>
                      <a:pt x="289" y="68"/>
                    </a:lnTo>
                    <a:lnTo>
                      <a:pt x="278" y="69"/>
                    </a:lnTo>
                    <a:lnTo>
                      <a:pt x="294" y="75"/>
                    </a:lnTo>
                    <a:lnTo>
                      <a:pt x="277" y="81"/>
                    </a:lnTo>
                    <a:lnTo>
                      <a:pt x="253" y="100"/>
                    </a:lnTo>
                    <a:lnTo>
                      <a:pt x="225" y="120"/>
                    </a:lnTo>
                    <a:lnTo>
                      <a:pt x="195" y="135"/>
                    </a:lnTo>
                    <a:lnTo>
                      <a:pt x="247" y="102"/>
                    </a:lnTo>
                    <a:lnTo>
                      <a:pt x="270" y="87"/>
                    </a:lnTo>
                    <a:lnTo>
                      <a:pt x="289" y="75"/>
                    </a:lnTo>
                    <a:lnTo>
                      <a:pt x="294" y="75"/>
                    </a:lnTo>
                    <a:lnTo>
                      <a:pt x="282" y="92"/>
                    </a:lnTo>
                    <a:lnTo>
                      <a:pt x="298" y="89"/>
                    </a:lnTo>
                    <a:lnTo>
                      <a:pt x="289" y="100"/>
                    </a:lnTo>
                    <a:lnTo>
                      <a:pt x="270" y="112"/>
                    </a:lnTo>
                    <a:lnTo>
                      <a:pt x="236" y="131"/>
                    </a:lnTo>
                    <a:lnTo>
                      <a:pt x="195" y="144"/>
                    </a:lnTo>
                    <a:lnTo>
                      <a:pt x="159" y="159"/>
                    </a:lnTo>
                    <a:lnTo>
                      <a:pt x="129" y="173"/>
                    </a:lnTo>
                    <a:lnTo>
                      <a:pt x="146" y="166"/>
                    </a:lnTo>
                    <a:lnTo>
                      <a:pt x="205" y="143"/>
                    </a:lnTo>
                    <a:lnTo>
                      <a:pt x="270" y="116"/>
                    </a:lnTo>
                    <a:lnTo>
                      <a:pt x="282" y="109"/>
                    </a:lnTo>
                    <a:lnTo>
                      <a:pt x="294" y="100"/>
                    </a:lnTo>
                    <a:lnTo>
                      <a:pt x="279" y="121"/>
                    </a:lnTo>
                    <a:lnTo>
                      <a:pt x="305" y="112"/>
                    </a:lnTo>
                    <a:lnTo>
                      <a:pt x="282" y="141"/>
                    </a:lnTo>
                    <a:lnTo>
                      <a:pt x="277" y="147"/>
                    </a:lnTo>
                    <a:lnTo>
                      <a:pt x="270" y="151"/>
                    </a:lnTo>
                    <a:lnTo>
                      <a:pt x="240" y="166"/>
                    </a:lnTo>
                    <a:lnTo>
                      <a:pt x="207" y="179"/>
                    </a:lnTo>
                    <a:lnTo>
                      <a:pt x="145" y="204"/>
                    </a:lnTo>
                    <a:lnTo>
                      <a:pt x="88" y="226"/>
                    </a:lnTo>
                    <a:lnTo>
                      <a:pt x="0" y="257"/>
                    </a:lnTo>
                    <a:lnTo>
                      <a:pt x="105" y="216"/>
                    </a:lnTo>
                    <a:lnTo>
                      <a:pt x="212" y="175"/>
                    </a:lnTo>
                    <a:lnTo>
                      <a:pt x="253" y="159"/>
                    </a:lnTo>
                    <a:lnTo>
                      <a:pt x="278" y="142"/>
                    </a:lnTo>
                    <a:lnTo>
                      <a:pt x="300" y="136"/>
                    </a:lnTo>
                    <a:lnTo>
                      <a:pt x="303" y="136"/>
                    </a:lnTo>
                    <a:lnTo>
                      <a:pt x="181" y="208"/>
                    </a:lnTo>
                    <a:lnTo>
                      <a:pt x="276" y="158"/>
                    </a:lnTo>
                    <a:lnTo>
                      <a:pt x="298" y="157"/>
                    </a:lnTo>
                    <a:lnTo>
                      <a:pt x="271" y="184"/>
                    </a:lnTo>
                    <a:lnTo>
                      <a:pt x="294" y="178"/>
                    </a:lnTo>
                    <a:lnTo>
                      <a:pt x="259" y="206"/>
                    </a:lnTo>
                    <a:lnTo>
                      <a:pt x="236" y="226"/>
                    </a:lnTo>
                    <a:lnTo>
                      <a:pt x="195" y="241"/>
                    </a:lnTo>
                    <a:lnTo>
                      <a:pt x="135" y="261"/>
                    </a:lnTo>
                    <a:lnTo>
                      <a:pt x="82" y="279"/>
                    </a:lnTo>
                    <a:lnTo>
                      <a:pt x="41" y="292"/>
                    </a:lnTo>
                    <a:lnTo>
                      <a:pt x="11" y="298"/>
                    </a:lnTo>
                    <a:lnTo>
                      <a:pt x="183" y="249"/>
                    </a:lnTo>
                    <a:lnTo>
                      <a:pt x="222" y="234"/>
                    </a:lnTo>
                    <a:lnTo>
                      <a:pt x="240" y="223"/>
                    </a:lnTo>
                    <a:lnTo>
                      <a:pt x="268" y="204"/>
                    </a:lnTo>
                    <a:lnTo>
                      <a:pt x="294" y="185"/>
                    </a:lnTo>
                    <a:lnTo>
                      <a:pt x="267" y="211"/>
                    </a:lnTo>
                    <a:lnTo>
                      <a:pt x="289" y="203"/>
                    </a:lnTo>
                    <a:lnTo>
                      <a:pt x="266" y="224"/>
                    </a:lnTo>
                    <a:lnTo>
                      <a:pt x="285" y="219"/>
                    </a:lnTo>
                    <a:lnTo>
                      <a:pt x="262" y="244"/>
                    </a:lnTo>
                    <a:lnTo>
                      <a:pt x="289" y="235"/>
                    </a:lnTo>
                    <a:lnTo>
                      <a:pt x="264" y="249"/>
                    </a:lnTo>
                    <a:lnTo>
                      <a:pt x="236" y="267"/>
                    </a:lnTo>
                    <a:lnTo>
                      <a:pt x="212" y="272"/>
                    </a:lnTo>
                    <a:lnTo>
                      <a:pt x="138" y="296"/>
                    </a:lnTo>
                    <a:lnTo>
                      <a:pt x="71" y="308"/>
                    </a:lnTo>
                    <a:lnTo>
                      <a:pt x="145" y="293"/>
                    </a:lnTo>
                    <a:lnTo>
                      <a:pt x="206" y="273"/>
                    </a:lnTo>
                    <a:lnTo>
                      <a:pt x="264" y="255"/>
                    </a:lnTo>
                    <a:lnTo>
                      <a:pt x="282" y="245"/>
                    </a:lnTo>
                    <a:lnTo>
                      <a:pt x="259" y="265"/>
                    </a:lnTo>
                    <a:lnTo>
                      <a:pt x="277" y="261"/>
                    </a:lnTo>
                    <a:lnTo>
                      <a:pt x="266" y="270"/>
                    </a:lnTo>
                    <a:lnTo>
                      <a:pt x="260" y="283"/>
                    </a:lnTo>
                    <a:lnTo>
                      <a:pt x="270" y="279"/>
                    </a:lnTo>
                    <a:lnTo>
                      <a:pt x="256" y="291"/>
                    </a:lnTo>
                    <a:lnTo>
                      <a:pt x="212" y="308"/>
                    </a:lnTo>
                    <a:lnTo>
                      <a:pt x="183" y="310"/>
                    </a:lnTo>
                    <a:lnTo>
                      <a:pt x="146" y="314"/>
                    </a:lnTo>
                    <a:lnTo>
                      <a:pt x="217" y="306"/>
                    </a:lnTo>
                    <a:lnTo>
                      <a:pt x="264" y="289"/>
                    </a:lnTo>
                    <a:lnTo>
                      <a:pt x="277" y="277"/>
                    </a:lnTo>
                    <a:lnTo>
                      <a:pt x="259" y="303"/>
                    </a:lnTo>
                    <a:lnTo>
                      <a:pt x="278" y="297"/>
                    </a:lnTo>
                    <a:lnTo>
                      <a:pt x="267" y="312"/>
                    </a:lnTo>
                    <a:lnTo>
                      <a:pt x="247" y="332"/>
                    </a:lnTo>
                    <a:lnTo>
                      <a:pt x="129" y="363"/>
                    </a:lnTo>
                    <a:lnTo>
                      <a:pt x="248" y="334"/>
                    </a:lnTo>
                    <a:lnTo>
                      <a:pt x="260" y="324"/>
                    </a:lnTo>
                    <a:lnTo>
                      <a:pt x="267" y="318"/>
                    </a:lnTo>
                    <a:lnTo>
                      <a:pt x="286" y="309"/>
                    </a:lnTo>
                    <a:lnTo>
                      <a:pt x="300" y="324"/>
                    </a:lnTo>
                    <a:lnTo>
                      <a:pt x="305" y="297"/>
                    </a:lnTo>
                    <a:lnTo>
                      <a:pt x="325" y="2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6" name="Freeform 58"/>
              <p:cNvSpPr>
                <a:spLocks/>
              </p:cNvSpPr>
              <p:nvPr/>
            </p:nvSpPr>
            <p:spPr bwMode="ltGray">
              <a:xfrm>
                <a:off x="1879" y="3347"/>
                <a:ext cx="339" cy="366"/>
              </a:xfrm>
              <a:custGeom>
                <a:avLst/>
                <a:gdLst/>
                <a:ahLst/>
                <a:cxnLst>
                  <a:cxn ang="0">
                    <a:pos x="2" y="301"/>
                  </a:cxn>
                  <a:cxn ang="0">
                    <a:pos x="13" y="289"/>
                  </a:cxn>
                  <a:cxn ang="0">
                    <a:pos x="97" y="365"/>
                  </a:cxn>
                  <a:cxn ang="0">
                    <a:pos x="30" y="290"/>
                  </a:cxn>
                  <a:cxn ang="0">
                    <a:pos x="37" y="283"/>
                  </a:cxn>
                  <a:cxn ang="0">
                    <a:pos x="119" y="336"/>
                  </a:cxn>
                  <a:cxn ang="0">
                    <a:pos x="34" y="279"/>
                  </a:cxn>
                  <a:cxn ang="0">
                    <a:pos x="45" y="268"/>
                  </a:cxn>
                  <a:cxn ang="0">
                    <a:pos x="55" y="254"/>
                  </a:cxn>
                  <a:cxn ang="0">
                    <a:pos x="50" y="244"/>
                  </a:cxn>
                  <a:cxn ang="0">
                    <a:pos x="61" y="240"/>
                  </a:cxn>
                  <a:cxn ang="0">
                    <a:pos x="55" y="238"/>
                  </a:cxn>
                  <a:cxn ang="0">
                    <a:pos x="55" y="226"/>
                  </a:cxn>
                  <a:cxn ang="0">
                    <a:pos x="61" y="216"/>
                  </a:cxn>
                  <a:cxn ang="0">
                    <a:pos x="161" y="280"/>
                  </a:cxn>
                  <a:cxn ang="0">
                    <a:pos x="55" y="214"/>
                  </a:cxn>
                  <a:cxn ang="0">
                    <a:pos x="66" y="214"/>
                  </a:cxn>
                  <a:cxn ang="0">
                    <a:pos x="66" y="194"/>
                  </a:cxn>
                  <a:cxn ang="0">
                    <a:pos x="192" y="238"/>
                  </a:cxn>
                  <a:cxn ang="0">
                    <a:pos x="93" y="207"/>
                  </a:cxn>
                  <a:cxn ang="0">
                    <a:pos x="58" y="181"/>
                  </a:cxn>
                  <a:cxn ang="0">
                    <a:pos x="61" y="171"/>
                  </a:cxn>
                  <a:cxn ang="0">
                    <a:pos x="83" y="180"/>
                  </a:cxn>
                  <a:cxn ang="0">
                    <a:pos x="84" y="169"/>
                  </a:cxn>
                  <a:cxn ang="0">
                    <a:pos x="176" y="189"/>
                  </a:cxn>
                  <a:cxn ang="0">
                    <a:pos x="143" y="178"/>
                  </a:cxn>
                  <a:cxn ang="0">
                    <a:pos x="70" y="153"/>
                  </a:cxn>
                  <a:cxn ang="0">
                    <a:pos x="66" y="137"/>
                  </a:cxn>
                  <a:cxn ang="0">
                    <a:pos x="73" y="127"/>
                  </a:cxn>
                  <a:cxn ang="0">
                    <a:pos x="98" y="134"/>
                  </a:cxn>
                  <a:cxn ang="0">
                    <a:pos x="93" y="117"/>
                  </a:cxn>
                  <a:cxn ang="0">
                    <a:pos x="84" y="106"/>
                  </a:cxn>
                  <a:cxn ang="0">
                    <a:pos x="91" y="98"/>
                  </a:cxn>
                  <a:cxn ang="0">
                    <a:pos x="188" y="129"/>
                  </a:cxn>
                  <a:cxn ang="0">
                    <a:pos x="302" y="153"/>
                  </a:cxn>
                  <a:cxn ang="0">
                    <a:pos x="143" y="115"/>
                  </a:cxn>
                  <a:cxn ang="0">
                    <a:pos x="91" y="98"/>
                  </a:cxn>
                  <a:cxn ang="0">
                    <a:pos x="97" y="90"/>
                  </a:cxn>
                  <a:cxn ang="0">
                    <a:pos x="87" y="70"/>
                  </a:cxn>
                  <a:cxn ang="0">
                    <a:pos x="91" y="55"/>
                  </a:cxn>
                  <a:cxn ang="0">
                    <a:pos x="143" y="73"/>
                  </a:cxn>
                  <a:cxn ang="0">
                    <a:pos x="132" y="68"/>
                  </a:cxn>
                  <a:cxn ang="0">
                    <a:pos x="97" y="55"/>
                  </a:cxn>
                  <a:cxn ang="0">
                    <a:pos x="91" y="49"/>
                  </a:cxn>
                  <a:cxn ang="0">
                    <a:pos x="73" y="39"/>
                  </a:cxn>
                  <a:cxn ang="0">
                    <a:pos x="176" y="56"/>
                  </a:cxn>
                  <a:cxn ang="0">
                    <a:pos x="73" y="27"/>
                  </a:cxn>
                  <a:cxn ang="0">
                    <a:pos x="196" y="27"/>
                  </a:cxn>
                  <a:cxn ang="0">
                    <a:pos x="250" y="23"/>
                  </a:cxn>
                  <a:cxn ang="0">
                    <a:pos x="91" y="27"/>
                  </a:cxn>
                  <a:cxn ang="0">
                    <a:pos x="66" y="11"/>
                  </a:cxn>
                  <a:cxn ang="0">
                    <a:pos x="31" y="4"/>
                  </a:cxn>
                  <a:cxn ang="0">
                    <a:pos x="0" y="317"/>
                  </a:cxn>
                </a:cxnLst>
                <a:rect l="0" t="0" r="r" b="b"/>
                <a:pathLst>
                  <a:path w="339" h="366">
                    <a:moveTo>
                      <a:pt x="0" y="317"/>
                    </a:moveTo>
                    <a:lnTo>
                      <a:pt x="2" y="301"/>
                    </a:lnTo>
                    <a:lnTo>
                      <a:pt x="20" y="310"/>
                    </a:lnTo>
                    <a:lnTo>
                      <a:pt x="13" y="289"/>
                    </a:lnTo>
                    <a:lnTo>
                      <a:pt x="31" y="292"/>
                    </a:lnTo>
                    <a:lnTo>
                      <a:pt x="97" y="365"/>
                    </a:lnTo>
                    <a:lnTo>
                      <a:pt x="37" y="301"/>
                    </a:lnTo>
                    <a:lnTo>
                      <a:pt x="30" y="290"/>
                    </a:lnTo>
                    <a:lnTo>
                      <a:pt x="25" y="280"/>
                    </a:lnTo>
                    <a:lnTo>
                      <a:pt x="37" y="283"/>
                    </a:lnTo>
                    <a:lnTo>
                      <a:pt x="75" y="303"/>
                    </a:lnTo>
                    <a:lnTo>
                      <a:pt x="119" y="336"/>
                    </a:lnTo>
                    <a:lnTo>
                      <a:pt x="55" y="292"/>
                    </a:lnTo>
                    <a:lnTo>
                      <a:pt x="34" y="279"/>
                    </a:lnTo>
                    <a:lnTo>
                      <a:pt x="31" y="262"/>
                    </a:lnTo>
                    <a:lnTo>
                      <a:pt x="45" y="268"/>
                    </a:lnTo>
                    <a:lnTo>
                      <a:pt x="43" y="248"/>
                    </a:lnTo>
                    <a:lnTo>
                      <a:pt x="55" y="254"/>
                    </a:lnTo>
                    <a:lnTo>
                      <a:pt x="114" y="320"/>
                    </a:lnTo>
                    <a:lnTo>
                      <a:pt x="50" y="244"/>
                    </a:lnTo>
                    <a:lnTo>
                      <a:pt x="43" y="232"/>
                    </a:lnTo>
                    <a:lnTo>
                      <a:pt x="61" y="240"/>
                    </a:lnTo>
                    <a:lnTo>
                      <a:pt x="108" y="277"/>
                    </a:lnTo>
                    <a:lnTo>
                      <a:pt x="55" y="238"/>
                    </a:lnTo>
                    <a:lnTo>
                      <a:pt x="37" y="219"/>
                    </a:lnTo>
                    <a:lnTo>
                      <a:pt x="55" y="226"/>
                    </a:lnTo>
                    <a:lnTo>
                      <a:pt x="43" y="214"/>
                    </a:lnTo>
                    <a:lnTo>
                      <a:pt x="61" y="216"/>
                    </a:lnTo>
                    <a:lnTo>
                      <a:pt x="77" y="238"/>
                    </a:lnTo>
                    <a:lnTo>
                      <a:pt x="161" y="280"/>
                    </a:lnTo>
                    <a:lnTo>
                      <a:pt x="73" y="232"/>
                    </a:lnTo>
                    <a:lnTo>
                      <a:pt x="55" y="214"/>
                    </a:lnTo>
                    <a:lnTo>
                      <a:pt x="50" y="204"/>
                    </a:lnTo>
                    <a:lnTo>
                      <a:pt x="66" y="214"/>
                    </a:lnTo>
                    <a:lnTo>
                      <a:pt x="55" y="191"/>
                    </a:lnTo>
                    <a:lnTo>
                      <a:pt x="66" y="194"/>
                    </a:lnTo>
                    <a:lnTo>
                      <a:pt x="76" y="205"/>
                    </a:lnTo>
                    <a:lnTo>
                      <a:pt x="192" y="238"/>
                    </a:lnTo>
                    <a:lnTo>
                      <a:pt x="130" y="219"/>
                    </a:lnTo>
                    <a:lnTo>
                      <a:pt x="93" y="207"/>
                    </a:lnTo>
                    <a:lnTo>
                      <a:pt x="83" y="204"/>
                    </a:lnTo>
                    <a:lnTo>
                      <a:pt x="58" y="181"/>
                    </a:lnTo>
                    <a:lnTo>
                      <a:pt x="66" y="185"/>
                    </a:lnTo>
                    <a:lnTo>
                      <a:pt x="61" y="171"/>
                    </a:lnTo>
                    <a:lnTo>
                      <a:pt x="58" y="174"/>
                    </a:lnTo>
                    <a:lnTo>
                      <a:pt x="83" y="180"/>
                    </a:lnTo>
                    <a:lnTo>
                      <a:pt x="66" y="165"/>
                    </a:lnTo>
                    <a:lnTo>
                      <a:pt x="84" y="169"/>
                    </a:lnTo>
                    <a:lnTo>
                      <a:pt x="129" y="175"/>
                    </a:lnTo>
                    <a:lnTo>
                      <a:pt x="176" y="189"/>
                    </a:lnTo>
                    <a:lnTo>
                      <a:pt x="296" y="235"/>
                    </a:lnTo>
                    <a:lnTo>
                      <a:pt x="143" y="178"/>
                    </a:lnTo>
                    <a:lnTo>
                      <a:pt x="85" y="165"/>
                    </a:lnTo>
                    <a:lnTo>
                      <a:pt x="70" y="153"/>
                    </a:lnTo>
                    <a:lnTo>
                      <a:pt x="92" y="159"/>
                    </a:lnTo>
                    <a:lnTo>
                      <a:pt x="66" y="137"/>
                    </a:lnTo>
                    <a:lnTo>
                      <a:pt x="84" y="138"/>
                    </a:lnTo>
                    <a:lnTo>
                      <a:pt x="73" y="127"/>
                    </a:lnTo>
                    <a:lnTo>
                      <a:pt x="75" y="124"/>
                    </a:lnTo>
                    <a:lnTo>
                      <a:pt x="98" y="134"/>
                    </a:lnTo>
                    <a:lnTo>
                      <a:pt x="75" y="117"/>
                    </a:lnTo>
                    <a:lnTo>
                      <a:pt x="93" y="117"/>
                    </a:lnTo>
                    <a:lnTo>
                      <a:pt x="73" y="106"/>
                    </a:lnTo>
                    <a:lnTo>
                      <a:pt x="84" y="106"/>
                    </a:lnTo>
                    <a:lnTo>
                      <a:pt x="73" y="98"/>
                    </a:lnTo>
                    <a:lnTo>
                      <a:pt x="91" y="98"/>
                    </a:lnTo>
                    <a:lnTo>
                      <a:pt x="127" y="113"/>
                    </a:lnTo>
                    <a:lnTo>
                      <a:pt x="188" y="129"/>
                    </a:lnTo>
                    <a:lnTo>
                      <a:pt x="248" y="143"/>
                    </a:lnTo>
                    <a:lnTo>
                      <a:pt x="302" y="153"/>
                    </a:lnTo>
                    <a:lnTo>
                      <a:pt x="173" y="124"/>
                    </a:lnTo>
                    <a:lnTo>
                      <a:pt x="143" y="115"/>
                    </a:lnTo>
                    <a:lnTo>
                      <a:pt x="98" y="103"/>
                    </a:lnTo>
                    <a:lnTo>
                      <a:pt x="91" y="98"/>
                    </a:lnTo>
                    <a:lnTo>
                      <a:pt x="78" y="86"/>
                    </a:lnTo>
                    <a:lnTo>
                      <a:pt x="97" y="90"/>
                    </a:lnTo>
                    <a:lnTo>
                      <a:pt x="76" y="70"/>
                    </a:lnTo>
                    <a:lnTo>
                      <a:pt x="87" y="70"/>
                    </a:lnTo>
                    <a:lnTo>
                      <a:pt x="73" y="55"/>
                    </a:lnTo>
                    <a:lnTo>
                      <a:pt x="91" y="55"/>
                    </a:lnTo>
                    <a:lnTo>
                      <a:pt x="102" y="63"/>
                    </a:lnTo>
                    <a:lnTo>
                      <a:pt x="143" y="73"/>
                    </a:lnTo>
                    <a:lnTo>
                      <a:pt x="261" y="96"/>
                    </a:lnTo>
                    <a:lnTo>
                      <a:pt x="132" y="68"/>
                    </a:lnTo>
                    <a:lnTo>
                      <a:pt x="102" y="61"/>
                    </a:lnTo>
                    <a:lnTo>
                      <a:pt x="97" y="55"/>
                    </a:lnTo>
                    <a:lnTo>
                      <a:pt x="78" y="45"/>
                    </a:lnTo>
                    <a:lnTo>
                      <a:pt x="91" y="49"/>
                    </a:lnTo>
                    <a:lnTo>
                      <a:pt x="61" y="35"/>
                    </a:lnTo>
                    <a:lnTo>
                      <a:pt x="73" y="39"/>
                    </a:lnTo>
                    <a:lnTo>
                      <a:pt x="100" y="39"/>
                    </a:lnTo>
                    <a:lnTo>
                      <a:pt x="176" y="56"/>
                    </a:lnTo>
                    <a:lnTo>
                      <a:pt x="97" y="39"/>
                    </a:lnTo>
                    <a:lnTo>
                      <a:pt x="73" y="27"/>
                    </a:lnTo>
                    <a:lnTo>
                      <a:pt x="97" y="27"/>
                    </a:lnTo>
                    <a:lnTo>
                      <a:pt x="196" y="27"/>
                    </a:lnTo>
                    <a:lnTo>
                      <a:pt x="338" y="14"/>
                    </a:lnTo>
                    <a:lnTo>
                      <a:pt x="250" y="23"/>
                    </a:lnTo>
                    <a:lnTo>
                      <a:pt x="126" y="29"/>
                    </a:lnTo>
                    <a:lnTo>
                      <a:pt x="91" y="27"/>
                    </a:lnTo>
                    <a:lnTo>
                      <a:pt x="78" y="21"/>
                    </a:lnTo>
                    <a:lnTo>
                      <a:pt x="66" y="11"/>
                    </a:lnTo>
                    <a:lnTo>
                      <a:pt x="39" y="0"/>
                    </a:lnTo>
                    <a:lnTo>
                      <a:pt x="31" y="4"/>
                    </a:lnTo>
                    <a:lnTo>
                      <a:pt x="26" y="1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7" name="Freeform 59"/>
              <p:cNvSpPr>
                <a:spLocks/>
              </p:cNvSpPr>
              <p:nvPr/>
            </p:nvSpPr>
            <p:spPr bwMode="ltGray">
              <a:xfrm>
                <a:off x="1883" y="3715"/>
                <a:ext cx="91" cy="277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5" y="21"/>
                  </a:cxn>
                  <a:cxn ang="0">
                    <a:pos x="54" y="54"/>
                  </a:cxn>
                  <a:cxn ang="0">
                    <a:pos x="72" y="100"/>
                  </a:cxn>
                  <a:cxn ang="0">
                    <a:pos x="90" y="159"/>
                  </a:cxn>
                  <a:cxn ang="0">
                    <a:pos x="90" y="221"/>
                  </a:cxn>
                  <a:cxn ang="0">
                    <a:pos x="80" y="276"/>
                  </a:cxn>
                  <a:cxn ang="0">
                    <a:pos x="72" y="276"/>
                  </a:cxn>
                  <a:cxn ang="0">
                    <a:pos x="80" y="221"/>
                  </a:cxn>
                  <a:cxn ang="0">
                    <a:pos x="80" y="175"/>
                  </a:cxn>
                  <a:cxn ang="0">
                    <a:pos x="62" y="125"/>
                  </a:cxn>
                  <a:cxn ang="0">
                    <a:pos x="35" y="75"/>
                  </a:cxn>
                  <a:cxn ang="0">
                    <a:pos x="0" y="12"/>
                  </a:cxn>
                  <a:cxn ang="0">
                    <a:pos x="18" y="0"/>
                  </a:cxn>
                </a:cxnLst>
                <a:rect l="0" t="0" r="r" b="b"/>
                <a:pathLst>
                  <a:path w="91" h="277">
                    <a:moveTo>
                      <a:pt x="18" y="0"/>
                    </a:moveTo>
                    <a:lnTo>
                      <a:pt x="35" y="21"/>
                    </a:lnTo>
                    <a:lnTo>
                      <a:pt x="54" y="54"/>
                    </a:lnTo>
                    <a:lnTo>
                      <a:pt x="72" y="100"/>
                    </a:lnTo>
                    <a:lnTo>
                      <a:pt x="90" y="159"/>
                    </a:lnTo>
                    <a:lnTo>
                      <a:pt x="90" y="221"/>
                    </a:lnTo>
                    <a:lnTo>
                      <a:pt x="80" y="276"/>
                    </a:lnTo>
                    <a:lnTo>
                      <a:pt x="72" y="276"/>
                    </a:lnTo>
                    <a:lnTo>
                      <a:pt x="80" y="221"/>
                    </a:lnTo>
                    <a:lnTo>
                      <a:pt x="80" y="175"/>
                    </a:lnTo>
                    <a:lnTo>
                      <a:pt x="62" y="125"/>
                    </a:lnTo>
                    <a:lnTo>
                      <a:pt x="35" y="75"/>
                    </a:lnTo>
                    <a:lnTo>
                      <a:pt x="0" y="12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8" name="Freeform 60"/>
              <p:cNvSpPr>
                <a:spLocks/>
              </p:cNvSpPr>
              <p:nvPr/>
            </p:nvSpPr>
            <p:spPr bwMode="ltGray">
              <a:xfrm>
                <a:off x="383" y="3434"/>
                <a:ext cx="244" cy="521"/>
              </a:xfrm>
              <a:custGeom>
                <a:avLst/>
                <a:gdLst/>
                <a:ahLst/>
                <a:cxnLst>
                  <a:cxn ang="0">
                    <a:pos x="239" y="80"/>
                  </a:cxn>
                  <a:cxn ang="0">
                    <a:pos x="222" y="47"/>
                  </a:cxn>
                  <a:cxn ang="0">
                    <a:pos x="214" y="33"/>
                  </a:cxn>
                  <a:cxn ang="0">
                    <a:pos x="197" y="22"/>
                  </a:cxn>
                  <a:cxn ang="0">
                    <a:pos x="179" y="12"/>
                  </a:cxn>
                  <a:cxn ang="0">
                    <a:pos x="157" y="2"/>
                  </a:cxn>
                  <a:cxn ang="0">
                    <a:pos x="137" y="0"/>
                  </a:cxn>
                  <a:cxn ang="0">
                    <a:pos x="120" y="4"/>
                  </a:cxn>
                  <a:cxn ang="0">
                    <a:pos x="99" y="9"/>
                  </a:cxn>
                  <a:cxn ang="0">
                    <a:pos x="76" y="19"/>
                  </a:cxn>
                  <a:cxn ang="0">
                    <a:pos x="63" y="39"/>
                  </a:cxn>
                  <a:cxn ang="0">
                    <a:pos x="48" y="66"/>
                  </a:cxn>
                  <a:cxn ang="0">
                    <a:pos x="34" y="87"/>
                  </a:cxn>
                  <a:cxn ang="0">
                    <a:pos x="22" y="110"/>
                  </a:cxn>
                  <a:cxn ang="0">
                    <a:pos x="9" y="139"/>
                  </a:cxn>
                  <a:cxn ang="0">
                    <a:pos x="0" y="203"/>
                  </a:cxn>
                  <a:cxn ang="0">
                    <a:pos x="3" y="250"/>
                  </a:cxn>
                  <a:cxn ang="0">
                    <a:pos x="14" y="319"/>
                  </a:cxn>
                  <a:cxn ang="0">
                    <a:pos x="34" y="378"/>
                  </a:cxn>
                  <a:cxn ang="0">
                    <a:pos x="76" y="520"/>
                  </a:cxn>
                  <a:cxn ang="0">
                    <a:pos x="60" y="368"/>
                  </a:cxn>
                  <a:cxn ang="0">
                    <a:pos x="51" y="315"/>
                  </a:cxn>
                  <a:cxn ang="0">
                    <a:pos x="45" y="269"/>
                  </a:cxn>
                  <a:cxn ang="0">
                    <a:pos x="42" y="220"/>
                  </a:cxn>
                  <a:cxn ang="0">
                    <a:pos x="48" y="165"/>
                  </a:cxn>
                  <a:cxn ang="0">
                    <a:pos x="55" y="123"/>
                  </a:cxn>
                  <a:cxn ang="0">
                    <a:pos x="65" y="71"/>
                  </a:cxn>
                  <a:cxn ang="0">
                    <a:pos x="83" y="47"/>
                  </a:cxn>
                  <a:cxn ang="0">
                    <a:pos x="105" y="37"/>
                  </a:cxn>
                  <a:cxn ang="0">
                    <a:pos x="166" y="32"/>
                  </a:cxn>
                  <a:cxn ang="0">
                    <a:pos x="202" y="49"/>
                  </a:cxn>
                  <a:cxn ang="0">
                    <a:pos x="243" y="87"/>
                  </a:cxn>
                  <a:cxn ang="0">
                    <a:pos x="239" y="80"/>
                  </a:cxn>
                </a:cxnLst>
                <a:rect l="0" t="0" r="r" b="b"/>
                <a:pathLst>
                  <a:path w="244" h="521">
                    <a:moveTo>
                      <a:pt x="239" y="80"/>
                    </a:moveTo>
                    <a:lnTo>
                      <a:pt x="222" y="47"/>
                    </a:lnTo>
                    <a:lnTo>
                      <a:pt x="214" y="33"/>
                    </a:lnTo>
                    <a:lnTo>
                      <a:pt x="197" y="22"/>
                    </a:lnTo>
                    <a:lnTo>
                      <a:pt x="179" y="12"/>
                    </a:lnTo>
                    <a:lnTo>
                      <a:pt x="157" y="2"/>
                    </a:lnTo>
                    <a:lnTo>
                      <a:pt x="137" y="0"/>
                    </a:lnTo>
                    <a:lnTo>
                      <a:pt x="120" y="4"/>
                    </a:lnTo>
                    <a:lnTo>
                      <a:pt x="99" y="9"/>
                    </a:lnTo>
                    <a:lnTo>
                      <a:pt x="76" y="19"/>
                    </a:lnTo>
                    <a:lnTo>
                      <a:pt x="63" y="39"/>
                    </a:lnTo>
                    <a:lnTo>
                      <a:pt x="48" y="66"/>
                    </a:lnTo>
                    <a:lnTo>
                      <a:pt x="34" y="87"/>
                    </a:lnTo>
                    <a:lnTo>
                      <a:pt x="22" y="110"/>
                    </a:lnTo>
                    <a:lnTo>
                      <a:pt x="9" y="139"/>
                    </a:lnTo>
                    <a:lnTo>
                      <a:pt x="0" y="203"/>
                    </a:lnTo>
                    <a:lnTo>
                      <a:pt x="3" y="250"/>
                    </a:lnTo>
                    <a:lnTo>
                      <a:pt x="14" y="319"/>
                    </a:lnTo>
                    <a:lnTo>
                      <a:pt x="34" y="378"/>
                    </a:lnTo>
                    <a:lnTo>
                      <a:pt x="76" y="520"/>
                    </a:lnTo>
                    <a:lnTo>
                      <a:pt x="60" y="368"/>
                    </a:lnTo>
                    <a:lnTo>
                      <a:pt x="51" y="315"/>
                    </a:lnTo>
                    <a:lnTo>
                      <a:pt x="45" y="269"/>
                    </a:lnTo>
                    <a:lnTo>
                      <a:pt x="42" y="220"/>
                    </a:lnTo>
                    <a:lnTo>
                      <a:pt x="48" y="165"/>
                    </a:lnTo>
                    <a:lnTo>
                      <a:pt x="55" y="123"/>
                    </a:lnTo>
                    <a:lnTo>
                      <a:pt x="65" y="71"/>
                    </a:lnTo>
                    <a:lnTo>
                      <a:pt x="83" y="47"/>
                    </a:lnTo>
                    <a:lnTo>
                      <a:pt x="105" y="37"/>
                    </a:lnTo>
                    <a:lnTo>
                      <a:pt x="166" y="32"/>
                    </a:lnTo>
                    <a:lnTo>
                      <a:pt x="202" y="49"/>
                    </a:lnTo>
                    <a:lnTo>
                      <a:pt x="243" y="87"/>
                    </a:lnTo>
                    <a:lnTo>
                      <a:pt x="239" y="8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9" name="Freeform 61"/>
              <p:cNvSpPr>
                <a:spLocks/>
              </p:cNvSpPr>
              <p:nvPr/>
            </p:nvSpPr>
            <p:spPr bwMode="ltGray">
              <a:xfrm>
                <a:off x="558" y="3063"/>
                <a:ext cx="250" cy="509"/>
              </a:xfrm>
              <a:custGeom>
                <a:avLst/>
                <a:gdLst/>
                <a:ahLst/>
                <a:cxnLst>
                  <a:cxn ang="0">
                    <a:pos x="73" y="508"/>
                  </a:cxn>
                  <a:cxn ang="0">
                    <a:pos x="55" y="420"/>
                  </a:cxn>
                  <a:cxn ang="0">
                    <a:pos x="48" y="383"/>
                  </a:cxn>
                  <a:cxn ang="0">
                    <a:pos x="29" y="337"/>
                  </a:cxn>
                  <a:cxn ang="0">
                    <a:pos x="12" y="294"/>
                  </a:cxn>
                  <a:cxn ang="0">
                    <a:pos x="2" y="268"/>
                  </a:cxn>
                  <a:cxn ang="0">
                    <a:pos x="0" y="242"/>
                  </a:cxn>
                  <a:cxn ang="0">
                    <a:pos x="4" y="203"/>
                  </a:cxn>
                  <a:cxn ang="0">
                    <a:pos x="8" y="165"/>
                  </a:cxn>
                  <a:cxn ang="0">
                    <a:pos x="34" y="70"/>
                  </a:cxn>
                  <a:cxn ang="0">
                    <a:pos x="48" y="46"/>
                  </a:cxn>
                  <a:cxn ang="0">
                    <a:pos x="71" y="21"/>
                  </a:cxn>
                  <a:cxn ang="0">
                    <a:pos x="90" y="6"/>
                  </a:cxn>
                  <a:cxn ang="0">
                    <a:pos x="115" y="0"/>
                  </a:cxn>
                  <a:cxn ang="0">
                    <a:pos x="135" y="11"/>
                  </a:cxn>
                  <a:cxn ang="0">
                    <a:pos x="161" y="21"/>
                  </a:cxn>
                  <a:cxn ang="0">
                    <a:pos x="187" y="51"/>
                  </a:cxn>
                  <a:cxn ang="0">
                    <a:pos x="196" y="72"/>
                  </a:cxn>
                  <a:cxn ang="0">
                    <a:pos x="212" y="103"/>
                  </a:cxn>
                  <a:cxn ang="0">
                    <a:pos x="224" y="129"/>
                  </a:cxn>
                  <a:cxn ang="0">
                    <a:pos x="246" y="263"/>
                  </a:cxn>
                  <a:cxn ang="0">
                    <a:pos x="249" y="287"/>
                  </a:cxn>
                  <a:cxn ang="0">
                    <a:pos x="244" y="332"/>
                  </a:cxn>
                  <a:cxn ang="0">
                    <a:pos x="230" y="456"/>
                  </a:cxn>
                  <a:cxn ang="0">
                    <a:pos x="231" y="334"/>
                  </a:cxn>
                  <a:cxn ang="0">
                    <a:pos x="224" y="280"/>
                  </a:cxn>
                  <a:cxn ang="0">
                    <a:pos x="219" y="248"/>
                  </a:cxn>
                  <a:cxn ang="0">
                    <a:pos x="208" y="203"/>
                  </a:cxn>
                  <a:cxn ang="0">
                    <a:pos x="198" y="159"/>
                  </a:cxn>
                  <a:cxn ang="0">
                    <a:pos x="183" y="117"/>
                  </a:cxn>
                  <a:cxn ang="0">
                    <a:pos x="166" y="77"/>
                  </a:cxn>
                  <a:cxn ang="0">
                    <a:pos x="151" y="42"/>
                  </a:cxn>
                  <a:cxn ang="0">
                    <a:pos x="135" y="21"/>
                  </a:cxn>
                  <a:cxn ang="0">
                    <a:pos x="118" y="13"/>
                  </a:cxn>
                  <a:cxn ang="0">
                    <a:pos x="100" y="21"/>
                  </a:cxn>
                  <a:cxn ang="0">
                    <a:pos x="88" y="40"/>
                  </a:cxn>
                  <a:cxn ang="0">
                    <a:pos x="80" y="72"/>
                  </a:cxn>
                  <a:cxn ang="0">
                    <a:pos x="80" y="97"/>
                  </a:cxn>
                  <a:cxn ang="0">
                    <a:pos x="74" y="144"/>
                  </a:cxn>
                  <a:cxn ang="0">
                    <a:pos x="67" y="173"/>
                  </a:cxn>
                  <a:cxn ang="0">
                    <a:pos x="50" y="218"/>
                  </a:cxn>
                  <a:cxn ang="0">
                    <a:pos x="48" y="242"/>
                  </a:cxn>
                  <a:cxn ang="0">
                    <a:pos x="44" y="265"/>
                  </a:cxn>
                  <a:cxn ang="0">
                    <a:pos x="44" y="299"/>
                  </a:cxn>
                  <a:cxn ang="0">
                    <a:pos x="74" y="412"/>
                  </a:cxn>
                  <a:cxn ang="0">
                    <a:pos x="73" y="508"/>
                  </a:cxn>
                </a:cxnLst>
                <a:rect l="0" t="0" r="r" b="b"/>
                <a:pathLst>
                  <a:path w="250" h="509">
                    <a:moveTo>
                      <a:pt x="73" y="508"/>
                    </a:moveTo>
                    <a:lnTo>
                      <a:pt x="55" y="420"/>
                    </a:lnTo>
                    <a:lnTo>
                      <a:pt x="48" y="383"/>
                    </a:lnTo>
                    <a:lnTo>
                      <a:pt x="29" y="337"/>
                    </a:lnTo>
                    <a:lnTo>
                      <a:pt x="12" y="294"/>
                    </a:lnTo>
                    <a:lnTo>
                      <a:pt x="2" y="268"/>
                    </a:lnTo>
                    <a:lnTo>
                      <a:pt x="0" y="242"/>
                    </a:lnTo>
                    <a:lnTo>
                      <a:pt x="4" y="203"/>
                    </a:lnTo>
                    <a:lnTo>
                      <a:pt x="8" y="165"/>
                    </a:lnTo>
                    <a:lnTo>
                      <a:pt x="34" y="70"/>
                    </a:lnTo>
                    <a:lnTo>
                      <a:pt x="48" y="46"/>
                    </a:lnTo>
                    <a:lnTo>
                      <a:pt x="71" y="21"/>
                    </a:lnTo>
                    <a:lnTo>
                      <a:pt x="90" y="6"/>
                    </a:lnTo>
                    <a:lnTo>
                      <a:pt x="115" y="0"/>
                    </a:lnTo>
                    <a:lnTo>
                      <a:pt x="135" y="11"/>
                    </a:lnTo>
                    <a:lnTo>
                      <a:pt x="161" y="21"/>
                    </a:lnTo>
                    <a:lnTo>
                      <a:pt x="187" y="51"/>
                    </a:lnTo>
                    <a:lnTo>
                      <a:pt x="196" y="72"/>
                    </a:lnTo>
                    <a:lnTo>
                      <a:pt x="212" y="103"/>
                    </a:lnTo>
                    <a:lnTo>
                      <a:pt x="224" y="129"/>
                    </a:lnTo>
                    <a:lnTo>
                      <a:pt x="246" y="263"/>
                    </a:lnTo>
                    <a:lnTo>
                      <a:pt x="249" y="287"/>
                    </a:lnTo>
                    <a:lnTo>
                      <a:pt x="244" y="332"/>
                    </a:lnTo>
                    <a:lnTo>
                      <a:pt x="230" y="456"/>
                    </a:lnTo>
                    <a:lnTo>
                      <a:pt x="231" y="334"/>
                    </a:lnTo>
                    <a:lnTo>
                      <a:pt x="224" y="280"/>
                    </a:lnTo>
                    <a:lnTo>
                      <a:pt x="219" y="248"/>
                    </a:lnTo>
                    <a:lnTo>
                      <a:pt x="208" y="203"/>
                    </a:lnTo>
                    <a:lnTo>
                      <a:pt x="198" y="159"/>
                    </a:lnTo>
                    <a:lnTo>
                      <a:pt x="183" y="117"/>
                    </a:lnTo>
                    <a:lnTo>
                      <a:pt x="166" y="77"/>
                    </a:lnTo>
                    <a:lnTo>
                      <a:pt x="151" y="42"/>
                    </a:lnTo>
                    <a:lnTo>
                      <a:pt x="135" y="21"/>
                    </a:lnTo>
                    <a:lnTo>
                      <a:pt x="118" y="13"/>
                    </a:lnTo>
                    <a:lnTo>
                      <a:pt x="100" y="21"/>
                    </a:lnTo>
                    <a:lnTo>
                      <a:pt x="88" y="40"/>
                    </a:lnTo>
                    <a:lnTo>
                      <a:pt x="80" y="72"/>
                    </a:lnTo>
                    <a:lnTo>
                      <a:pt x="80" y="97"/>
                    </a:lnTo>
                    <a:lnTo>
                      <a:pt x="74" y="144"/>
                    </a:lnTo>
                    <a:lnTo>
                      <a:pt x="67" y="173"/>
                    </a:lnTo>
                    <a:lnTo>
                      <a:pt x="50" y="218"/>
                    </a:lnTo>
                    <a:lnTo>
                      <a:pt x="48" y="242"/>
                    </a:lnTo>
                    <a:lnTo>
                      <a:pt x="44" y="265"/>
                    </a:lnTo>
                    <a:lnTo>
                      <a:pt x="44" y="299"/>
                    </a:lnTo>
                    <a:lnTo>
                      <a:pt x="74" y="412"/>
                    </a:lnTo>
                    <a:lnTo>
                      <a:pt x="73" y="50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grpSp>
            <p:nvGrpSpPr>
              <p:cNvPr id="70" name="Group 62"/>
              <p:cNvGrpSpPr>
                <a:grpSpLocks/>
              </p:cNvGrpSpPr>
              <p:nvPr/>
            </p:nvGrpSpPr>
            <p:grpSpPr bwMode="auto">
              <a:xfrm>
                <a:off x="697" y="2551"/>
                <a:ext cx="602" cy="744"/>
                <a:chOff x="697" y="2551"/>
                <a:chExt cx="602" cy="744"/>
              </a:xfrm>
            </p:grpSpPr>
            <p:sp>
              <p:nvSpPr>
                <p:cNvPr id="76" name="Freeform 63"/>
                <p:cNvSpPr>
                  <a:spLocks/>
                </p:cNvSpPr>
                <p:nvPr/>
              </p:nvSpPr>
              <p:spPr bwMode="ltGray">
                <a:xfrm>
                  <a:off x="697" y="2551"/>
                  <a:ext cx="331" cy="740"/>
                </a:xfrm>
                <a:custGeom>
                  <a:avLst/>
                  <a:gdLst/>
                  <a:ahLst/>
                  <a:cxnLst>
                    <a:cxn ang="0">
                      <a:pos x="310" y="17"/>
                    </a:cxn>
                    <a:cxn ang="0">
                      <a:pos x="308" y="0"/>
                    </a:cxn>
                    <a:cxn ang="0">
                      <a:pos x="285" y="6"/>
                    </a:cxn>
                    <a:cxn ang="0">
                      <a:pos x="271" y="25"/>
                    </a:cxn>
                    <a:cxn ang="0">
                      <a:pos x="9" y="162"/>
                    </a:cxn>
                    <a:cxn ang="0">
                      <a:pos x="242" y="65"/>
                    </a:cxn>
                    <a:cxn ang="0">
                      <a:pos x="246" y="84"/>
                    </a:cxn>
                    <a:cxn ang="0">
                      <a:pos x="131" y="200"/>
                    </a:cxn>
                    <a:cxn ang="0">
                      <a:pos x="272" y="107"/>
                    </a:cxn>
                    <a:cxn ang="0">
                      <a:pos x="254" y="146"/>
                    </a:cxn>
                    <a:cxn ang="0">
                      <a:pos x="209" y="209"/>
                    </a:cxn>
                    <a:cxn ang="0">
                      <a:pos x="72" y="377"/>
                    </a:cxn>
                    <a:cxn ang="0">
                      <a:pos x="77" y="363"/>
                    </a:cxn>
                    <a:cxn ang="0">
                      <a:pos x="167" y="259"/>
                    </a:cxn>
                    <a:cxn ang="0">
                      <a:pos x="238" y="178"/>
                    </a:cxn>
                    <a:cxn ang="0">
                      <a:pos x="271" y="139"/>
                    </a:cxn>
                    <a:cxn ang="0">
                      <a:pos x="277" y="152"/>
                    </a:cxn>
                    <a:cxn ang="0">
                      <a:pos x="238" y="203"/>
                    </a:cxn>
                    <a:cxn ang="0">
                      <a:pos x="183" y="274"/>
                    </a:cxn>
                    <a:cxn ang="0">
                      <a:pos x="254" y="178"/>
                    </a:cxn>
                    <a:cxn ang="0">
                      <a:pos x="277" y="152"/>
                    </a:cxn>
                    <a:cxn ang="0">
                      <a:pos x="279" y="180"/>
                    </a:cxn>
                    <a:cxn ang="0">
                      <a:pos x="254" y="229"/>
                    </a:cxn>
                    <a:cxn ang="0">
                      <a:pos x="183" y="294"/>
                    </a:cxn>
                    <a:cxn ang="0">
                      <a:pos x="121" y="352"/>
                    </a:cxn>
                    <a:cxn ang="0">
                      <a:pos x="192" y="292"/>
                    </a:cxn>
                    <a:cxn ang="0">
                      <a:pos x="265" y="222"/>
                    </a:cxn>
                    <a:cxn ang="0">
                      <a:pos x="263" y="246"/>
                    </a:cxn>
                    <a:cxn ang="0">
                      <a:pos x="265" y="287"/>
                    </a:cxn>
                    <a:cxn ang="0">
                      <a:pos x="254" y="306"/>
                    </a:cxn>
                    <a:cxn ang="0">
                      <a:pos x="194" y="366"/>
                    </a:cxn>
                    <a:cxn ang="0">
                      <a:pos x="82" y="460"/>
                    </a:cxn>
                    <a:cxn ang="0">
                      <a:pos x="99" y="440"/>
                    </a:cxn>
                    <a:cxn ang="0">
                      <a:pos x="238" y="325"/>
                    </a:cxn>
                    <a:cxn ang="0">
                      <a:pos x="281" y="276"/>
                    </a:cxn>
                    <a:cxn ang="0">
                      <a:pos x="170" y="424"/>
                    </a:cxn>
                    <a:cxn ang="0">
                      <a:pos x="280" y="320"/>
                    </a:cxn>
                    <a:cxn ang="0">
                      <a:pos x="277" y="362"/>
                    </a:cxn>
                    <a:cxn ang="0">
                      <a:pos x="222" y="460"/>
                    </a:cxn>
                    <a:cxn ang="0">
                      <a:pos x="127" y="531"/>
                    </a:cxn>
                    <a:cxn ang="0">
                      <a:pos x="38" y="595"/>
                    </a:cxn>
                    <a:cxn ang="0">
                      <a:pos x="171" y="506"/>
                    </a:cxn>
                    <a:cxn ang="0">
                      <a:pos x="226" y="454"/>
                    </a:cxn>
                    <a:cxn ang="0">
                      <a:pos x="277" y="378"/>
                    </a:cxn>
                    <a:cxn ang="0">
                      <a:pos x="271" y="413"/>
                    </a:cxn>
                    <a:cxn ang="0">
                      <a:pos x="268" y="446"/>
                    </a:cxn>
                    <a:cxn ang="0">
                      <a:pos x="271" y="479"/>
                    </a:cxn>
                    <a:cxn ang="0">
                      <a:pos x="222" y="544"/>
                    </a:cxn>
                    <a:cxn ang="0">
                      <a:pos x="130" y="602"/>
                    </a:cxn>
                    <a:cxn ang="0">
                      <a:pos x="136" y="597"/>
                    </a:cxn>
                    <a:cxn ang="0">
                      <a:pos x="249" y="518"/>
                    </a:cxn>
                    <a:cxn ang="0">
                      <a:pos x="244" y="538"/>
                    </a:cxn>
                    <a:cxn ang="0">
                      <a:pos x="249" y="550"/>
                    </a:cxn>
                    <a:cxn ang="0">
                      <a:pos x="254" y="569"/>
                    </a:cxn>
                    <a:cxn ang="0">
                      <a:pos x="199" y="628"/>
                    </a:cxn>
                    <a:cxn ang="0">
                      <a:pos x="137" y="641"/>
                    </a:cxn>
                    <a:cxn ang="0">
                      <a:pos x="249" y="589"/>
                    </a:cxn>
                    <a:cxn ang="0">
                      <a:pos x="244" y="618"/>
                    </a:cxn>
                    <a:cxn ang="0">
                      <a:pos x="250" y="635"/>
                    </a:cxn>
                    <a:cxn ang="0">
                      <a:pos x="121" y="739"/>
                    </a:cxn>
                    <a:cxn ang="0">
                      <a:pos x="244" y="659"/>
                    </a:cxn>
                    <a:cxn ang="0">
                      <a:pos x="270" y="631"/>
                    </a:cxn>
                    <a:cxn ang="0">
                      <a:pos x="286" y="605"/>
                    </a:cxn>
                  </a:cxnLst>
                  <a:rect l="0" t="0" r="r" b="b"/>
                  <a:pathLst>
                    <a:path w="331" h="740">
                      <a:moveTo>
                        <a:pt x="305" y="56"/>
                      </a:moveTo>
                      <a:lnTo>
                        <a:pt x="310" y="17"/>
                      </a:lnTo>
                      <a:lnTo>
                        <a:pt x="330" y="13"/>
                      </a:lnTo>
                      <a:lnTo>
                        <a:pt x="308" y="0"/>
                      </a:lnTo>
                      <a:lnTo>
                        <a:pt x="300" y="1"/>
                      </a:lnTo>
                      <a:lnTo>
                        <a:pt x="285" y="6"/>
                      </a:lnTo>
                      <a:lnTo>
                        <a:pt x="284" y="18"/>
                      </a:lnTo>
                      <a:lnTo>
                        <a:pt x="271" y="25"/>
                      </a:lnTo>
                      <a:lnTo>
                        <a:pt x="160" y="132"/>
                      </a:lnTo>
                      <a:lnTo>
                        <a:pt x="9" y="162"/>
                      </a:lnTo>
                      <a:lnTo>
                        <a:pt x="158" y="131"/>
                      </a:lnTo>
                      <a:lnTo>
                        <a:pt x="242" y="65"/>
                      </a:lnTo>
                      <a:lnTo>
                        <a:pt x="271" y="55"/>
                      </a:lnTo>
                      <a:lnTo>
                        <a:pt x="246" y="84"/>
                      </a:lnTo>
                      <a:lnTo>
                        <a:pt x="271" y="86"/>
                      </a:lnTo>
                      <a:lnTo>
                        <a:pt x="131" y="200"/>
                      </a:lnTo>
                      <a:lnTo>
                        <a:pt x="226" y="128"/>
                      </a:lnTo>
                      <a:lnTo>
                        <a:pt x="272" y="107"/>
                      </a:lnTo>
                      <a:lnTo>
                        <a:pt x="271" y="123"/>
                      </a:lnTo>
                      <a:lnTo>
                        <a:pt x="254" y="146"/>
                      </a:lnTo>
                      <a:lnTo>
                        <a:pt x="242" y="165"/>
                      </a:lnTo>
                      <a:lnTo>
                        <a:pt x="209" y="209"/>
                      </a:lnTo>
                      <a:lnTo>
                        <a:pt x="148" y="287"/>
                      </a:lnTo>
                      <a:lnTo>
                        <a:pt x="72" y="377"/>
                      </a:lnTo>
                      <a:lnTo>
                        <a:pt x="10" y="440"/>
                      </a:lnTo>
                      <a:lnTo>
                        <a:pt x="77" y="363"/>
                      </a:lnTo>
                      <a:lnTo>
                        <a:pt x="116" y="318"/>
                      </a:lnTo>
                      <a:lnTo>
                        <a:pt x="167" y="259"/>
                      </a:lnTo>
                      <a:lnTo>
                        <a:pt x="193" y="222"/>
                      </a:lnTo>
                      <a:lnTo>
                        <a:pt x="238" y="178"/>
                      </a:lnTo>
                      <a:lnTo>
                        <a:pt x="254" y="158"/>
                      </a:lnTo>
                      <a:lnTo>
                        <a:pt x="271" y="139"/>
                      </a:lnTo>
                      <a:lnTo>
                        <a:pt x="262" y="141"/>
                      </a:lnTo>
                      <a:lnTo>
                        <a:pt x="277" y="152"/>
                      </a:lnTo>
                      <a:lnTo>
                        <a:pt x="261" y="165"/>
                      </a:lnTo>
                      <a:lnTo>
                        <a:pt x="238" y="203"/>
                      </a:lnTo>
                      <a:lnTo>
                        <a:pt x="211" y="243"/>
                      </a:lnTo>
                      <a:lnTo>
                        <a:pt x="183" y="274"/>
                      </a:lnTo>
                      <a:lnTo>
                        <a:pt x="232" y="209"/>
                      </a:lnTo>
                      <a:lnTo>
                        <a:pt x="254" y="178"/>
                      </a:lnTo>
                      <a:lnTo>
                        <a:pt x="271" y="152"/>
                      </a:lnTo>
                      <a:lnTo>
                        <a:pt x="277" y="152"/>
                      </a:lnTo>
                      <a:lnTo>
                        <a:pt x="264" y="190"/>
                      </a:lnTo>
                      <a:lnTo>
                        <a:pt x="279" y="180"/>
                      </a:lnTo>
                      <a:lnTo>
                        <a:pt x="271" y="203"/>
                      </a:lnTo>
                      <a:lnTo>
                        <a:pt x="254" y="229"/>
                      </a:lnTo>
                      <a:lnTo>
                        <a:pt x="222" y="267"/>
                      </a:lnTo>
                      <a:lnTo>
                        <a:pt x="183" y="294"/>
                      </a:lnTo>
                      <a:lnTo>
                        <a:pt x="148" y="325"/>
                      </a:lnTo>
                      <a:lnTo>
                        <a:pt x="121" y="352"/>
                      </a:lnTo>
                      <a:lnTo>
                        <a:pt x="137" y="339"/>
                      </a:lnTo>
                      <a:lnTo>
                        <a:pt x="192" y="292"/>
                      </a:lnTo>
                      <a:lnTo>
                        <a:pt x="254" y="236"/>
                      </a:lnTo>
                      <a:lnTo>
                        <a:pt x="265" y="222"/>
                      </a:lnTo>
                      <a:lnTo>
                        <a:pt x="277" y="203"/>
                      </a:lnTo>
                      <a:lnTo>
                        <a:pt x="263" y="246"/>
                      </a:lnTo>
                      <a:lnTo>
                        <a:pt x="286" y="230"/>
                      </a:lnTo>
                      <a:lnTo>
                        <a:pt x="265" y="287"/>
                      </a:lnTo>
                      <a:lnTo>
                        <a:pt x="261" y="299"/>
                      </a:lnTo>
                      <a:lnTo>
                        <a:pt x="254" y="306"/>
                      </a:lnTo>
                      <a:lnTo>
                        <a:pt x="225" y="337"/>
                      </a:lnTo>
                      <a:lnTo>
                        <a:pt x="194" y="366"/>
                      </a:lnTo>
                      <a:lnTo>
                        <a:pt x="137" y="415"/>
                      </a:lnTo>
                      <a:lnTo>
                        <a:pt x="82" y="460"/>
                      </a:lnTo>
                      <a:lnTo>
                        <a:pt x="0" y="524"/>
                      </a:lnTo>
                      <a:lnTo>
                        <a:pt x="99" y="440"/>
                      </a:lnTo>
                      <a:lnTo>
                        <a:pt x="199" y="357"/>
                      </a:lnTo>
                      <a:lnTo>
                        <a:pt x="238" y="325"/>
                      </a:lnTo>
                      <a:lnTo>
                        <a:pt x="262" y="290"/>
                      </a:lnTo>
                      <a:lnTo>
                        <a:pt x="281" y="276"/>
                      </a:lnTo>
                      <a:lnTo>
                        <a:pt x="286" y="278"/>
                      </a:lnTo>
                      <a:lnTo>
                        <a:pt x="170" y="424"/>
                      </a:lnTo>
                      <a:lnTo>
                        <a:pt x="258" y="324"/>
                      </a:lnTo>
                      <a:lnTo>
                        <a:pt x="280" y="320"/>
                      </a:lnTo>
                      <a:lnTo>
                        <a:pt x="255" y="375"/>
                      </a:lnTo>
                      <a:lnTo>
                        <a:pt x="277" y="362"/>
                      </a:lnTo>
                      <a:lnTo>
                        <a:pt x="244" y="422"/>
                      </a:lnTo>
                      <a:lnTo>
                        <a:pt x="222" y="460"/>
                      </a:lnTo>
                      <a:lnTo>
                        <a:pt x="183" y="492"/>
                      </a:lnTo>
                      <a:lnTo>
                        <a:pt x="127" y="531"/>
                      </a:lnTo>
                      <a:lnTo>
                        <a:pt x="77" y="569"/>
                      </a:lnTo>
                      <a:lnTo>
                        <a:pt x="38" y="595"/>
                      </a:lnTo>
                      <a:lnTo>
                        <a:pt x="10" y="609"/>
                      </a:lnTo>
                      <a:lnTo>
                        <a:pt x="171" y="506"/>
                      </a:lnTo>
                      <a:lnTo>
                        <a:pt x="209" y="475"/>
                      </a:lnTo>
                      <a:lnTo>
                        <a:pt x="226" y="454"/>
                      </a:lnTo>
                      <a:lnTo>
                        <a:pt x="252" y="415"/>
                      </a:lnTo>
                      <a:lnTo>
                        <a:pt x="277" y="378"/>
                      </a:lnTo>
                      <a:lnTo>
                        <a:pt x="250" y="432"/>
                      </a:lnTo>
                      <a:lnTo>
                        <a:pt x="271" y="413"/>
                      </a:lnTo>
                      <a:lnTo>
                        <a:pt x="249" y="455"/>
                      </a:lnTo>
                      <a:lnTo>
                        <a:pt x="268" y="446"/>
                      </a:lnTo>
                      <a:lnTo>
                        <a:pt x="247" y="497"/>
                      </a:lnTo>
                      <a:lnTo>
                        <a:pt x="271" y="479"/>
                      </a:lnTo>
                      <a:lnTo>
                        <a:pt x="249" y="506"/>
                      </a:lnTo>
                      <a:lnTo>
                        <a:pt x="222" y="544"/>
                      </a:lnTo>
                      <a:lnTo>
                        <a:pt x="199" y="555"/>
                      </a:lnTo>
                      <a:lnTo>
                        <a:pt x="130" y="602"/>
                      </a:lnTo>
                      <a:lnTo>
                        <a:pt x="66" y="628"/>
                      </a:lnTo>
                      <a:lnTo>
                        <a:pt x="136" y="597"/>
                      </a:lnTo>
                      <a:lnTo>
                        <a:pt x="193" y="557"/>
                      </a:lnTo>
                      <a:lnTo>
                        <a:pt x="249" y="518"/>
                      </a:lnTo>
                      <a:lnTo>
                        <a:pt x="265" y="500"/>
                      </a:lnTo>
                      <a:lnTo>
                        <a:pt x="244" y="538"/>
                      </a:lnTo>
                      <a:lnTo>
                        <a:pt x="261" y="531"/>
                      </a:lnTo>
                      <a:lnTo>
                        <a:pt x="249" y="550"/>
                      </a:lnTo>
                      <a:lnTo>
                        <a:pt x="244" y="576"/>
                      </a:lnTo>
                      <a:lnTo>
                        <a:pt x="254" y="569"/>
                      </a:lnTo>
                      <a:lnTo>
                        <a:pt x="241" y="591"/>
                      </a:lnTo>
                      <a:lnTo>
                        <a:pt x="199" y="628"/>
                      </a:lnTo>
                      <a:lnTo>
                        <a:pt x="171" y="633"/>
                      </a:lnTo>
                      <a:lnTo>
                        <a:pt x="137" y="641"/>
                      </a:lnTo>
                      <a:lnTo>
                        <a:pt x="205" y="621"/>
                      </a:lnTo>
                      <a:lnTo>
                        <a:pt x="249" y="589"/>
                      </a:lnTo>
                      <a:lnTo>
                        <a:pt x="261" y="564"/>
                      </a:lnTo>
                      <a:lnTo>
                        <a:pt x="244" y="618"/>
                      </a:lnTo>
                      <a:lnTo>
                        <a:pt x="262" y="605"/>
                      </a:lnTo>
                      <a:lnTo>
                        <a:pt x="250" y="635"/>
                      </a:lnTo>
                      <a:lnTo>
                        <a:pt x="232" y="675"/>
                      </a:lnTo>
                      <a:lnTo>
                        <a:pt x="121" y="739"/>
                      </a:lnTo>
                      <a:lnTo>
                        <a:pt x="233" y="680"/>
                      </a:lnTo>
                      <a:lnTo>
                        <a:pt x="244" y="659"/>
                      </a:lnTo>
                      <a:lnTo>
                        <a:pt x="250" y="647"/>
                      </a:lnTo>
                      <a:lnTo>
                        <a:pt x="270" y="631"/>
                      </a:lnTo>
                      <a:lnTo>
                        <a:pt x="281" y="661"/>
                      </a:lnTo>
                      <a:lnTo>
                        <a:pt x="286" y="605"/>
                      </a:lnTo>
                      <a:lnTo>
                        <a:pt x="305" y="56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77" name="Freeform 64"/>
                <p:cNvSpPr>
                  <a:spLocks/>
                </p:cNvSpPr>
                <p:nvPr/>
              </p:nvSpPr>
              <p:spPr bwMode="ltGray">
                <a:xfrm>
                  <a:off x="977" y="2551"/>
                  <a:ext cx="322" cy="744"/>
                </a:xfrm>
                <a:custGeom>
                  <a:avLst/>
                  <a:gdLst/>
                  <a:ahLst/>
                  <a:cxnLst>
                    <a:cxn ang="0">
                      <a:pos x="2" y="614"/>
                    </a:cxn>
                    <a:cxn ang="0">
                      <a:pos x="12" y="588"/>
                    </a:cxn>
                    <a:cxn ang="0">
                      <a:pos x="91" y="743"/>
                    </a:cxn>
                    <a:cxn ang="0">
                      <a:pos x="28" y="593"/>
                    </a:cxn>
                    <a:cxn ang="0">
                      <a:pos x="35" y="575"/>
                    </a:cxn>
                    <a:cxn ang="0">
                      <a:pos x="113" y="686"/>
                    </a:cxn>
                    <a:cxn ang="0">
                      <a:pos x="33" y="569"/>
                    </a:cxn>
                    <a:cxn ang="0">
                      <a:pos x="43" y="544"/>
                    </a:cxn>
                    <a:cxn ang="0">
                      <a:pos x="52" y="517"/>
                    </a:cxn>
                    <a:cxn ang="0">
                      <a:pos x="47" y="499"/>
                    </a:cxn>
                    <a:cxn ang="0">
                      <a:pos x="58" y="487"/>
                    </a:cxn>
                    <a:cxn ang="0">
                      <a:pos x="52" y="486"/>
                    </a:cxn>
                    <a:cxn ang="0">
                      <a:pos x="52" y="460"/>
                    </a:cxn>
                    <a:cxn ang="0">
                      <a:pos x="58" y="440"/>
                    </a:cxn>
                    <a:cxn ang="0">
                      <a:pos x="152" y="570"/>
                    </a:cxn>
                    <a:cxn ang="0">
                      <a:pos x="52" y="434"/>
                    </a:cxn>
                    <a:cxn ang="0">
                      <a:pos x="63" y="434"/>
                    </a:cxn>
                    <a:cxn ang="0">
                      <a:pos x="63" y="395"/>
                    </a:cxn>
                    <a:cxn ang="0">
                      <a:pos x="183" y="486"/>
                    </a:cxn>
                    <a:cxn ang="0">
                      <a:pos x="89" y="423"/>
                    </a:cxn>
                    <a:cxn ang="0">
                      <a:pos x="55" y="370"/>
                    </a:cxn>
                    <a:cxn ang="0">
                      <a:pos x="58" y="350"/>
                    </a:cxn>
                    <a:cxn ang="0">
                      <a:pos x="79" y="367"/>
                    </a:cxn>
                    <a:cxn ang="0">
                      <a:pos x="80" y="344"/>
                    </a:cxn>
                    <a:cxn ang="0">
                      <a:pos x="168" y="383"/>
                    </a:cxn>
                    <a:cxn ang="0">
                      <a:pos x="136" y="364"/>
                    </a:cxn>
                    <a:cxn ang="0">
                      <a:pos x="67" y="313"/>
                    </a:cxn>
                    <a:cxn ang="0">
                      <a:pos x="63" y="278"/>
                    </a:cxn>
                    <a:cxn ang="0">
                      <a:pos x="69" y="258"/>
                    </a:cxn>
                    <a:cxn ang="0">
                      <a:pos x="92" y="273"/>
                    </a:cxn>
                    <a:cxn ang="0">
                      <a:pos x="88" y="238"/>
                    </a:cxn>
                    <a:cxn ang="0">
                      <a:pos x="80" y="215"/>
                    </a:cxn>
                    <a:cxn ang="0">
                      <a:pos x="85" y="201"/>
                    </a:cxn>
                    <a:cxn ang="0">
                      <a:pos x="178" y="265"/>
                    </a:cxn>
                    <a:cxn ang="0">
                      <a:pos x="287" y="313"/>
                    </a:cxn>
                    <a:cxn ang="0">
                      <a:pos x="136" y="235"/>
                    </a:cxn>
                    <a:cxn ang="0">
                      <a:pos x="85" y="201"/>
                    </a:cxn>
                    <a:cxn ang="0">
                      <a:pos x="91" y="183"/>
                    </a:cxn>
                    <a:cxn ang="0">
                      <a:pos x="83" y="142"/>
                    </a:cxn>
                    <a:cxn ang="0">
                      <a:pos x="85" y="113"/>
                    </a:cxn>
                    <a:cxn ang="0">
                      <a:pos x="136" y="148"/>
                    </a:cxn>
                    <a:cxn ang="0">
                      <a:pos x="124" y="138"/>
                    </a:cxn>
                    <a:cxn ang="0">
                      <a:pos x="91" y="113"/>
                    </a:cxn>
                    <a:cxn ang="0">
                      <a:pos x="85" y="100"/>
                    </a:cxn>
                    <a:cxn ang="0">
                      <a:pos x="69" y="81"/>
                    </a:cxn>
                    <a:cxn ang="0">
                      <a:pos x="168" y="115"/>
                    </a:cxn>
                    <a:cxn ang="0">
                      <a:pos x="69" y="55"/>
                    </a:cxn>
                    <a:cxn ang="0">
                      <a:pos x="186" y="55"/>
                    </a:cxn>
                    <a:cxn ang="0">
                      <a:pos x="237" y="48"/>
                    </a:cxn>
                    <a:cxn ang="0">
                      <a:pos x="85" y="55"/>
                    </a:cxn>
                    <a:cxn ang="0">
                      <a:pos x="63" y="22"/>
                    </a:cxn>
                    <a:cxn ang="0">
                      <a:pos x="30" y="9"/>
                    </a:cxn>
                    <a:cxn ang="0">
                      <a:pos x="0" y="646"/>
                    </a:cxn>
                  </a:cxnLst>
                  <a:rect l="0" t="0" r="r" b="b"/>
                  <a:pathLst>
                    <a:path w="322" h="744">
                      <a:moveTo>
                        <a:pt x="0" y="646"/>
                      </a:moveTo>
                      <a:lnTo>
                        <a:pt x="2" y="614"/>
                      </a:lnTo>
                      <a:lnTo>
                        <a:pt x="19" y="632"/>
                      </a:lnTo>
                      <a:lnTo>
                        <a:pt x="12" y="588"/>
                      </a:lnTo>
                      <a:lnTo>
                        <a:pt x="30" y="594"/>
                      </a:lnTo>
                      <a:lnTo>
                        <a:pt x="91" y="743"/>
                      </a:lnTo>
                      <a:lnTo>
                        <a:pt x="35" y="614"/>
                      </a:lnTo>
                      <a:lnTo>
                        <a:pt x="28" y="593"/>
                      </a:lnTo>
                      <a:lnTo>
                        <a:pt x="24" y="570"/>
                      </a:lnTo>
                      <a:lnTo>
                        <a:pt x="35" y="575"/>
                      </a:lnTo>
                      <a:lnTo>
                        <a:pt x="71" y="617"/>
                      </a:lnTo>
                      <a:lnTo>
                        <a:pt x="113" y="686"/>
                      </a:lnTo>
                      <a:lnTo>
                        <a:pt x="52" y="594"/>
                      </a:lnTo>
                      <a:lnTo>
                        <a:pt x="33" y="569"/>
                      </a:lnTo>
                      <a:lnTo>
                        <a:pt x="30" y="533"/>
                      </a:lnTo>
                      <a:lnTo>
                        <a:pt x="43" y="544"/>
                      </a:lnTo>
                      <a:lnTo>
                        <a:pt x="41" y="505"/>
                      </a:lnTo>
                      <a:lnTo>
                        <a:pt x="52" y="517"/>
                      </a:lnTo>
                      <a:lnTo>
                        <a:pt x="108" y="652"/>
                      </a:lnTo>
                      <a:lnTo>
                        <a:pt x="47" y="499"/>
                      </a:lnTo>
                      <a:lnTo>
                        <a:pt x="41" y="473"/>
                      </a:lnTo>
                      <a:lnTo>
                        <a:pt x="58" y="487"/>
                      </a:lnTo>
                      <a:lnTo>
                        <a:pt x="103" y="563"/>
                      </a:lnTo>
                      <a:lnTo>
                        <a:pt x="52" y="486"/>
                      </a:lnTo>
                      <a:lnTo>
                        <a:pt x="35" y="447"/>
                      </a:lnTo>
                      <a:lnTo>
                        <a:pt x="52" y="460"/>
                      </a:lnTo>
                      <a:lnTo>
                        <a:pt x="41" y="434"/>
                      </a:lnTo>
                      <a:lnTo>
                        <a:pt x="58" y="440"/>
                      </a:lnTo>
                      <a:lnTo>
                        <a:pt x="74" y="486"/>
                      </a:lnTo>
                      <a:lnTo>
                        <a:pt x="152" y="570"/>
                      </a:lnTo>
                      <a:lnTo>
                        <a:pt x="69" y="473"/>
                      </a:lnTo>
                      <a:lnTo>
                        <a:pt x="52" y="434"/>
                      </a:lnTo>
                      <a:lnTo>
                        <a:pt x="47" y="414"/>
                      </a:lnTo>
                      <a:lnTo>
                        <a:pt x="63" y="434"/>
                      </a:lnTo>
                      <a:lnTo>
                        <a:pt x="52" y="390"/>
                      </a:lnTo>
                      <a:lnTo>
                        <a:pt x="63" y="395"/>
                      </a:lnTo>
                      <a:lnTo>
                        <a:pt x="72" y="417"/>
                      </a:lnTo>
                      <a:lnTo>
                        <a:pt x="183" y="486"/>
                      </a:lnTo>
                      <a:lnTo>
                        <a:pt x="123" y="445"/>
                      </a:lnTo>
                      <a:lnTo>
                        <a:pt x="89" y="423"/>
                      </a:lnTo>
                      <a:lnTo>
                        <a:pt x="79" y="416"/>
                      </a:lnTo>
                      <a:lnTo>
                        <a:pt x="55" y="370"/>
                      </a:lnTo>
                      <a:lnTo>
                        <a:pt x="63" y="378"/>
                      </a:lnTo>
                      <a:lnTo>
                        <a:pt x="58" y="350"/>
                      </a:lnTo>
                      <a:lnTo>
                        <a:pt x="56" y="355"/>
                      </a:lnTo>
                      <a:lnTo>
                        <a:pt x="79" y="367"/>
                      </a:lnTo>
                      <a:lnTo>
                        <a:pt x="63" y="336"/>
                      </a:lnTo>
                      <a:lnTo>
                        <a:pt x="80" y="344"/>
                      </a:lnTo>
                      <a:lnTo>
                        <a:pt x="122" y="357"/>
                      </a:lnTo>
                      <a:lnTo>
                        <a:pt x="168" y="383"/>
                      </a:lnTo>
                      <a:lnTo>
                        <a:pt x="282" y="479"/>
                      </a:lnTo>
                      <a:lnTo>
                        <a:pt x="136" y="364"/>
                      </a:lnTo>
                      <a:lnTo>
                        <a:pt x="81" y="336"/>
                      </a:lnTo>
                      <a:lnTo>
                        <a:pt x="67" y="313"/>
                      </a:lnTo>
                      <a:lnTo>
                        <a:pt x="88" y="325"/>
                      </a:lnTo>
                      <a:lnTo>
                        <a:pt x="63" y="278"/>
                      </a:lnTo>
                      <a:lnTo>
                        <a:pt x="80" y="282"/>
                      </a:lnTo>
                      <a:lnTo>
                        <a:pt x="69" y="258"/>
                      </a:lnTo>
                      <a:lnTo>
                        <a:pt x="71" y="253"/>
                      </a:lnTo>
                      <a:lnTo>
                        <a:pt x="92" y="273"/>
                      </a:lnTo>
                      <a:lnTo>
                        <a:pt x="72" y="238"/>
                      </a:lnTo>
                      <a:lnTo>
                        <a:pt x="88" y="238"/>
                      </a:lnTo>
                      <a:lnTo>
                        <a:pt x="69" y="215"/>
                      </a:lnTo>
                      <a:lnTo>
                        <a:pt x="80" y="215"/>
                      </a:lnTo>
                      <a:lnTo>
                        <a:pt x="69" y="201"/>
                      </a:lnTo>
                      <a:lnTo>
                        <a:pt x="85" y="201"/>
                      </a:lnTo>
                      <a:lnTo>
                        <a:pt x="121" y="230"/>
                      </a:lnTo>
                      <a:lnTo>
                        <a:pt x="178" y="265"/>
                      </a:lnTo>
                      <a:lnTo>
                        <a:pt x="237" y="293"/>
                      </a:lnTo>
                      <a:lnTo>
                        <a:pt x="287" y="313"/>
                      </a:lnTo>
                      <a:lnTo>
                        <a:pt x="163" y="253"/>
                      </a:lnTo>
                      <a:lnTo>
                        <a:pt x="136" y="235"/>
                      </a:lnTo>
                      <a:lnTo>
                        <a:pt x="92" y="210"/>
                      </a:lnTo>
                      <a:lnTo>
                        <a:pt x="85" y="201"/>
                      </a:lnTo>
                      <a:lnTo>
                        <a:pt x="74" y="177"/>
                      </a:lnTo>
                      <a:lnTo>
                        <a:pt x="91" y="183"/>
                      </a:lnTo>
                      <a:lnTo>
                        <a:pt x="72" y="142"/>
                      </a:lnTo>
                      <a:lnTo>
                        <a:pt x="83" y="142"/>
                      </a:lnTo>
                      <a:lnTo>
                        <a:pt x="69" y="113"/>
                      </a:lnTo>
                      <a:lnTo>
                        <a:pt x="85" y="113"/>
                      </a:lnTo>
                      <a:lnTo>
                        <a:pt x="97" y="127"/>
                      </a:lnTo>
                      <a:lnTo>
                        <a:pt x="136" y="148"/>
                      </a:lnTo>
                      <a:lnTo>
                        <a:pt x="248" y="196"/>
                      </a:lnTo>
                      <a:lnTo>
                        <a:pt x="124" y="138"/>
                      </a:lnTo>
                      <a:lnTo>
                        <a:pt x="97" y="125"/>
                      </a:lnTo>
                      <a:lnTo>
                        <a:pt x="91" y="113"/>
                      </a:lnTo>
                      <a:lnTo>
                        <a:pt x="74" y="94"/>
                      </a:lnTo>
                      <a:lnTo>
                        <a:pt x="85" y="100"/>
                      </a:lnTo>
                      <a:lnTo>
                        <a:pt x="58" y="74"/>
                      </a:lnTo>
                      <a:lnTo>
                        <a:pt x="69" y="81"/>
                      </a:lnTo>
                      <a:lnTo>
                        <a:pt x="95" y="80"/>
                      </a:lnTo>
                      <a:lnTo>
                        <a:pt x="168" y="115"/>
                      </a:lnTo>
                      <a:lnTo>
                        <a:pt x="91" y="81"/>
                      </a:lnTo>
                      <a:lnTo>
                        <a:pt x="69" y="55"/>
                      </a:lnTo>
                      <a:lnTo>
                        <a:pt x="91" y="55"/>
                      </a:lnTo>
                      <a:lnTo>
                        <a:pt x="186" y="55"/>
                      </a:lnTo>
                      <a:lnTo>
                        <a:pt x="321" y="28"/>
                      </a:lnTo>
                      <a:lnTo>
                        <a:pt x="237" y="48"/>
                      </a:lnTo>
                      <a:lnTo>
                        <a:pt x="120" y="60"/>
                      </a:lnTo>
                      <a:lnTo>
                        <a:pt x="85" y="55"/>
                      </a:lnTo>
                      <a:lnTo>
                        <a:pt x="74" y="42"/>
                      </a:lnTo>
                      <a:lnTo>
                        <a:pt x="63" y="22"/>
                      </a:lnTo>
                      <a:lnTo>
                        <a:pt x="37" y="0"/>
                      </a:lnTo>
                      <a:lnTo>
                        <a:pt x="30" y="9"/>
                      </a:lnTo>
                      <a:lnTo>
                        <a:pt x="24" y="2"/>
                      </a:lnTo>
                      <a:lnTo>
                        <a:pt x="0" y="646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71" name="Freeform 65"/>
              <p:cNvSpPr>
                <a:spLocks/>
              </p:cNvSpPr>
              <p:nvPr/>
            </p:nvSpPr>
            <p:spPr bwMode="ltGray">
              <a:xfrm>
                <a:off x="982" y="3297"/>
                <a:ext cx="83" cy="56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3" y="43"/>
                  </a:cxn>
                  <a:cxn ang="0">
                    <a:pos x="48" y="111"/>
                  </a:cxn>
                  <a:cxn ang="0">
                    <a:pos x="65" y="206"/>
                  </a:cxn>
                  <a:cxn ang="0">
                    <a:pos x="82" y="326"/>
                  </a:cxn>
                  <a:cxn ang="0">
                    <a:pos x="82" y="455"/>
                  </a:cxn>
                  <a:cxn ang="0">
                    <a:pos x="73" y="567"/>
                  </a:cxn>
                  <a:cxn ang="0">
                    <a:pos x="65" y="567"/>
                  </a:cxn>
                  <a:cxn ang="0">
                    <a:pos x="73" y="455"/>
                  </a:cxn>
                  <a:cxn ang="0">
                    <a:pos x="73" y="361"/>
                  </a:cxn>
                  <a:cxn ang="0">
                    <a:pos x="56" y="257"/>
                  </a:cxn>
                  <a:cxn ang="0">
                    <a:pos x="33" y="154"/>
                  </a:cxn>
                  <a:cxn ang="0">
                    <a:pos x="0" y="25"/>
                  </a:cxn>
                  <a:cxn ang="0">
                    <a:pos x="17" y="0"/>
                  </a:cxn>
                </a:cxnLst>
                <a:rect l="0" t="0" r="r" b="b"/>
                <a:pathLst>
                  <a:path w="83" h="568">
                    <a:moveTo>
                      <a:pt x="17" y="0"/>
                    </a:moveTo>
                    <a:lnTo>
                      <a:pt x="33" y="43"/>
                    </a:lnTo>
                    <a:lnTo>
                      <a:pt x="48" y="111"/>
                    </a:lnTo>
                    <a:lnTo>
                      <a:pt x="65" y="206"/>
                    </a:lnTo>
                    <a:lnTo>
                      <a:pt x="82" y="326"/>
                    </a:lnTo>
                    <a:lnTo>
                      <a:pt x="82" y="455"/>
                    </a:lnTo>
                    <a:lnTo>
                      <a:pt x="73" y="567"/>
                    </a:lnTo>
                    <a:lnTo>
                      <a:pt x="65" y="567"/>
                    </a:lnTo>
                    <a:lnTo>
                      <a:pt x="73" y="455"/>
                    </a:lnTo>
                    <a:lnTo>
                      <a:pt x="73" y="361"/>
                    </a:lnTo>
                    <a:lnTo>
                      <a:pt x="56" y="257"/>
                    </a:lnTo>
                    <a:lnTo>
                      <a:pt x="33" y="154"/>
                    </a:lnTo>
                    <a:lnTo>
                      <a:pt x="0" y="25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2" name="Freeform 66"/>
              <p:cNvSpPr>
                <a:spLocks/>
              </p:cNvSpPr>
              <p:nvPr/>
            </p:nvSpPr>
            <p:spPr bwMode="ltGray">
              <a:xfrm>
                <a:off x="706" y="3863"/>
                <a:ext cx="214" cy="272"/>
              </a:xfrm>
              <a:custGeom>
                <a:avLst/>
                <a:gdLst/>
                <a:ahLst/>
                <a:cxnLst>
                  <a:cxn ang="0">
                    <a:pos x="213" y="271"/>
                  </a:cxn>
                  <a:cxn ang="0">
                    <a:pos x="180" y="210"/>
                  </a:cxn>
                  <a:cxn ang="0">
                    <a:pos x="154" y="144"/>
                  </a:cxn>
                  <a:cxn ang="0">
                    <a:pos x="140" y="114"/>
                  </a:cxn>
                  <a:cxn ang="0">
                    <a:pos x="120" y="81"/>
                  </a:cxn>
                  <a:cxn ang="0">
                    <a:pos x="95" y="45"/>
                  </a:cxn>
                  <a:cxn ang="0">
                    <a:pos x="76" y="22"/>
                  </a:cxn>
                  <a:cxn ang="0">
                    <a:pos x="61" y="12"/>
                  </a:cxn>
                  <a:cxn ang="0">
                    <a:pos x="42" y="3"/>
                  </a:cxn>
                  <a:cxn ang="0">
                    <a:pos x="19" y="0"/>
                  </a:cxn>
                  <a:cxn ang="0">
                    <a:pos x="10" y="7"/>
                  </a:cxn>
                  <a:cxn ang="0">
                    <a:pos x="0" y="24"/>
                  </a:cxn>
                </a:cxnLst>
                <a:rect l="0" t="0" r="r" b="b"/>
                <a:pathLst>
                  <a:path w="214" h="272">
                    <a:moveTo>
                      <a:pt x="213" y="271"/>
                    </a:moveTo>
                    <a:lnTo>
                      <a:pt x="180" y="210"/>
                    </a:lnTo>
                    <a:lnTo>
                      <a:pt x="154" y="144"/>
                    </a:lnTo>
                    <a:lnTo>
                      <a:pt x="140" y="114"/>
                    </a:lnTo>
                    <a:lnTo>
                      <a:pt x="120" y="81"/>
                    </a:lnTo>
                    <a:lnTo>
                      <a:pt x="95" y="45"/>
                    </a:lnTo>
                    <a:lnTo>
                      <a:pt x="76" y="22"/>
                    </a:lnTo>
                    <a:lnTo>
                      <a:pt x="61" y="12"/>
                    </a:lnTo>
                    <a:lnTo>
                      <a:pt x="42" y="3"/>
                    </a:lnTo>
                    <a:lnTo>
                      <a:pt x="19" y="0"/>
                    </a:lnTo>
                    <a:lnTo>
                      <a:pt x="10" y="7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3" name="Freeform 67"/>
              <p:cNvSpPr>
                <a:spLocks/>
              </p:cNvSpPr>
              <p:nvPr/>
            </p:nvSpPr>
            <p:spPr bwMode="ltGray">
              <a:xfrm>
                <a:off x="882" y="2866"/>
                <a:ext cx="668" cy="976"/>
              </a:xfrm>
              <a:custGeom>
                <a:avLst/>
                <a:gdLst/>
                <a:ahLst/>
                <a:cxnLst>
                  <a:cxn ang="0">
                    <a:pos x="450" y="11"/>
                  </a:cxn>
                  <a:cxn ang="0">
                    <a:pos x="430" y="42"/>
                  </a:cxn>
                  <a:cxn ang="0">
                    <a:pos x="284" y="35"/>
                  </a:cxn>
                  <a:cxn ang="0">
                    <a:pos x="342" y="48"/>
                  </a:cxn>
                  <a:cxn ang="0">
                    <a:pos x="405" y="66"/>
                  </a:cxn>
                  <a:cxn ang="0">
                    <a:pos x="265" y="91"/>
                  </a:cxn>
                  <a:cxn ang="0">
                    <a:pos x="373" y="98"/>
                  </a:cxn>
                  <a:cxn ang="0">
                    <a:pos x="385" y="128"/>
                  </a:cxn>
                  <a:cxn ang="0">
                    <a:pos x="67" y="267"/>
                  </a:cxn>
                  <a:cxn ang="0">
                    <a:pos x="361" y="165"/>
                  </a:cxn>
                  <a:cxn ang="0">
                    <a:pos x="297" y="221"/>
                  </a:cxn>
                  <a:cxn ang="0">
                    <a:pos x="338" y="227"/>
                  </a:cxn>
                  <a:cxn ang="0">
                    <a:pos x="284" y="304"/>
                  </a:cxn>
                  <a:cxn ang="0">
                    <a:pos x="167" y="388"/>
                  </a:cxn>
                  <a:cxn ang="0">
                    <a:pos x="297" y="326"/>
                  </a:cxn>
                  <a:cxn ang="0">
                    <a:pos x="190" y="449"/>
                  </a:cxn>
                  <a:cxn ang="0">
                    <a:pos x="288" y="369"/>
                  </a:cxn>
                  <a:cxn ang="0">
                    <a:pos x="312" y="369"/>
                  </a:cxn>
                  <a:cxn ang="0">
                    <a:pos x="273" y="441"/>
                  </a:cxn>
                  <a:cxn ang="0">
                    <a:pos x="305" y="441"/>
                  </a:cxn>
                  <a:cxn ang="0">
                    <a:pos x="244" y="525"/>
                  </a:cxn>
                  <a:cxn ang="0">
                    <a:pos x="278" y="504"/>
                  </a:cxn>
                  <a:cxn ang="0">
                    <a:pos x="248" y="582"/>
                  </a:cxn>
                  <a:cxn ang="0">
                    <a:pos x="273" y="558"/>
                  </a:cxn>
                  <a:cxn ang="0">
                    <a:pos x="302" y="550"/>
                  </a:cxn>
                  <a:cxn ang="0">
                    <a:pos x="284" y="608"/>
                  </a:cxn>
                  <a:cxn ang="0">
                    <a:pos x="221" y="716"/>
                  </a:cxn>
                  <a:cxn ang="0">
                    <a:pos x="302" y="633"/>
                  </a:cxn>
                  <a:cxn ang="0">
                    <a:pos x="320" y="618"/>
                  </a:cxn>
                  <a:cxn ang="0">
                    <a:pos x="316" y="707"/>
                  </a:cxn>
                  <a:cxn ang="0">
                    <a:pos x="342" y="752"/>
                  </a:cxn>
                  <a:cxn ang="0">
                    <a:pos x="352" y="701"/>
                  </a:cxn>
                  <a:cxn ang="0">
                    <a:pos x="590" y="836"/>
                  </a:cxn>
                  <a:cxn ang="0">
                    <a:pos x="373" y="640"/>
                  </a:cxn>
                  <a:cxn ang="0">
                    <a:pos x="420" y="681"/>
                  </a:cxn>
                  <a:cxn ang="0">
                    <a:pos x="357" y="574"/>
                  </a:cxn>
                  <a:cxn ang="0">
                    <a:pos x="617" y="660"/>
                  </a:cxn>
                  <a:cxn ang="0">
                    <a:pos x="357" y="540"/>
                  </a:cxn>
                  <a:cxn ang="0">
                    <a:pos x="393" y="512"/>
                  </a:cxn>
                  <a:cxn ang="0">
                    <a:pos x="364" y="468"/>
                  </a:cxn>
                  <a:cxn ang="0">
                    <a:pos x="405" y="468"/>
                  </a:cxn>
                  <a:cxn ang="0">
                    <a:pos x="522" y="551"/>
                  </a:cxn>
                  <a:cxn ang="0">
                    <a:pos x="410" y="393"/>
                  </a:cxn>
                  <a:cxn ang="0">
                    <a:pos x="388" y="335"/>
                  </a:cxn>
                  <a:cxn ang="0">
                    <a:pos x="420" y="325"/>
                  </a:cxn>
                  <a:cxn ang="0">
                    <a:pos x="414" y="269"/>
                  </a:cxn>
                  <a:cxn ang="0">
                    <a:pos x="428" y="263"/>
                  </a:cxn>
                  <a:cxn ang="0">
                    <a:pos x="507" y="314"/>
                  </a:cxn>
                  <a:cxn ang="0">
                    <a:pos x="445" y="232"/>
                  </a:cxn>
                  <a:cxn ang="0">
                    <a:pos x="450" y="163"/>
                  </a:cxn>
                  <a:cxn ang="0">
                    <a:pos x="445" y="124"/>
                  </a:cxn>
                  <a:cxn ang="0">
                    <a:pos x="513" y="122"/>
                  </a:cxn>
                  <a:cxn ang="0">
                    <a:pos x="497" y="66"/>
                  </a:cxn>
                  <a:cxn ang="0">
                    <a:pos x="527" y="51"/>
                  </a:cxn>
                  <a:cxn ang="0">
                    <a:pos x="518" y="0"/>
                  </a:cxn>
                </a:cxnLst>
                <a:rect l="0" t="0" r="r" b="b"/>
                <a:pathLst>
                  <a:path w="668" h="976">
                    <a:moveTo>
                      <a:pt x="518" y="0"/>
                    </a:moveTo>
                    <a:lnTo>
                      <a:pt x="490" y="3"/>
                    </a:lnTo>
                    <a:lnTo>
                      <a:pt x="450" y="11"/>
                    </a:lnTo>
                    <a:lnTo>
                      <a:pt x="477" y="16"/>
                    </a:lnTo>
                    <a:lnTo>
                      <a:pt x="454" y="27"/>
                    </a:lnTo>
                    <a:lnTo>
                      <a:pt x="430" y="42"/>
                    </a:lnTo>
                    <a:lnTo>
                      <a:pt x="396" y="47"/>
                    </a:lnTo>
                    <a:lnTo>
                      <a:pt x="342" y="44"/>
                    </a:lnTo>
                    <a:lnTo>
                      <a:pt x="284" y="35"/>
                    </a:lnTo>
                    <a:lnTo>
                      <a:pt x="132" y="44"/>
                    </a:lnTo>
                    <a:lnTo>
                      <a:pt x="278" y="39"/>
                    </a:lnTo>
                    <a:lnTo>
                      <a:pt x="342" y="48"/>
                    </a:lnTo>
                    <a:lnTo>
                      <a:pt x="396" y="47"/>
                    </a:lnTo>
                    <a:lnTo>
                      <a:pt x="430" y="55"/>
                    </a:lnTo>
                    <a:lnTo>
                      <a:pt x="405" y="66"/>
                    </a:lnTo>
                    <a:lnTo>
                      <a:pt x="422" y="71"/>
                    </a:lnTo>
                    <a:lnTo>
                      <a:pt x="373" y="94"/>
                    </a:lnTo>
                    <a:lnTo>
                      <a:pt x="265" y="91"/>
                    </a:lnTo>
                    <a:lnTo>
                      <a:pt x="124" y="169"/>
                    </a:lnTo>
                    <a:lnTo>
                      <a:pt x="265" y="94"/>
                    </a:lnTo>
                    <a:lnTo>
                      <a:pt x="373" y="98"/>
                    </a:lnTo>
                    <a:lnTo>
                      <a:pt x="405" y="102"/>
                    </a:lnTo>
                    <a:lnTo>
                      <a:pt x="348" y="128"/>
                    </a:lnTo>
                    <a:lnTo>
                      <a:pt x="385" y="128"/>
                    </a:lnTo>
                    <a:lnTo>
                      <a:pt x="320" y="158"/>
                    </a:lnTo>
                    <a:lnTo>
                      <a:pt x="201" y="196"/>
                    </a:lnTo>
                    <a:lnTo>
                      <a:pt x="67" y="267"/>
                    </a:lnTo>
                    <a:lnTo>
                      <a:pt x="206" y="202"/>
                    </a:lnTo>
                    <a:lnTo>
                      <a:pt x="325" y="163"/>
                    </a:lnTo>
                    <a:lnTo>
                      <a:pt x="361" y="165"/>
                    </a:lnTo>
                    <a:lnTo>
                      <a:pt x="305" y="189"/>
                    </a:lnTo>
                    <a:lnTo>
                      <a:pt x="342" y="194"/>
                    </a:lnTo>
                    <a:lnTo>
                      <a:pt x="297" y="221"/>
                    </a:lnTo>
                    <a:lnTo>
                      <a:pt x="12" y="457"/>
                    </a:lnTo>
                    <a:lnTo>
                      <a:pt x="297" y="227"/>
                    </a:lnTo>
                    <a:lnTo>
                      <a:pt x="338" y="227"/>
                    </a:lnTo>
                    <a:lnTo>
                      <a:pt x="293" y="263"/>
                    </a:lnTo>
                    <a:lnTo>
                      <a:pt x="325" y="262"/>
                    </a:lnTo>
                    <a:lnTo>
                      <a:pt x="284" y="304"/>
                    </a:lnTo>
                    <a:lnTo>
                      <a:pt x="167" y="386"/>
                    </a:lnTo>
                    <a:lnTo>
                      <a:pt x="44" y="502"/>
                    </a:lnTo>
                    <a:lnTo>
                      <a:pt x="167" y="388"/>
                    </a:lnTo>
                    <a:lnTo>
                      <a:pt x="288" y="308"/>
                    </a:lnTo>
                    <a:lnTo>
                      <a:pt x="325" y="295"/>
                    </a:lnTo>
                    <a:lnTo>
                      <a:pt x="297" y="326"/>
                    </a:lnTo>
                    <a:lnTo>
                      <a:pt x="320" y="321"/>
                    </a:lnTo>
                    <a:lnTo>
                      <a:pt x="284" y="366"/>
                    </a:lnTo>
                    <a:lnTo>
                      <a:pt x="190" y="449"/>
                    </a:lnTo>
                    <a:lnTo>
                      <a:pt x="0" y="560"/>
                    </a:lnTo>
                    <a:lnTo>
                      <a:pt x="185" y="452"/>
                    </a:lnTo>
                    <a:lnTo>
                      <a:pt x="288" y="369"/>
                    </a:lnTo>
                    <a:lnTo>
                      <a:pt x="302" y="369"/>
                    </a:lnTo>
                    <a:lnTo>
                      <a:pt x="127" y="618"/>
                    </a:lnTo>
                    <a:lnTo>
                      <a:pt x="312" y="369"/>
                    </a:lnTo>
                    <a:lnTo>
                      <a:pt x="288" y="402"/>
                    </a:lnTo>
                    <a:lnTo>
                      <a:pt x="312" y="390"/>
                    </a:lnTo>
                    <a:lnTo>
                      <a:pt x="273" y="441"/>
                    </a:lnTo>
                    <a:lnTo>
                      <a:pt x="153" y="558"/>
                    </a:lnTo>
                    <a:lnTo>
                      <a:pt x="273" y="449"/>
                    </a:lnTo>
                    <a:lnTo>
                      <a:pt x="305" y="441"/>
                    </a:lnTo>
                    <a:lnTo>
                      <a:pt x="273" y="475"/>
                    </a:lnTo>
                    <a:lnTo>
                      <a:pt x="131" y="701"/>
                    </a:lnTo>
                    <a:lnTo>
                      <a:pt x="244" y="525"/>
                    </a:lnTo>
                    <a:lnTo>
                      <a:pt x="284" y="475"/>
                    </a:lnTo>
                    <a:lnTo>
                      <a:pt x="305" y="468"/>
                    </a:lnTo>
                    <a:lnTo>
                      <a:pt x="278" y="504"/>
                    </a:lnTo>
                    <a:lnTo>
                      <a:pt x="302" y="499"/>
                    </a:lnTo>
                    <a:lnTo>
                      <a:pt x="265" y="543"/>
                    </a:lnTo>
                    <a:lnTo>
                      <a:pt x="248" y="582"/>
                    </a:lnTo>
                    <a:lnTo>
                      <a:pt x="64" y="712"/>
                    </a:lnTo>
                    <a:lnTo>
                      <a:pt x="252" y="586"/>
                    </a:lnTo>
                    <a:lnTo>
                      <a:pt x="273" y="558"/>
                    </a:lnTo>
                    <a:lnTo>
                      <a:pt x="297" y="550"/>
                    </a:lnTo>
                    <a:lnTo>
                      <a:pt x="252" y="624"/>
                    </a:lnTo>
                    <a:lnTo>
                      <a:pt x="302" y="550"/>
                    </a:lnTo>
                    <a:lnTo>
                      <a:pt x="273" y="586"/>
                    </a:lnTo>
                    <a:lnTo>
                      <a:pt x="305" y="577"/>
                    </a:lnTo>
                    <a:lnTo>
                      <a:pt x="284" y="608"/>
                    </a:lnTo>
                    <a:lnTo>
                      <a:pt x="221" y="716"/>
                    </a:lnTo>
                    <a:lnTo>
                      <a:pt x="157" y="780"/>
                    </a:lnTo>
                    <a:lnTo>
                      <a:pt x="221" y="716"/>
                    </a:lnTo>
                    <a:lnTo>
                      <a:pt x="288" y="613"/>
                    </a:lnTo>
                    <a:lnTo>
                      <a:pt x="312" y="608"/>
                    </a:lnTo>
                    <a:lnTo>
                      <a:pt x="302" y="633"/>
                    </a:lnTo>
                    <a:lnTo>
                      <a:pt x="252" y="701"/>
                    </a:lnTo>
                    <a:lnTo>
                      <a:pt x="305" y="640"/>
                    </a:lnTo>
                    <a:lnTo>
                      <a:pt x="320" y="618"/>
                    </a:lnTo>
                    <a:lnTo>
                      <a:pt x="297" y="674"/>
                    </a:lnTo>
                    <a:lnTo>
                      <a:pt x="325" y="664"/>
                    </a:lnTo>
                    <a:lnTo>
                      <a:pt x="316" y="707"/>
                    </a:lnTo>
                    <a:lnTo>
                      <a:pt x="333" y="687"/>
                    </a:lnTo>
                    <a:lnTo>
                      <a:pt x="348" y="705"/>
                    </a:lnTo>
                    <a:lnTo>
                      <a:pt x="342" y="752"/>
                    </a:lnTo>
                    <a:lnTo>
                      <a:pt x="225" y="975"/>
                    </a:lnTo>
                    <a:lnTo>
                      <a:pt x="352" y="752"/>
                    </a:lnTo>
                    <a:lnTo>
                      <a:pt x="352" y="701"/>
                    </a:lnTo>
                    <a:lnTo>
                      <a:pt x="352" y="671"/>
                    </a:lnTo>
                    <a:lnTo>
                      <a:pt x="380" y="687"/>
                    </a:lnTo>
                    <a:lnTo>
                      <a:pt x="590" y="836"/>
                    </a:lnTo>
                    <a:lnTo>
                      <a:pt x="369" y="674"/>
                    </a:lnTo>
                    <a:lnTo>
                      <a:pt x="352" y="633"/>
                    </a:lnTo>
                    <a:lnTo>
                      <a:pt x="373" y="640"/>
                    </a:lnTo>
                    <a:lnTo>
                      <a:pt x="342" y="591"/>
                    </a:lnTo>
                    <a:lnTo>
                      <a:pt x="369" y="609"/>
                    </a:lnTo>
                    <a:lnTo>
                      <a:pt x="420" y="681"/>
                    </a:lnTo>
                    <a:lnTo>
                      <a:pt x="373" y="605"/>
                    </a:lnTo>
                    <a:lnTo>
                      <a:pt x="352" y="574"/>
                    </a:lnTo>
                    <a:lnTo>
                      <a:pt x="357" y="574"/>
                    </a:lnTo>
                    <a:lnTo>
                      <a:pt x="385" y="591"/>
                    </a:lnTo>
                    <a:lnTo>
                      <a:pt x="436" y="629"/>
                    </a:lnTo>
                    <a:lnTo>
                      <a:pt x="617" y="660"/>
                    </a:lnTo>
                    <a:lnTo>
                      <a:pt x="430" y="624"/>
                    </a:lnTo>
                    <a:lnTo>
                      <a:pt x="373" y="577"/>
                    </a:lnTo>
                    <a:lnTo>
                      <a:pt x="357" y="540"/>
                    </a:lnTo>
                    <a:lnTo>
                      <a:pt x="385" y="540"/>
                    </a:lnTo>
                    <a:lnTo>
                      <a:pt x="357" y="504"/>
                    </a:lnTo>
                    <a:lnTo>
                      <a:pt x="393" y="512"/>
                    </a:lnTo>
                    <a:lnTo>
                      <a:pt x="518" y="582"/>
                    </a:lnTo>
                    <a:lnTo>
                      <a:pt x="393" y="511"/>
                    </a:lnTo>
                    <a:lnTo>
                      <a:pt x="364" y="468"/>
                    </a:lnTo>
                    <a:lnTo>
                      <a:pt x="396" y="480"/>
                    </a:lnTo>
                    <a:lnTo>
                      <a:pt x="373" y="447"/>
                    </a:lnTo>
                    <a:lnTo>
                      <a:pt x="405" y="468"/>
                    </a:lnTo>
                    <a:lnTo>
                      <a:pt x="385" y="419"/>
                    </a:lnTo>
                    <a:lnTo>
                      <a:pt x="410" y="444"/>
                    </a:lnTo>
                    <a:lnTo>
                      <a:pt x="522" y="551"/>
                    </a:lnTo>
                    <a:lnTo>
                      <a:pt x="405" y="444"/>
                    </a:lnTo>
                    <a:lnTo>
                      <a:pt x="380" y="381"/>
                    </a:lnTo>
                    <a:lnTo>
                      <a:pt x="410" y="393"/>
                    </a:lnTo>
                    <a:lnTo>
                      <a:pt x="593" y="455"/>
                    </a:lnTo>
                    <a:lnTo>
                      <a:pt x="410" y="390"/>
                    </a:lnTo>
                    <a:lnTo>
                      <a:pt x="388" y="335"/>
                    </a:lnTo>
                    <a:lnTo>
                      <a:pt x="414" y="345"/>
                    </a:lnTo>
                    <a:lnTo>
                      <a:pt x="393" y="314"/>
                    </a:lnTo>
                    <a:lnTo>
                      <a:pt x="420" y="325"/>
                    </a:lnTo>
                    <a:lnTo>
                      <a:pt x="505" y="476"/>
                    </a:lnTo>
                    <a:lnTo>
                      <a:pt x="414" y="310"/>
                    </a:lnTo>
                    <a:lnTo>
                      <a:pt x="414" y="269"/>
                    </a:lnTo>
                    <a:lnTo>
                      <a:pt x="441" y="288"/>
                    </a:lnTo>
                    <a:lnTo>
                      <a:pt x="497" y="374"/>
                    </a:lnTo>
                    <a:lnTo>
                      <a:pt x="428" y="263"/>
                    </a:lnTo>
                    <a:lnTo>
                      <a:pt x="420" y="227"/>
                    </a:lnTo>
                    <a:lnTo>
                      <a:pt x="441" y="243"/>
                    </a:lnTo>
                    <a:lnTo>
                      <a:pt x="507" y="314"/>
                    </a:lnTo>
                    <a:lnTo>
                      <a:pt x="667" y="352"/>
                    </a:lnTo>
                    <a:lnTo>
                      <a:pt x="505" y="308"/>
                    </a:lnTo>
                    <a:lnTo>
                      <a:pt x="445" y="232"/>
                    </a:lnTo>
                    <a:lnTo>
                      <a:pt x="436" y="185"/>
                    </a:lnTo>
                    <a:lnTo>
                      <a:pt x="463" y="207"/>
                    </a:lnTo>
                    <a:lnTo>
                      <a:pt x="450" y="163"/>
                    </a:lnTo>
                    <a:lnTo>
                      <a:pt x="554" y="279"/>
                    </a:lnTo>
                    <a:lnTo>
                      <a:pt x="454" y="158"/>
                    </a:lnTo>
                    <a:lnTo>
                      <a:pt x="445" y="124"/>
                    </a:lnTo>
                    <a:lnTo>
                      <a:pt x="477" y="149"/>
                    </a:lnTo>
                    <a:lnTo>
                      <a:pt x="473" y="97"/>
                    </a:lnTo>
                    <a:lnTo>
                      <a:pt x="513" y="122"/>
                    </a:lnTo>
                    <a:lnTo>
                      <a:pt x="658" y="215"/>
                    </a:lnTo>
                    <a:lnTo>
                      <a:pt x="513" y="120"/>
                    </a:lnTo>
                    <a:lnTo>
                      <a:pt x="497" y="66"/>
                    </a:lnTo>
                    <a:lnTo>
                      <a:pt x="518" y="79"/>
                    </a:lnTo>
                    <a:lnTo>
                      <a:pt x="505" y="42"/>
                    </a:lnTo>
                    <a:lnTo>
                      <a:pt x="527" y="51"/>
                    </a:lnTo>
                    <a:lnTo>
                      <a:pt x="531" y="21"/>
                    </a:lnTo>
                    <a:lnTo>
                      <a:pt x="527" y="8"/>
                    </a:lnTo>
                    <a:lnTo>
                      <a:pt x="51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4" name="Freeform 68"/>
              <p:cNvSpPr>
                <a:spLocks/>
              </p:cNvSpPr>
              <p:nvPr/>
            </p:nvSpPr>
            <p:spPr bwMode="ltGray">
              <a:xfrm>
                <a:off x="1305" y="3384"/>
                <a:ext cx="249" cy="445"/>
              </a:xfrm>
              <a:custGeom>
                <a:avLst/>
                <a:gdLst/>
                <a:ahLst/>
                <a:cxnLst>
                  <a:cxn ang="0">
                    <a:pos x="248" y="159"/>
                  </a:cxn>
                  <a:cxn ang="0">
                    <a:pos x="222" y="16"/>
                  </a:cxn>
                  <a:cxn ang="0">
                    <a:pos x="189" y="2"/>
                  </a:cxn>
                  <a:cxn ang="0">
                    <a:pos x="161" y="0"/>
                  </a:cxn>
                  <a:cxn ang="0">
                    <a:pos x="119" y="6"/>
                  </a:cxn>
                  <a:cxn ang="0">
                    <a:pos x="93" y="22"/>
                  </a:cxn>
                  <a:cxn ang="0">
                    <a:pos x="64" y="44"/>
                  </a:cxn>
                  <a:cxn ang="0">
                    <a:pos x="35" y="84"/>
                  </a:cxn>
                  <a:cxn ang="0">
                    <a:pos x="19" y="140"/>
                  </a:cxn>
                  <a:cxn ang="0">
                    <a:pos x="11" y="187"/>
                  </a:cxn>
                  <a:cxn ang="0">
                    <a:pos x="0" y="253"/>
                  </a:cxn>
                  <a:cxn ang="0">
                    <a:pos x="0" y="296"/>
                  </a:cxn>
                  <a:cxn ang="0">
                    <a:pos x="19" y="354"/>
                  </a:cxn>
                  <a:cxn ang="0">
                    <a:pos x="56" y="404"/>
                  </a:cxn>
                  <a:cxn ang="0">
                    <a:pos x="93" y="444"/>
                  </a:cxn>
                  <a:cxn ang="0">
                    <a:pos x="72" y="384"/>
                  </a:cxn>
                  <a:cxn ang="0">
                    <a:pos x="64" y="327"/>
                  </a:cxn>
                  <a:cxn ang="0">
                    <a:pos x="68" y="269"/>
                  </a:cxn>
                  <a:cxn ang="0">
                    <a:pos x="72" y="217"/>
                  </a:cxn>
                  <a:cxn ang="0">
                    <a:pos x="80" y="164"/>
                  </a:cxn>
                  <a:cxn ang="0">
                    <a:pos x="93" y="119"/>
                  </a:cxn>
                  <a:cxn ang="0">
                    <a:pos x="96" y="83"/>
                  </a:cxn>
                  <a:cxn ang="0">
                    <a:pos x="113" y="45"/>
                  </a:cxn>
                  <a:cxn ang="0">
                    <a:pos x="149" y="17"/>
                  </a:cxn>
                  <a:cxn ang="0">
                    <a:pos x="181" y="19"/>
                  </a:cxn>
                  <a:cxn ang="0">
                    <a:pos x="213" y="100"/>
                  </a:cxn>
                  <a:cxn ang="0">
                    <a:pos x="237" y="119"/>
                  </a:cxn>
                  <a:cxn ang="0">
                    <a:pos x="248" y="159"/>
                  </a:cxn>
                </a:cxnLst>
                <a:rect l="0" t="0" r="r" b="b"/>
                <a:pathLst>
                  <a:path w="249" h="445">
                    <a:moveTo>
                      <a:pt x="248" y="159"/>
                    </a:moveTo>
                    <a:lnTo>
                      <a:pt x="222" y="16"/>
                    </a:lnTo>
                    <a:lnTo>
                      <a:pt x="189" y="2"/>
                    </a:lnTo>
                    <a:lnTo>
                      <a:pt x="161" y="0"/>
                    </a:lnTo>
                    <a:lnTo>
                      <a:pt x="119" y="6"/>
                    </a:lnTo>
                    <a:lnTo>
                      <a:pt x="93" y="22"/>
                    </a:lnTo>
                    <a:lnTo>
                      <a:pt x="64" y="44"/>
                    </a:lnTo>
                    <a:lnTo>
                      <a:pt x="35" y="84"/>
                    </a:lnTo>
                    <a:lnTo>
                      <a:pt x="19" y="140"/>
                    </a:lnTo>
                    <a:lnTo>
                      <a:pt x="11" y="187"/>
                    </a:lnTo>
                    <a:lnTo>
                      <a:pt x="0" y="253"/>
                    </a:lnTo>
                    <a:lnTo>
                      <a:pt x="0" y="296"/>
                    </a:lnTo>
                    <a:lnTo>
                      <a:pt x="19" y="354"/>
                    </a:lnTo>
                    <a:lnTo>
                      <a:pt x="56" y="404"/>
                    </a:lnTo>
                    <a:lnTo>
                      <a:pt x="93" y="444"/>
                    </a:lnTo>
                    <a:lnTo>
                      <a:pt x="72" y="384"/>
                    </a:lnTo>
                    <a:lnTo>
                      <a:pt x="64" y="327"/>
                    </a:lnTo>
                    <a:lnTo>
                      <a:pt x="68" y="269"/>
                    </a:lnTo>
                    <a:lnTo>
                      <a:pt x="72" y="217"/>
                    </a:lnTo>
                    <a:lnTo>
                      <a:pt x="80" y="164"/>
                    </a:lnTo>
                    <a:lnTo>
                      <a:pt x="93" y="119"/>
                    </a:lnTo>
                    <a:lnTo>
                      <a:pt x="96" y="83"/>
                    </a:lnTo>
                    <a:lnTo>
                      <a:pt x="113" y="45"/>
                    </a:lnTo>
                    <a:lnTo>
                      <a:pt x="149" y="17"/>
                    </a:lnTo>
                    <a:lnTo>
                      <a:pt x="181" y="19"/>
                    </a:lnTo>
                    <a:lnTo>
                      <a:pt x="213" y="100"/>
                    </a:lnTo>
                    <a:lnTo>
                      <a:pt x="237" y="119"/>
                    </a:lnTo>
                    <a:lnTo>
                      <a:pt x="248" y="15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5" name="Freeform 69"/>
              <p:cNvSpPr>
                <a:spLocks/>
              </p:cNvSpPr>
              <p:nvPr/>
            </p:nvSpPr>
            <p:spPr bwMode="ltGray">
              <a:xfrm>
                <a:off x="1502" y="3062"/>
                <a:ext cx="276" cy="543"/>
              </a:xfrm>
              <a:custGeom>
                <a:avLst/>
                <a:gdLst/>
                <a:ahLst/>
                <a:cxnLst>
                  <a:cxn ang="0">
                    <a:pos x="5" y="86"/>
                  </a:cxn>
                  <a:cxn ang="0">
                    <a:pos x="64" y="0"/>
                  </a:cxn>
                  <a:cxn ang="0">
                    <a:pos x="99" y="2"/>
                  </a:cxn>
                  <a:cxn ang="0">
                    <a:pos x="130" y="7"/>
                  </a:cxn>
                  <a:cxn ang="0">
                    <a:pos x="155" y="30"/>
                  </a:cxn>
                  <a:cxn ang="0">
                    <a:pos x="218" y="100"/>
                  </a:cxn>
                  <a:cxn ang="0">
                    <a:pos x="239" y="131"/>
                  </a:cxn>
                  <a:cxn ang="0">
                    <a:pos x="254" y="162"/>
                  </a:cxn>
                  <a:cxn ang="0">
                    <a:pos x="269" y="254"/>
                  </a:cxn>
                  <a:cxn ang="0">
                    <a:pos x="275" y="282"/>
                  </a:cxn>
                  <a:cxn ang="0">
                    <a:pos x="269" y="318"/>
                  </a:cxn>
                  <a:cxn ang="0">
                    <a:pos x="258" y="355"/>
                  </a:cxn>
                  <a:cxn ang="0">
                    <a:pos x="233" y="413"/>
                  </a:cxn>
                  <a:cxn ang="0">
                    <a:pos x="214" y="451"/>
                  </a:cxn>
                  <a:cxn ang="0">
                    <a:pos x="182" y="492"/>
                  </a:cxn>
                  <a:cxn ang="0">
                    <a:pos x="120" y="542"/>
                  </a:cxn>
                  <a:cxn ang="0">
                    <a:pos x="151" y="478"/>
                  </a:cxn>
                  <a:cxn ang="0">
                    <a:pos x="177" y="420"/>
                  </a:cxn>
                  <a:cxn ang="0">
                    <a:pos x="193" y="367"/>
                  </a:cxn>
                  <a:cxn ang="0">
                    <a:pos x="186" y="318"/>
                  </a:cxn>
                  <a:cxn ang="0">
                    <a:pos x="182" y="282"/>
                  </a:cxn>
                  <a:cxn ang="0">
                    <a:pos x="193" y="238"/>
                  </a:cxn>
                  <a:cxn ang="0">
                    <a:pos x="198" y="201"/>
                  </a:cxn>
                  <a:cxn ang="0">
                    <a:pos x="171" y="131"/>
                  </a:cxn>
                  <a:cxn ang="0">
                    <a:pos x="167" y="92"/>
                  </a:cxn>
                  <a:cxn ang="0">
                    <a:pos x="145" y="63"/>
                  </a:cxn>
                  <a:cxn ang="0">
                    <a:pos x="99" y="23"/>
                  </a:cxn>
                  <a:cxn ang="0">
                    <a:pos x="77" y="54"/>
                  </a:cxn>
                  <a:cxn ang="0">
                    <a:pos x="0" y="103"/>
                  </a:cxn>
                  <a:cxn ang="0">
                    <a:pos x="5" y="86"/>
                  </a:cxn>
                </a:cxnLst>
                <a:rect l="0" t="0" r="r" b="b"/>
                <a:pathLst>
                  <a:path w="276" h="543">
                    <a:moveTo>
                      <a:pt x="5" y="86"/>
                    </a:moveTo>
                    <a:lnTo>
                      <a:pt x="64" y="0"/>
                    </a:lnTo>
                    <a:lnTo>
                      <a:pt x="99" y="2"/>
                    </a:lnTo>
                    <a:lnTo>
                      <a:pt x="130" y="7"/>
                    </a:lnTo>
                    <a:lnTo>
                      <a:pt x="155" y="30"/>
                    </a:lnTo>
                    <a:lnTo>
                      <a:pt x="218" y="100"/>
                    </a:lnTo>
                    <a:lnTo>
                      <a:pt x="239" y="131"/>
                    </a:lnTo>
                    <a:lnTo>
                      <a:pt x="254" y="162"/>
                    </a:lnTo>
                    <a:lnTo>
                      <a:pt x="269" y="254"/>
                    </a:lnTo>
                    <a:lnTo>
                      <a:pt x="275" y="282"/>
                    </a:lnTo>
                    <a:lnTo>
                      <a:pt x="269" y="318"/>
                    </a:lnTo>
                    <a:lnTo>
                      <a:pt x="258" y="355"/>
                    </a:lnTo>
                    <a:lnTo>
                      <a:pt x="233" y="413"/>
                    </a:lnTo>
                    <a:lnTo>
                      <a:pt x="214" y="451"/>
                    </a:lnTo>
                    <a:lnTo>
                      <a:pt x="182" y="492"/>
                    </a:lnTo>
                    <a:lnTo>
                      <a:pt x="120" y="542"/>
                    </a:lnTo>
                    <a:lnTo>
                      <a:pt x="151" y="478"/>
                    </a:lnTo>
                    <a:lnTo>
                      <a:pt x="177" y="420"/>
                    </a:lnTo>
                    <a:lnTo>
                      <a:pt x="193" y="367"/>
                    </a:lnTo>
                    <a:lnTo>
                      <a:pt x="186" y="318"/>
                    </a:lnTo>
                    <a:lnTo>
                      <a:pt x="182" y="282"/>
                    </a:lnTo>
                    <a:lnTo>
                      <a:pt x="193" y="238"/>
                    </a:lnTo>
                    <a:lnTo>
                      <a:pt x="198" y="201"/>
                    </a:lnTo>
                    <a:lnTo>
                      <a:pt x="171" y="131"/>
                    </a:lnTo>
                    <a:lnTo>
                      <a:pt x="167" y="92"/>
                    </a:lnTo>
                    <a:lnTo>
                      <a:pt x="145" y="63"/>
                    </a:lnTo>
                    <a:lnTo>
                      <a:pt x="99" y="23"/>
                    </a:lnTo>
                    <a:lnTo>
                      <a:pt x="77" y="54"/>
                    </a:lnTo>
                    <a:lnTo>
                      <a:pt x="0" y="103"/>
                    </a:lnTo>
                    <a:lnTo>
                      <a:pt x="5" y="86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7" name="Group 70"/>
            <p:cNvGrpSpPr>
              <a:grpSpLocks/>
            </p:cNvGrpSpPr>
            <p:nvPr/>
          </p:nvGrpSpPr>
          <p:grpSpPr bwMode="auto">
            <a:xfrm>
              <a:off x="4368" y="2592"/>
              <a:ext cx="1385" cy="1738"/>
              <a:chOff x="4368" y="2592"/>
              <a:chExt cx="1385" cy="1738"/>
            </a:xfrm>
          </p:grpSpPr>
          <p:grpSp>
            <p:nvGrpSpPr>
              <p:cNvPr id="8" name="Group 71"/>
              <p:cNvGrpSpPr>
                <a:grpSpLocks/>
              </p:cNvGrpSpPr>
              <p:nvPr/>
            </p:nvGrpSpPr>
            <p:grpSpPr bwMode="auto">
              <a:xfrm>
                <a:off x="4521" y="2592"/>
                <a:ext cx="1142" cy="1733"/>
                <a:chOff x="4521" y="2592"/>
                <a:chExt cx="1142" cy="1733"/>
              </a:xfrm>
            </p:grpSpPr>
            <p:sp>
              <p:nvSpPr>
                <p:cNvPr id="35" name="Freeform 72"/>
                <p:cNvSpPr>
                  <a:spLocks/>
                </p:cNvSpPr>
                <p:nvPr/>
              </p:nvSpPr>
              <p:spPr bwMode="ltGray">
                <a:xfrm>
                  <a:off x="5503" y="3575"/>
                  <a:ext cx="160" cy="401"/>
                </a:xfrm>
                <a:custGeom>
                  <a:avLst/>
                  <a:gdLst/>
                  <a:ahLst/>
                  <a:cxnLst>
                    <a:cxn ang="0">
                      <a:pos x="0" y="400"/>
                    </a:cxn>
                    <a:cxn ang="0">
                      <a:pos x="23" y="310"/>
                    </a:cxn>
                    <a:cxn ang="0">
                      <a:pos x="43" y="212"/>
                    </a:cxn>
                    <a:cxn ang="0">
                      <a:pos x="53" y="168"/>
                    </a:cxn>
                    <a:cxn ang="0">
                      <a:pos x="67" y="119"/>
                    </a:cxn>
                    <a:cxn ang="0">
                      <a:pos x="87" y="66"/>
                    </a:cxn>
                    <a:cxn ang="0">
                      <a:pos x="101" y="33"/>
                    </a:cxn>
                    <a:cxn ang="0">
                      <a:pos x="113" y="17"/>
                    </a:cxn>
                    <a:cxn ang="0">
                      <a:pos x="127" y="4"/>
                    </a:cxn>
                    <a:cxn ang="0">
                      <a:pos x="143" y="0"/>
                    </a:cxn>
                    <a:cxn ang="0">
                      <a:pos x="150" y="11"/>
                    </a:cxn>
                    <a:cxn ang="0">
                      <a:pos x="159" y="37"/>
                    </a:cxn>
                  </a:cxnLst>
                  <a:rect l="0" t="0" r="r" b="b"/>
                  <a:pathLst>
                    <a:path w="160" h="401">
                      <a:moveTo>
                        <a:pt x="0" y="400"/>
                      </a:moveTo>
                      <a:lnTo>
                        <a:pt x="23" y="310"/>
                      </a:lnTo>
                      <a:lnTo>
                        <a:pt x="43" y="212"/>
                      </a:lnTo>
                      <a:lnTo>
                        <a:pt x="53" y="168"/>
                      </a:lnTo>
                      <a:lnTo>
                        <a:pt x="67" y="119"/>
                      </a:lnTo>
                      <a:lnTo>
                        <a:pt x="87" y="66"/>
                      </a:lnTo>
                      <a:lnTo>
                        <a:pt x="101" y="33"/>
                      </a:lnTo>
                      <a:lnTo>
                        <a:pt x="113" y="17"/>
                      </a:lnTo>
                      <a:lnTo>
                        <a:pt x="127" y="4"/>
                      </a:lnTo>
                      <a:lnTo>
                        <a:pt x="143" y="0"/>
                      </a:lnTo>
                      <a:lnTo>
                        <a:pt x="150" y="11"/>
                      </a:lnTo>
                      <a:lnTo>
                        <a:pt x="159" y="3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6" name="Freeform 73"/>
                <p:cNvSpPr>
                  <a:spLocks/>
                </p:cNvSpPr>
                <p:nvPr/>
              </p:nvSpPr>
              <p:spPr bwMode="ltGray">
                <a:xfrm>
                  <a:off x="4992" y="3468"/>
                  <a:ext cx="128" cy="681"/>
                </a:xfrm>
                <a:custGeom>
                  <a:avLst/>
                  <a:gdLst/>
                  <a:ahLst/>
                  <a:cxnLst>
                    <a:cxn ang="0">
                      <a:pos x="127" y="680"/>
                    </a:cxn>
                    <a:cxn ang="0">
                      <a:pos x="101" y="273"/>
                    </a:cxn>
                    <a:cxn ang="0">
                      <a:pos x="82" y="70"/>
                    </a:cxn>
                    <a:cxn ang="0">
                      <a:pos x="76" y="28"/>
                    </a:cxn>
                    <a:cxn ang="0">
                      <a:pos x="66" y="7"/>
                    </a:cxn>
                    <a:cxn ang="0">
                      <a:pos x="47" y="0"/>
                    </a:cxn>
                    <a:cxn ang="0">
                      <a:pos x="31" y="8"/>
                    </a:cxn>
                    <a:cxn ang="0">
                      <a:pos x="15" y="30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128" h="681">
                      <a:moveTo>
                        <a:pt x="127" y="680"/>
                      </a:moveTo>
                      <a:lnTo>
                        <a:pt x="101" y="273"/>
                      </a:lnTo>
                      <a:lnTo>
                        <a:pt x="82" y="70"/>
                      </a:lnTo>
                      <a:lnTo>
                        <a:pt x="76" y="28"/>
                      </a:lnTo>
                      <a:lnTo>
                        <a:pt x="66" y="7"/>
                      </a:lnTo>
                      <a:lnTo>
                        <a:pt x="47" y="0"/>
                      </a:lnTo>
                      <a:lnTo>
                        <a:pt x="31" y="8"/>
                      </a:lnTo>
                      <a:lnTo>
                        <a:pt x="15" y="30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7" name="Freeform 74"/>
                <p:cNvSpPr>
                  <a:spLocks/>
                </p:cNvSpPr>
                <p:nvPr/>
              </p:nvSpPr>
              <p:spPr bwMode="ltGray">
                <a:xfrm>
                  <a:off x="5007" y="2592"/>
                  <a:ext cx="172" cy="1724"/>
                </a:xfrm>
                <a:custGeom>
                  <a:avLst/>
                  <a:gdLst/>
                  <a:ahLst/>
                  <a:cxnLst>
                    <a:cxn ang="0">
                      <a:pos x="170" y="1723"/>
                    </a:cxn>
                    <a:cxn ang="0">
                      <a:pos x="171" y="1473"/>
                    </a:cxn>
                    <a:cxn ang="0">
                      <a:pos x="171" y="1358"/>
                    </a:cxn>
                    <a:cxn ang="0">
                      <a:pos x="167" y="1278"/>
                    </a:cxn>
                    <a:cxn ang="0">
                      <a:pos x="164" y="1181"/>
                    </a:cxn>
                    <a:cxn ang="0">
                      <a:pos x="165" y="1079"/>
                    </a:cxn>
                    <a:cxn ang="0">
                      <a:pos x="163" y="994"/>
                    </a:cxn>
                    <a:cxn ang="0">
                      <a:pos x="159" y="918"/>
                    </a:cxn>
                    <a:cxn ang="0">
                      <a:pos x="153" y="783"/>
                    </a:cxn>
                    <a:cxn ang="0">
                      <a:pos x="145" y="634"/>
                    </a:cxn>
                    <a:cxn ang="0">
                      <a:pos x="135" y="485"/>
                    </a:cxn>
                    <a:cxn ang="0">
                      <a:pos x="126" y="323"/>
                    </a:cxn>
                    <a:cxn ang="0">
                      <a:pos x="118" y="228"/>
                    </a:cxn>
                    <a:cxn ang="0">
                      <a:pos x="112" y="191"/>
                    </a:cxn>
                    <a:cxn ang="0">
                      <a:pos x="96" y="126"/>
                    </a:cxn>
                    <a:cxn ang="0">
                      <a:pos x="82" y="79"/>
                    </a:cxn>
                    <a:cxn ang="0">
                      <a:pos x="65" y="40"/>
                    </a:cxn>
                    <a:cxn ang="0">
                      <a:pos x="48" y="10"/>
                    </a:cxn>
                    <a:cxn ang="0">
                      <a:pos x="36" y="1"/>
                    </a:cxn>
                    <a:cxn ang="0">
                      <a:pos x="19" y="0"/>
                    </a:cxn>
                    <a:cxn ang="0">
                      <a:pos x="7" y="1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72" h="1724">
                      <a:moveTo>
                        <a:pt x="170" y="1723"/>
                      </a:moveTo>
                      <a:lnTo>
                        <a:pt x="171" y="1473"/>
                      </a:lnTo>
                      <a:lnTo>
                        <a:pt x="171" y="1358"/>
                      </a:lnTo>
                      <a:lnTo>
                        <a:pt x="167" y="1278"/>
                      </a:lnTo>
                      <a:lnTo>
                        <a:pt x="164" y="1181"/>
                      </a:lnTo>
                      <a:lnTo>
                        <a:pt x="165" y="1079"/>
                      </a:lnTo>
                      <a:lnTo>
                        <a:pt x="163" y="994"/>
                      </a:lnTo>
                      <a:lnTo>
                        <a:pt x="159" y="918"/>
                      </a:lnTo>
                      <a:lnTo>
                        <a:pt x="153" y="783"/>
                      </a:lnTo>
                      <a:lnTo>
                        <a:pt x="145" y="634"/>
                      </a:lnTo>
                      <a:lnTo>
                        <a:pt x="135" y="485"/>
                      </a:lnTo>
                      <a:lnTo>
                        <a:pt x="126" y="323"/>
                      </a:lnTo>
                      <a:lnTo>
                        <a:pt x="118" y="228"/>
                      </a:lnTo>
                      <a:lnTo>
                        <a:pt x="112" y="191"/>
                      </a:lnTo>
                      <a:lnTo>
                        <a:pt x="96" y="126"/>
                      </a:lnTo>
                      <a:lnTo>
                        <a:pt x="82" y="79"/>
                      </a:lnTo>
                      <a:lnTo>
                        <a:pt x="65" y="40"/>
                      </a:lnTo>
                      <a:lnTo>
                        <a:pt x="48" y="10"/>
                      </a:lnTo>
                      <a:lnTo>
                        <a:pt x="36" y="1"/>
                      </a:lnTo>
                      <a:lnTo>
                        <a:pt x="19" y="0"/>
                      </a:lnTo>
                      <a:lnTo>
                        <a:pt x="7" y="10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8" name="Freeform 75"/>
                <p:cNvSpPr>
                  <a:spLocks/>
                </p:cNvSpPr>
                <p:nvPr/>
              </p:nvSpPr>
              <p:spPr bwMode="ltGray">
                <a:xfrm>
                  <a:off x="4992" y="3229"/>
                  <a:ext cx="177" cy="552"/>
                </a:xfrm>
                <a:custGeom>
                  <a:avLst/>
                  <a:gdLst/>
                  <a:ahLst/>
                  <a:cxnLst>
                    <a:cxn ang="0">
                      <a:pos x="176" y="551"/>
                    </a:cxn>
                    <a:cxn ang="0">
                      <a:pos x="150" y="428"/>
                    </a:cxn>
                    <a:cxn ang="0">
                      <a:pos x="127" y="292"/>
                    </a:cxn>
                    <a:cxn ang="0">
                      <a:pos x="116" y="233"/>
                    </a:cxn>
                    <a:cxn ang="0">
                      <a:pos x="100" y="164"/>
                    </a:cxn>
                    <a:cxn ang="0">
                      <a:pos x="78" y="92"/>
                    </a:cxn>
                    <a:cxn ang="0">
                      <a:pos x="62" y="46"/>
                    </a:cxn>
                    <a:cxn ang="0">
                      <a:pos x="50" y="24"/>
                    </a:cxn>
                    <a:cxn ang="0">
                      <a:pos x="34" y="7"/>
                    </a:cxn>
                    <a:cxn ang="0">
                      <a:pos x="16" y="0"/>
                    </a:cxn>
                    <a:cxn ang="0">
                      <a:pos x="8" y="15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177" h="552">
                      <a:moveTo>
                        <a:pt x="176" y="551"/>
                      </a:moveTo>
                      <a:lnTo>
                        <a:pt x="150" y="428"/>
                      </a:lnTo>
                      <a:lnTo>
                        <a:pt x="127" y="292"/>
                      </a:lnTo>
                      <a:lnTo>
                        <a:pt x="116" y="233"/>
                      </a:lnTo>
                      <a:lnTo>
                        <a:pt x="100" y="164"/>
                      </a:lnTo>
                      <a:lnTo>
                        <a:pt x="78" y="92"/>
                      </a:lnTo>
                      <a:lnTo>
                        <a:pt x="62" y="46"/>
                      </a:lnTo>
                      <a:lnTo>
                        <a:pt x="50" y="24"/>
                      </a:lnTo>
                      <a:lnTo>
                        <a:pt x="34" y="7"/>
                      </a:lnTo>
                      <a:lnTo>
                        <a:pt x="16" y="0"/>
                      </a:lnTo>
                      <a:lnTo>
                        <a:pt x="8" y="15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9" name="Freeform 76"/>
                <p:cNvSpPr>
                  <a:spLocks/>
                </p:cNvSpPr>
                <p:nvPr/>
              </p:nvSpPr>
              <p:spPr bwMode="ltGray">
                <a:xfrm>
                  <a:off x="5300" y="3721"/>
                  <a:ext cx="171" cy="604"/>
                </a:xfrm>
                <a:custGeom>
                  <a:avLst/>
                  <a:gdLst/>
                  <a:ahLst/>
                  <a:cxnLst>
                    <a:cxn ang="0">
                      <a:pos x="170" y="603"/>
                    </a:cxn>
                    <a:cxn ang="0">
                      <a:pos x="144" y="545"/>
                    </a:cxn>
                    <a:cxn ang="0">
                      <a:pos x="135" y="509"/>
                    </a:cxn>
                    <a:cxn ang="0">
                      <a:pos x="127" y="480"/>
                    </a:cxn>
                    <a:cxn ang="0">
                      <a:pos x="90" y="202"/>
                    </a:cxn>
                    <a:cxn ang="0">
                      <a:pos x="70" y="113"/>
                    </a:cxn>
                    <a:cxn ang="0">
                      <a:pos x="54" y="57"/>
                    </a:cxn>
                    <a:cxn ang="0">
                      <a:pos x="42" y="30"/>
                    </a:cxn>
                    <a:cxn ang="0">
                      <a:pos x="29" y="8"/>
                    </a:cxn>
                    <a:cxn ang="0">
                      <a:pos x="15" y="0"/>
                    </a:cxn>
                    <a:cxn ang="0">
                      <a:pos x="5" y="5"/>
                    </a:cxn>
                    <a:cxn ang="0">
                      <a:pos x="0" y="41"/>
                    </a:cxn>
                  </a:cxnLst>
                  <a:rect l="0" t="0" r="r" b="b"/>
                  <a:pathLst>
                    <a:path w="171" h="604">
                      <a:moveTo>
                        <a:pt x="170" y="603"/>
                      </a:moveTo>
                      <a:lnTo>
                        <a:pt x="144" y="545"/>
                      </a:lnTo>
                      <a:lnTo>
                        <a:pt x="135" y="509"/>
                      </a:lnTo>
                      <a:lnTo>
                        <a:pt x="127" y="480"/>
                      </a:lnTo>
                      <a:lnTo>
                        <a:pt x="90" y="202"/>
                      </a:lnTo>
                      <a:lnTo>
                        <a:pt x="70" y="113"/>
                      </a:lnTo>
                      <a:lnTo>
                        <a:pt x="54" y="57"/>
                      </a:lnTo>
                      <a:lnTo>
                        <a:pt x="42" y="30"/>
                      </a:lnTo>
                      <a:lnTo>
                        <a:pt x="29" y="8"/>
                      </a:lnTo>
                      <a:lnTo>
                        <a:pt x="15" y="0"/>
                      </a:lnTo>
                      <a:lnTo>
                        <a:pt x="5" y="5"/>
                      </a:lnTo>
                      <a:lnTo>
                        <a:pt x="0" y="4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40" name="Freeform 77"/>
                <p:cNvSpPr>
                  <a:spLocks/>
                </p:cNvSpPr>
                <p:nvPr/>
              </p:nvSpPr>
              <p:spPr bwMode="ltGray">
                <a:xfrm>
                  <a:off x="4859" y="3229"/>
                  <a:ext cx="367" cy="915"/>
                </a:xfrm>
                <a:custGeom>
                  <a:avLst/>
                  <a:gdLst/>
                  <a:ahLst/>
                  <a:cxnLst>
                    <a:cxn ang="0">
                      <a:pos x="366" y="914"/>
                    </a:cxn>
                    <a:cxn ang="0">
                      <a:pos x="356" y="842"/>
                    </a:cxn>
                    <a:cxn ang="0">
                      <a:pos x="240" y="344"/>
                    </a:cxn>
                    <a:cxn ang="0">
                      <a:pos x="189" y="192"/>
                    </a:cxn>
                    <a:cxn ang="0">
                      <a:pos x="174" y="140"/>
                    </a:cxn>
                    <a:cxn ang="0">
                      <a:pos x="154" y="83"/>
                    </a:cxn>
                    <a:cxn ang="0">
                      <a:pos x="131" y="40"/>
                    </a:cxn>
                    <a:cxn ang="0">
                      <a:pos x="110" y="17"/>
                    </a:cxn>
                    <a:cxn ang="0">
                      <a:pos x="84" y="1"/>
                    </a:cxn>
                    <a:cxn ang="0">
                      <a:pos x="57" y="0"/>
                    </a:cxn>
                    <a:cxn ang="0">
                      <a:pos x="38" y="17"/>
                    </a:cxn>
                    <a:cxn ang="0">
                      <a:pos x="0" y="102"/>
                    </a:cxn>
                  </a:cxnLst>
                  <a:rect l="0" t="0" r="r" b="b"/>
                  <a:pathLst>
                    <a:path w="367" h="915">
                      <a:moveTo>
                        <a:pt x="366" y="914"/>
                      </a:moveTo>
                      <a:lnTo>
                        <a:pt x="356" y="842"/>
                      </a:lnTo>
                      <a:lnTo>
                        <a:pt x="240" y="344"/>
                      </a:lnTo>
                      <a:lnTo>
                        <a:pt x="189" y="192"/>
                      </a:lnTo>
                      <a:lnTo>
                        <a:pt x="174" y="140"/>
                      </a:lnTo>
                      <a:lnTo>
                        <a:pt x="154" y="83"/>
                      </a:lnTo>
                      <a:lnTo>
                        <a:pt x="131" y="40"/>
                      </a:lnTo>
                      <a:lnTo>
                        <a:pt x="110" y="17"/>
                      </a:lnTo>
                      <a:lnTo>
                        <a:pt x="84" y="1"/>
                      </a:lnTo>
                      <a:lnTo>
                        <a:pt x="57" y="0"/>
                      </a:lnTo>
                      <a:lnTo>
                        <a:pt x="38" y="17"/>
                      </a:lnTo>
                      <a:lnTo>
                        <a:pt x="0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41" name="Freeform 78"/>
                <p:cNvSpPr>
                  <a:spLocks/>
                </p:cNvSpPr>
                <p:nvPr/>
              </p:nvSpPr>
              <p:spPr bwMode="ltGray">
                <a:xfrm>
                  <a:off x="5114" y="2618"/>
                  <a:ext cx="364" cy="1519"/>
                </a:xfrm>
                <a:custGeom>
                  <a:avLst/>
                  <a:gdLst/>
                  <a:ahLst/>
                  <a:cxnLst>
                    <a:cxn ang="0">
                      <a:pos x="0" y="1518"/>
                    </a:cxn>
                    <a:cxn ang="0">
                      <a:pos x="96" y="1087"/>
                    </a:cxn>
                    <a:cxn ang="0">
                      <a:pos x="148" y="871"/>
                    </a:cxn>
                    <a:cxn ang="0">
                      <a:pos x="193" y="666"/>
                    </a:cxn>
                    <a:cxn ang="0">
                      <a:pos x="221" y="523"/>
                    </a:cxn>
                    <a:cxn ang="0">
                      <a:pos x="234" y="447"/>
                    </a:cxn>
                    <a:cxn ang="0">
                      <a:pos x="242" y="365"/>
                    </a:cxn>
                    <a:cxn ang="0">
                      <a:pos x="253" y="290"/>
                    </a:cxn>
                    <a:cxn ang="0">
                      <a:pos x="271" y="200"/>
                    </a:cxn>
                    <a:cxn ang="0">
                      <a:pos x="289" y="119"/>
                    </a:cxn>
                    <a:cxn ang="0">
                      <a:pos x="314" y="47"/>
                    </a:cxn>
                    <a:cxn ang="0">
                      <a:pos x="333" y="4"/>
                    </a:cxn>
                    <a:cxn ang="0">
                      <a:pos x="345" y="0"/>
                    </a:cxn>
                    <a:cxn ang="0">
                      <a:pos x="356" y="21"/>
                    </a:cxn>
                    <a:cxn ang="0">
                      <a:pos x="363" y="102"/>
                    </a:cxn>
                  </a:cxnLst>
                  <a:rect l="0" t="0" r="r" b="b"/>
                  <a:pathLst>
                    <a:path w="364" h="1519">
                      <a:moveTo>
                        <a:pt x="0" y="1518"/>
                      </a:moveTo>
                      <a:lnTo>
                        <a:pt x="96" y="1087"/>
                      </a:lnTo>
                      <a:lnTo>
                        <a:pt x="148" y="871"/>
                      </a:lnTo>
                      <a:lnTo>
                        <a:pt x="193" y="666"/>
                      </a:lnTo>
                      <a:lnTo>
                        <a:pt x="221" y="523"/>
                      </a:lnTo>
                      <a:lnTo>
                        <a:pt x="234" y="447"/>
                      </a:lnTo>
                      <a:lnTo>
                        <a:pt x="242" y="365"/>
                      </a:lnTo>
                      <a:lnTo>
                        <a:pt x="253" y="290"/>
                      </a:lnTo>
                      <a:lnTo>
                        <a:pt x="271" y="200"/>
                      </a:lnTo>
                      <a:lnTo>
                        <a:pt x="289" y="119"/>
                      </a:lnTo>
                      <a:lnTo>
                        <a:pt x="314" y="47"/>
                      </a:lnTo>
                      <a:lnTo>
                        <a:pt x="333" y="4"/>
                      </a:lnTo>
                      <a:lnTo>
                        <a:pt x="345" y="0"/>
                      </a:lnTo>
                      <a:lnTo>
                        <a:pt x="356" y="21"/>
                      </a:lnTo>
                      <a:lnTo>
                        <a:pt x="363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42" name="Freeform 79"/>
                <p:cNvSpPr>
                  <a:spLocks/>
                </p:cNvSpPr>
                <p:nvPr/>
              </p:nvSpPr>
              <p:spPr bwMode="ltGray">
                <a:xfrm>
                  <a:off x="5201" y="3248"/>
                  <a:ext cx="269" cy="520"/>
                </a:xfrm>
                <a:custGeom>
                  <a:avLst/>
                  <a:gdLst/>
                  <a:ahLst/>
                  <a:cxnLst>
                    <a:cxn ang="0">
                      <a:pos x="0" y="519"/>
                    </a:cxn>
                    <a:cxn ang="0">
                      <a:pos x="50" y="406"/>
                    </a:cxn>
                    <a:cxn ang="0">
                      <a:pos x="81" y="277"/>
                    </a:cxn>
                    <a:cxn ang="0">
                      <a:pos x="98" y="219"/>
                    </a:cxn>
                    <a:cxn ang="0">
                      <a:pos x="121" y="152"/>
                    </a:cxn>
                    <a:cxn ang="0">
                      <a:pos x="152" y="83"/>
                    </a:cxn>
                    <a:cxn ang="0">
                      <a:pos x="174" y="41"/>
                    </a:cxn>
                    <a:cxn ang="0">
                      <a:pos x="191" y="20"/>
                    </a:cxn>
                    <a:cxn ang="0">
                      <a:pos x="216" y="2"/>
                    </a:cxn>
                    <a:cxn ang="0">
                      <a:pos x="242" y="0"/>
                    </a:cxn>
                    <a:cxn ang="0">
                      <a:pos x="253" y="24"/>
                    </a:cxn>
                    <a:cxn ang="0">
                      <a:pos x="268" y="63"/>
                    </a:cxn>
                  </a:cxnLst>
                  <a:rect l="0" t="0" r="r" b="b"/>
                  <a:pathLst>
                    <a:path w="269" h="520">
                      <a:moveTo>
                        <a:pt x="0" y="519"/>
                      </a:moveTo>
                      <a:lnTo>
                        <a:pt x="50" y="406"/>
                      </a:lnTo>
                      <a:lnTo>
                        <a:pt x="81" y="277"/>
                      </a:lnTo>
                      <a:lnTo>
                        <a:pt x="98" y="219"/>
                      </a:lnTo>
                      <a:lnTo>
                        <a:pt x="121" y="152"/>
                      </a:lnTo>
                      <a:lnTo>
                        <a:pt x="152" y="83"/>
                      </a:lnTo>
                      <a:lnTo>
                        <a:pt x="174" y="41"/>
                      </a:lnTo>
                      <a:lnTo>
                        <a:pt x="191" y="20"/>
                      </a:lnTo>
                      <a:lnTo>
                        <a:pt x="216" y="2"/>
                      </a:lnTo>
                      <a:lnTo>
                        <a:pt x="242" y="0"/>
                      </a:lnTo>
                      <a:lnTo>
                        <a:pt x="253" y="24"/>
                      </a:lnTo>
                      <a:lnTo>
                        <a:pt x="268" y="6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43" name="Freeform 80"/>
                <p:cNvSpPr>
                  <a:spLocks/>
                </p:cNvSpPr>
                <p:nvPr/>
              </p:nvSpPr>
              <p:spPr bwMode="ltGray">
                <a:xfrm>
                  <a:off x="5092" y="3433"/>
                  <a:ext cx="128" cy="2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" y="15"/>
                    </a:cxn>
                    <a:cxn ang="0">
                      <a:pos x="47" y="34"/>
                    </a:cxn>
                    <a:cxn ang="0">
                      <a:pos x="70" y="70"/>
                    </a:cxn>
                    <a:cxn ang="0">
                      <a:pos x="92" y="99"/>
                    </a:cxn>
                    <a:cxn ang="0">
                      <a:pos x="109" y="131"/>
                    </a:cxn>
                    <a:cxn ang="0">
                      <a:pos x="118" y="158"/>
                    </a:cxn>
                    <a:cxn ang="0">
                      <a:pos x="124" y="182"/>
                    </a:cxn>
                    <a:cxn ang="0">
                      <a:pos x="127" y="217"/>
                    </a:cxn>
                    <a:cxn ang="0">
                      <a:pos x="127" y="252"/>
                    </a:cxn>
                  </a:cxnLst>
                  <a:rect l="0" t="0" r="r" b="b"/>
                  <a:pathLst>
                    <a:path w="128" h="253">
                      <a:moveTo>
                        <a:pt x="0" y="0"/>
                      </a:moveTo>
                      <a:lnTo>
                        <a:pt x="21" y="15"/>
                      </a:lnTo>
                      <a:lnTo>
                        <a:pt x="47" y="34"/>
                      </a:lnTo>
                      <a:lnTo>
                        <a:pt x="70" y="70"/>
                      </a:lnTo>
                      <a:lnTo>
                        <a:pt x="92" y="99"/>
                      </a:lnTo>
                      <a:lnTo>
                        <a:pt x="109" y="131"/>
                      </a:lnTo>
                      <a:lnTo>
                        <a:pt x="118" y="158"/>
                      </a:lnTo>
                      <a:lnTo>
                        <a:pt x="124" y="182"/>
                      </a:lnTo>
                      <a:lnTo>
                        <a:pt x="127" y="217"/>
                      </a:lnTo>
                      <a:lnTo>
                        <a:pt x="127" y="25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44" name="Freeform 81"/>
                <p:cNvSpPr>
                  <a:spLocks/>
                </p:cNvSpPr>
                <p:nvPr/>
              </p:nvSpPr>
              <p:spPr bwMode="ltGray">
                <a:xfrm>
                  <a:off x="5503" y="3094"/>
                  <a:ext cx="110" cy="1001"/>
                </a:xfrm>
                <a:custGeom>
                  <a:avLst/>
                  <a:gdLst/>
                  <a:ahLst/>
                  <a:cxnLst>
                    <a:cxn ang="0">
                      <a:pos x="0" y="1000"/>
                    </a:cxn>
                    <a:cxn ang="0">
                      <a:pos x="0" y="906"/>
                    </a:cxn>
                    <a:cxn ang="0">
                      <a:pos x="0" y="835"/>
                    </a:cxn>
                    <a:cxn ang="0">
                      <a:pos x="2" y="787"/>
                    </a:cxn>
                    <a:cxn ang="0">
                      <a:pos x="3" y="726"/>
                    </a:cxn>
                    <a:cxn ang="0">
                      <a:pos x="3" y="664"/>
                    </a:cxn>
                    <a:cxn ang="0">
                      <a:pos x="4" y="612"/>
                    </a:cxn>
                    <a:cxn ang="0">
                      <a:pos x="7" y="564"/>
                    </a:cxn>
                    <a:cxn ang="0">
                      <a:pos x="10" y="482"/>
                    </a:cxn>
                    <a:cxn ang="0">
                      <a:pos x="16" y="389"/>
                    </a:cxn>
                    <a:cxn ang="0">
                      <a:pos x="23" y="297"/>
                    </a:cxn>
                    <a:cxn ang="0">
                      <a:pos x="28" y="200"/>
                    </a:cxn>
                    <a:cxn ang="0">
                      <a:pos x="33" y="141"/>
                    </a:cxn>
                    <a:cxn ang="0">
                      <a:pos x="36" y="117"/>
                    </a:cxn>
                    <a:cxn ang="0">
                      <a:pos x="46" y="77"/>
                    </a:cxn>
                    <a:cxn ang="0">
                      <a:pos x="56" y="48"/>
                    </a:cxn>
                    <a:cxn ang="0">
                      <a:pos x="67" y="25"/>
                    </a:cxn>
                    <a:cxn ang="0">
                      <a:pos x="78" y="5"/>
                    </a:cxn>
                    <a:cxn ang="0">
                      <a:pos x="85" y="0"/>
                    </a:cxn>
                    <a:cxn ang="0">
                      <a:pos x="96" y="0"/>
                    </a:cxn>
                    <a:cxn ang="0">
                      <a:pos x="105" y="7"/>
                    </a:cxn>
                    <a:cxn ang="0">
                      <a:pos x="109" y="17"/>
                    </a:cxn>
                  </a:cxnLst>
                  <a:rect l="0" t="0" r="r" b="b"/>
                  <a:pathLst>
                    <a:path w="110" h="1001">
                      <a:moveTo>
                        <a:pt x="0" y="1000"/>
                      </a:moveTo>
                      <a:lnTo>
                        <a:pt x="0" y="906"/>
                      </a:lnTo>
                      <a:lnTo>
                        <a:pt x="0" y="835"/>
                      </a:lnTo>
                      <a:lnTo>
                        <a:pt x="2" y="787"/>
                      </a:lnTo>
                      <a:lnTo>
                        <a:pt x="3" y="726"/>
                      </a:lnTo>
                      <a:lnTo>
                        <a:pt x="3" y="664"/>
                      </a:lnTo>
                      <a:lnTo>
                        <a:pt x="4" y="612"/>
                      </a:lnTo>
                      <a:lnTo>
                        <a:pt x="7" y="564"/>
                      </a:lnTo>
                      <a:lnTo>
                        <a:pt x="10" y="482"/>
                      </a:lnTo>
                      <a:lnTo>
                        <a:pt x="16" y="389"/>
                      </a:lnTo>
                      <a:lnTo>
                        <a:pt x="23" y="297"/>
                      </a:lnTo>
                      <a:lnTo>
                        <a:pt x="28" y="200"/>
                      </a:lnTo>
                      <a:lnTo>
                        <a:pt x="33" y="141"/>
                      </a:lnTo>
                      <a:lnTo>
                        <a:pt x="36" y="117"/>
                      </a:lnTo>
                      <a:lnTo>
                        <a:pt x="46" y="77"/>
                      </a:lnTo>
                      <a:lnTo>
                        <a:pt x="56" y="48"/>
                      </a:lnTo>
                      <a:lnTo>
                        <a:pt x="67" y="25"/>
                      </a:lnTo>
                      <a:lnTo>
                        <a:pt x="78" y="5"/>
                      </a:lnTo>
                      <a:lnTo>
                        <a:pt x="85" y="0"/>
                      </a:lnTo>
                      <a:lnTo>
                        <a:pt x="96" y="0"/>
                      </a:lnTo>
                      <a:lnTo>
                        <a:pt x="105" y="7"/>
                      </a:lnTo>
                      <a:lnTo>
                        <a:pt x="10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45" name="Freeform 82"/>
                <p:cNvSpPr>
                  <a:spLocks/>
                </p:cNvSpPr>
                <p:nvPr/>
              </p:nvSpPr>
              <p:spPr bwMode="ltGray">
                <a:xfrm>
                  <a:off x="5384" y="3741"/>
                  <a:ext cx="132" cy="279"/>
                </a:xfrm>
                <a:custGeom>
                  <a:avLst/>
                  <a:gdLst/>
                  <a:ahLst/>
                  <a:cxnLst>
                    <a:cxn ang="0">
                      <a:pos x="131" y="278"/>
                    </a:cxn>
                    <a:cxn ang="0">
                      <a:pos x="111" y="216"/>
                    </a:cxn>
                    <a:cxn ang="0">
                      <a:pos x="95" y="147"/>
                    </a:cxn>
                    <a:cxn ang="0">
                      <a:pos x="86" y="117"/>
                    </a:cxn>
                    <a:cxn ang="0">
                      <a:pos x="74" y="83"/>
                    </a:cxn>
                    <a:cxn ang="0">
                      <a:pos x="58" y="45"/>
                    </a:cxn>
                    <a:cxn ang="0">
                      <a:pos x="47" y="22"/>
                    </a:cxn>
                    <a:cxn ang="0">
                      <a:pos x="37" y="12"/>
                    </a:cxn>
                    <a:cxn ang="0">
                      <a:pos x="25" y="2"/>
                    </a:cxn>
                    <a:cxn ang="0">
                      <a:pos x="12" y="0"/>
                    </a:cxn>
                    <a:cxn ang="0">
                      <a:pos x="6" y="7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132" h="279">
                      <a:moveTo>
                        <a:pt x="131" y="278"/>
                      </a:moveTo>
                      <a:lnTo>
                        <a:pt x="111" y="216"/>
                      </a:lnTo>
                      <a:lnTo>
                        <a:pt x="95" y="147"/>
                      </a:lnTo>
                      <a:lnTo>
                        <a:pt x="86" y="117"/>
                      </a:lnTo>
                      <a:lnTo>
                        <a:pt x="74" y="83"/>
                      </a:lnTo>
                      <a:lnTo>
                        <a:pt x="58" y="45"/>
                      </a:lnTo>
                      <a:lnTo>
                        <a:pt x="47" y="22"/>
                      </a:lnTo>
                      <a:lnTo>
                        <a:pt x="37" y="12"/>
                      </a:lnTo>
                      <a:lnTo>
                        <a:pt x="25" y="2"/>
                      </a:lnTo>
                      <a:lnTo>
                        <a:pt x="12" y="0"/>
                      </a:lnTo>
                      <a:lnTo>
                        <a:pt x="6" y="7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46" name="Freeform 83"/>
                <p:cNvSpPr>
                  <a:spLocks/>
                </p:cNvSpPr>
                <p:nvPr/>
              </p:nvSpPr>
              <p:spPr bwMode="ltGray">
                <a:xfrm>
                  <a:off x="5426" y="3405"/>
                  <a:ext cx="89" cy="698"/>
                </a:xfrm>
                <a:custGeom>
                  <a:avLst/>
                  <a:gdLst/>
                  <a:ahLst/>
                  <a:cxnLst>
                    <a:cxn ang="0">
                      <a:pos x="87" y="697"/>
                    </a:cxn>
                    <a:cxn ang="0">
                      <a:pos x="88" y="632"/>
                    </a:cxn>
                    <a:cxn ang="0">
                      <a:pos x="88" y="582"/>
                    </a:cxn>
                    <a:cxn ang="0">
                      <a:pos x="86" y="548"/>
                    </a:cxn>
                    <a:cxn ang="0">
                      <a:pos x="85" y="505"/>
                    </a:cxn>
                    <a:cxn ang="0">
                      <a:pos x="85" y="462"/>
                    </a:cxn>
                    <a:cxn ang="0">
                      <a:pos x="84" y="426"/>
                    </a:cxn>
                    <a:cxn ang="0">
                      <a:pos x="81" y="393"/>
                    </a:cxn>
                    <a:cxn ang="0">
                      <a:pos x="79" y="334"/>
                    </a:cxn>
                    <a:cxn ang="0">
                      <a:pos x="74" y="271"/>
                    </a:cxn>
                    <a:cxn ang="0">
                      <a:pos x="69" y="208"/>
                    </a:cxn>
                    <a:cxn ang="0">
                      <a:pos x="65" y="139"/>
                    </a:cxn>
                    <a:cxn ang="0">
                      <a:pos x="60" y="97"/>
                    </a:cxn>
                    <a:cxn ang="0">
                      <a:pos x="58" y="81"/>
                    </a:cxn>
                    <a:cxn ang="0">
                      <a:pos x="50" y="54"/>
                    </a:cxn>
                    <a:cxn ang="0">
                      <a:pos x="42" y="34"/>
                    </a:cxn>
                    <a:cxn ang="0">
                      <a:pos x="33" y="18"/>
                    </a:cxn>
                    <a:cxn ang="0">
                      <a:pos x="24" y="4"/>
                    </a:cxn>
                    <a:cxn ang="0">
                      <a:pos x="18" y="0"/>
                    </a:cxn>
                    <a:cxn ang="0">
                      <a:pos x="10" y="0"/>
                    </a:cxn>
                    <a:cxn ang="0">
                      <a:pos x="2" y="5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89" h="698">
                      <a:moveTo>
                        <a:pt x="87" y="697"/>
                      </a:moveTo>
                      <a:lnTo>
                        <a:pt x="88" y="632"/>
                      </a:lnTo>
                      <a:lnTo>
                        <a:pt x="88" y="582"/>
                      </a:lnTo>
                      <a:lnTo>
                        <a:pt x="86" y="548"/>
                      </a:lnTo>
                      <a:lnTo>
                        <a:pt x="85" y="505"/>
                      </a:lnTo>
                      <a:lnTo>
                        <a:pt x="85" y="462"/>
                      </a:lnTo>
                      <a:lnTo>
                        <a:pt x="84" y="426"/>
                      </a:lnTo>
                      <a:lnTo>
                        <a:pt x="81" y="393"/>
                      </a:lnTo>
                      <a:lnTo>
                        <a:pt x="79" y="334"/>
                      </a:lnTo>
                      <a:lnTo>
                        <a:pt x="74" y="271"/>
                      </a:lnTo>
                      <a:lnTo>
                        <a:pt x="69" y="208"/>
                      </a:lnTo>
                      <a:lnTo>
                        <a:pt x="65" y="139"/>
                      </a:lnTo>
                      <a:lnTo>
                        <a:pt x="60" y="97"/>
                      </a:lnTo>
                      <a:lnTo>
                        <a:pt x="58" y="81"/>
                      </a:lnTo>
                      <a:lnTo>
                        <a:pt x="50" y="54"/>
                      </a:lnTo>
                      <a:lnTo>
                        <a:pt x="42" y="34"/>
                      </a:lnTo>
                      <a:lnTo>
                        <a:pt x="33" y="18"/>
                      </a:lnTo>
                      <a:lnTo>
                        <a:pt x="24" y="4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2" y="5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47" name="Freeform 84"/>
                <p:cNvSpPr>
                  <a:spLocks/>
                </p:cNvSpPr>
                <p:nvPr/>
              </p:nvSpPr>
              <p:spPr bwMode="ltGray">
                <a:xfrm>
                  <a:off x="5507" y="3841"/>
                  <a:ext cx="140" cy="262"/>
                </a:xfrm>
                <a:custGeom>
                  <a:avLst/>
                  <a:gdLst/>
                  <a:ahLst/>
                  <a:cxnLst>
                    <a:cxn ang="0">
                      <a:pos x="0" y="261"/>
                    </a:cxn>
                    <a:cxn ang="0">
                      <a:pos x="20" y="236"/>
                    </a:cxn>
                    <a:cxn ang="0">
                      <a:pos x="28" y="220"/>
                    </a:cxn>
                    <a:cxn ang="0">
                      <a:pos x="34" y="207"/>
                    </a:cxn>
                    <a:cxn ang="0">
                      <a:pos x="64" y="87"/>
                    </a:cxn>
                    <a:cxn ang="0">
                      <a:pos x="81" y="48"/>
                    </a:cxn>
                    <a:cxn ang="0">
                      <a:pos x="93" y="24"/>
                    </a:cxn>
                    <a:cxn ang="0">
                      <a:pos x="103" y="12"/>
                    </a:cxn>
                    <a:cxn ang="0">
                      <a:pos x="115" y="4"/>
                    </a:cxn>
                    <a:cxn ang="0">
                      <a:pos x="126" y="0"/>
                    </a:cxn>
                    <a:cxn ang="0">
                      <a:pos x="134" y="2"/>
                    </a:cxn>
                    <a:cxn ang="0">
                      <a:pos x="139" y="17"/>
                    </a:cxn>
                  </a:cxnLst>
                  <a:rect l="0" t="0" r="r" b="b"/>
                  <a:pathLst>
                    <a:path w="140" h="262">
                      <a:moveTo>
                        <a:pt x="0" y="261"/>
                      </a:moveTo>
                      <a:lnTo>
                        <a:pt x="20" y="236"/>
                      </a:lnTo>
                      <a:lnTo>
                        <a:pt x="28" y="220"/>
                      </a:lnTo>
                      <a:lnTo>
                        <a:pt x="34" y="207"/>
                      </a:lnTo>
                      <a:lnTo>
                        <a:pt x="64" y="87"/>
                      </a:lnTo>
                      <a:lnTo>
                        <a:pt x="81" y="48"/>
                      </a:lnTo>
                      <a:lnTo>
                        <a:pt x="93" y="24"/>
                      </a:lnTo>
                      <a:lnTo>
                        <a:pt x="103" y="12"/>
                      </a:lnTo>
                      <a:lnTo>
                        <a:pt x="115" y="4"/>
                      </a:lnTo>
                      <a:lnTo>
                        <a:pt x="126" y="0"/>
                      </a:lnTo>
                      <a:lnTo>
                        <a:pt x="134" y="2"/>
                      </a:lnTo>
                      <a:lnTo>
                        <a:pt x="13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48" name="Freeform 85"/>
                <p:cNvSpPr>
                  <a:spLocks/>
                </p:cNvSpPr>
                <p:nvPr/>
              </p:nvSpPr>
              <p:spPr bwMode="ltGray">
                <a:xfrm>
                  <a:off x="4521" y="3260"/>
                  <a:ext cx="329" cy="915"/>
                </a:xfrm>
                <a:custGeom>
                  <a:avLst/>
                  <a:gdLst/>
                  <a:ahLst/>
                  <a:cxnLst>
                    <a:cxn ang="0">
                      <a:pos x="328" y="914"/>
                    </a:cxn>
                    <a:cxn ang="0">
                      <a:pos x="316" y="807"/>
                    </a:cxn>
                    <a:cxn ang="0">
                      <a:pos x="301" y="690"/>
                    </a:cxn>
                    <a:cxn ang="0">
                      <a:pos x="288" y="600"/>
                    </a:cxn>
                    <a:cxn ang="0">
                      <a:pos x="274" y="519"/>
                    </a:cxn>
                    <a:cxn ang="0">
                      <a:pos x="256" y="449"/>
                    </a:cxn>
                    <a:cxn ang="0">
                      <a:pos x="238" y="372"/>
                    </a:cxn>
                    <a:cxn ang="0">
                      <a:pos x="213" y="308"/>
                    </a:cxn>
                    <a:cxn ang="0">
                      <a:pos x="160" y="178"/>
                    </a:cxn>
                    <a:cxn ang="0">
                      <a:pos x="145" y="141"/>
                    </a:cxn>
                    <a:cxn ang="0">
                      <a:pos x="134" y="122"/>
                    </a:cxn>
                    <a:cxn ang="0">
                      <a:pos x="109" y="73"/>
                    </a:cxn>
                    <a:cxn ang="0">
                      <a:pos x="94" y="50"/>
                    </a:cxn>
                    <a:cxn ang="0">
                      <a:pos x="77" y="31"/>
                    </a:cxn>
                    <a:cxn ang="0">
                      <a:pos x="50" y="11"/>
                    </a:cxn>
                    <a:cxn ang="0">
                      <a:pos x="33" y="1"/>
                    </a:cxn>
                    <a:cxn ang="0">
                      <a:pos x="20" y="0"/>
                    </a:cxn>
                    <a:cxn ang="0">
                      <a:pos x="8" y="5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29" h="915">
                      <a:moveTo>
                        <a:pt x="328" y="914"/>
                      </a:moveTo>
                      <a:lnTo>
                        <a:pt x="316" y="807"/>
                      </a:lnTo>
                      <a:lnTo>
                        <a:pt x="301" y="690"/>
                      </a:lnTo>
                      <a:lnTo>
                        <a:pt x="288" y="600"/>
                      </a:lnTo>
                      <a:lnTo>
                        <a:pt x="274" y="519"/>
                      </a:lnTo>
                      <a:lnTo>
                        <a:pt x="256" y="449"/>
                      </a:lnTo>
                      <a:lnTo>
                        <a:pt x="238" y="372"/>
                      </a:lnTo>
                      <a:lnTo>
                        <a:pt x="213" y="308"/>
                      </a:lnTo>
                      <a:lnTo>
                        <a:pt x="160" y="178"/>
                      </a:lnTo>
                      <a:lnTo>
                        <a:pt x="145" y="141"/>
                      </a:lnTo>
                      <a:lnTo>
                        <a:pt x="134" y="122"/>
                      </a:lnTo>
                      <a:lnTo>
                        <a:pt x="109" y="73"/>
                      </a:lnTo>
                      <a:lnTo>
                        <a:pt x="94" y="50"/>
                      </a:lnTo>
                      <a:lnTo>
                        <a:pt x="77" y="31"/>
                      </a:lnTo>
                      <a:lnTo>
                        <a:pt x="50" y="11"/>
                      </a:lnTo>
                      <a:lnTo>
                        <a:pt x="33" y="1"/>
                      </a:lnTo>
                      <a:lnTo>
                        <a:pt x="20" y="0"/>
                      </a:lnTo>
                      <a:lnTo>
                        <a:pt x="8" y="5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49" name="Freeform 86"/>
                <p:cNvSpPr>
                  <a:spLocks/>
                </p:cNvSpPr>
                <p:nvPr/>
              </p:nvSpPr>
              <p:spPr bwMode="ltGray">
                <a:xfrm>
                  <a:off x="4735" y="3361"/>
                  <a:ext cx="136" cy="754"/>
                </a:xfrm>
                <a:custGeom>
                  <a:avLst/>
                  <a:gdLst/>
                  <a:ahLst/>
                  <a:cxnLst>
                    <a:cxn ang="0">
                      <a:pos x="135" y="753"/>
                    </a:cxn>
                    <a:cxn ang="0">
                      <a:pos x="62" y="28"/>
                    </a:cxn>
                    <a:cxn ang="0">
                      <a:pos x="56" y="18"/>
                    </a:cxn>
                    <a:cxn ang="0">
                      <a:pos x="48" y="5"/>
                    </a:cxn>
                    <a:cxn ang="0">
                      <a:pos x="41" y="2"/>
                    </a:cxn>
                    <a:cxn ang="0">
                      <a:pos x="29" y="0"/>
                    </a:cxn>
                    <a:cxn ang="0">
                      <a:pos x="21" y="2"/>
                    </a:cxn>
                    <a:cxn ang="0">
                      <a:pos x="13" y="11"/>
                    </a:cxn>
                    <a:cxn ang="0">
                      <a:pos x="5" y="24"/>
                    </a:cxn>
                    <a:cxn ang="0">
                      <a:pos x="0" y="47"/>
                    </a:cxn>
                  </a:cxnLst>
                  <a:rect l="0" t="0" r="r" b="b"/>
                  <a:pathLst>
                    <a:path w="136" h="754">
                      <a:moveTo>
                        <a:pt x="135" y="753"/>
                      </a:moveTo>
                      <a:lnTo>
                        <a:pt x="62" y="28"/>
                      </a:lnTo>
                      <a:lnTo>
                        <a:pt x="56" y="18"/>
                      </a:lnTo>
                      <a:lnTo>
                        <a:pt x="48" y="5"/>
                      </a:lnTo>
                      <a:lnTo>
                        <a:pt x="41" y="2"/>
                      </a:lnTo>
                      <a:lnTo>
                        <a:pt x="29" y="0"/>
                      </a:lnTo>
                      <a:lnTo>
                        <a:pt x="21" y="2"/>
                      </a:lnTo>
                      <a:lnTo>
                        <a:pt x="13" y="11"/>
                      </a:lnTo>
                      <a:lnTo>
                        <a:pt x="5" y="24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9" name="Freeform 87"/>
              <p:cNvSpPr>
                <a:spLocks/>
              </p:cNvSpPr>
              <p:nvPr/>
            </p:nvSpPr>
            <p:spPr bwMode="ltGray">
              <a:xfrm>
                <a:off x="4948" y="3263"/>
                <a:ext cx="48" cy="470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29" y="30"/>
                  </a:cxn>
                  <a:cxn ang="0">
                    <a:pos x="20" y="89"/>
                  </a:cxn>
                  <a:cxn ang="0">
                    <a:pos x="9" y="168"/>
                  </a:cxn>
                  <a:cxn ang="0">
                    <a:pos x="0" y="267"/>
                  </a:cxn>
                  <a:cxn ang="0">
                    <a:pos x="0" y="375"/>
                  </a:cxn>
                  <a:cxn ang="0">
                    <a:pos x="5" y="469"/>
                  </a:cxn>
                  <a:cxn ang="0">
                    <a:pos x="9" y="469"/>
                  </a:cxn>
                  <a:cxn ang="0">
                    <a:pos x="5" y="375"/>
                  </a:cxn>
                  <a:cxn ang="0">
                    <a:pos x="5" y="296"/>
                  </a:cxn>
                  <a:cxn ang="0">
                    <a:pos x="14" y="211"/>
                  </a:cxn>
                  <a:cxn ang="0">
                    <a:pos x="29" y="125"/>
                  </a:cxn>
                  <a:cxn ang="0">
                    <a:pos x="46" y="12"/>
                  </a:cxn>
                  <a:cxn ang="0">
                    <a:pos x="47" y="0"/>
                  </a:cxn>
                </a:cxnLst>
                <a:rect l="0" t="0" r="r" b="b"/>
                <a:pathLst>
                  <a:path w="48" h="470">
                    <a:moveTo>
                      <a:pt x="47" y="0"/>
                    </a:moveTo>
                    <a:lnTo>
                      <a:pt x="29" y="30"/>
                    </a:lnTo>
                    <a:lnTo>
                      <a:pt x="20" y="89"/>
                    </a:lnTo>
                    <a:lnTo>
                      <a:pt x="9" y="168"/>
                    </a:lnTo>
                    <a:lnTo>
                      <a:pt x="0" y="267"/>
                    </a:lnTo>
                    <a:lnTo>
                      <a:pt x="0" y="375"/>
                    </a:lnTo>
                    <a:lnTo>
                      <a:pt x="5" y="469"/>
                    </a:lnTo>
                    <a:lnTo>
                      <a:pt x="9" y="469"/>
                    </a:lnTo>
                    <a:lnTo>
                      <a:pt x="5" y="375"/>
                    </a:lnTo>
                    <a:lnTo>
                      <a:pt x="5" y="296"/>
                    </a:lnTo>
                    <a:lnTo>
                      <a:pt x="14" y="211"/>
                    </a:lnTo>
                    <a:lnTo>
                      <a:pt x="29" y="125"/>
                    </a:lnTo>
                    <a:lnTo>
                      <a:pt x="46" y="12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" name="Freeform 88"/>
              <p:cNvSpPr>
                <a:spLocks/>
              </p:cNvSpPr>
              <p:nvPr/>
            </p:nvSpPr>
            <p:spPr bwMode="ltGray">
              <a:xfrm>
                <a:off x="5455" y="3275"/>
                <a:ext cx="77" cy="48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30" y="37"/>
                  </a:cxn>
                  <a:cxn ang="0">
                    <a:pos x="45" y="96"/>
                  </a:cxn>
                  <a:cxn ang="0">
                    <a:pos x="60" y="177"/>
                  </a:cxn>
                  <a:cxn ang="0">
                    <a:pos x="76" y="279"/>
                  </a:cxn>
                  <a:cxn ang="0">
                    <a:pos x="76" y="390"/>
                  </a:cxn>
                  <a:cxn ang="0">
                    <a:pos x="68" y="485"/>
                  </a:cxn>
                  <a:cxn ang="0">
                    <a:pos x="60" y="485"/>
                  </a:cxn>
                  <a:cxn ang="0">
                    <a:pos x="68" y="390"/>
                  </a:cxn>
                  <a:cxn ang="0">
                    <a:pos x="68" y="309"/>
                  </a:cxn>
                  <a:cxn ang="0">
                    <a:pos x="53" y="220"/>
                  </a:cxn>
                  <a:cxn ang="0">
                    <a:pos x="30" y="132"/>
                  </a:cxn>
                  <a:cxn ang="0">
                    <a:pos x="0" y="23"/>
                  </a:cxn>
                  <a:cxn ang="0">
                    <a:pos x="15" y="0"/>
                  </a:cxn>
                </a:cxnLst>
                <a:rect l="0" t="0" r="r" b="b"/>
                <a:pathLst>
                  <a:path w="77" h="486">
                    <a:moveTo>
                      <a:pt x="15" y="0"/>
                    </a:moveTo>
                    <a:lnTo>
                      <a:pt x="30" y="37"/>
                    </a:lnTo>
                    <a:lnTo>
                      <a:pt x="45" y="96"/>
                    </a:lnTo>
                    <a:lnTo>
                      <a:pt x="60" y="177"/>
                    </a:lnTo>
                    <a:lnTo>
                      <a:pt x="76" y="279"/>
                    </a:lnTo>
                    <a:lnTo>
                      <a:pt x="76" y="390"/>
                    </a:lnTo>
                    <a:lnTo>
                      <a:pt x="68" y="485"/>
                    </a:lnTo>
                    <a:lnTo>
                      <a:pt x="60" y="485"/>
                    </a:lnTo>
                    <a:lnTo>
                      <a:pt x="68" y="390"/>
                    </a:lnTo>
                    <a:lnTo>
                      <a:pt x="68" y="309"/>
                    </a:lnTo>
                    <a:lnTo>
                      <a:pt x="53" y="220"/>
                    </a:lnTo>
                    <a:lnTo>
                      <a:pt x="30" y="132"/>
                    </a:lnTo>
                    <a:lnTo>
                      <a:pt x="0" y="2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1" name="Freeform 89"/>
              <p:cNvSpPr>
                <a:spLocks/>
              </p:cNvSpPr>
              <p:nvPr/>
            </p:nvSpPr>
            <p:spPr bwMode="ltGray">
              <a:xfrm>
                <a:off x="4866" y="3492"/>
                <a:ext cx="213" cy="578"/>
              </a:xfrm>
              <a:custGeom>
                <a:avLst/>
                <a:gdLst/>
                <a:ahLst/>
                <a:cxnLst>
                  <a:cxn ang="0">
                    <a:pos x="124" y="14"/>
                  </a:cxn>
                  <a:cxn ang="0">
                    <a:pos x="106" y="37"/>
                  </a:cxn>
                  <a:cxn ang="0">
                    <a:pos x="67" y="61"/>
                  </a:cxn>
                  <a:cxn ang="0">
                    <a:pos x="82" y="56"/>
                  </a:cxn>
                  <a:cxn ang="0">
                    <a:pos x="87" y="71"/>
                  </a:cxn>
                  <a:cxn ang="0">
                    <a:pos x="82" y="84"/>
                  </a:cxn>
                  <a:cxn ang="0">
                    <a:pos x="60" y="112"/>
                  </a:cxn>
                  <a:cxn ang="0">
                    <a:pos x="60" y="119"/>
                  </a:cxn>
                  <a:cxn ang="0">
                    <a:pos x="76" y="119"/>
                  </a:cxn>
                  <a:cxn ang="0">
                    <a:pos x="69" y="128"/>
                  </a:cxn>
                  <a:cxn ang="0">
                    <a:pos x="60" y="156"/>
                  </a:cxn>
                  <a:cxn ang="0">
                    <a:pos x="69" y="151"/>
                  </a:cxn>
                  <a:cxn ang="0">
                    <a:pos x="73" y="169"/>
                  </a:cxn>
                  <a:cxn ang="0">
                    <a:pos x="21" y="217"/>
                  </a:cxn>
                  <a:cxn ang="0">
                    <a:pos x="54" y="202"/>
                  </a:cxn>
                  <a:cxn ang="0">
                    <a:pos x="42" y="231"/>
                  </a:cxn>
                  <a:cxn ang="0">
                    <a:pos x="27" y="235"/>
                  </a:cxn>
                  <a:cxn ang="0">
                    <a:pos x="63" y="202"/>
                  </a:cxn>
                  <a:cxn ang="0">
                    <a:pos x="73" y="217"/>
                  </a:cxn>
                  <a:cxn ang="0">
                    <a:pos x="45" y="260"/>
                  </a:cxn>
                  <a:cxn ang="0">
                    <a:pos x="24" y="289"/>
                  </a:cxn>
                  <a:cxn ang="0">
                    <a:pos x="49" y="270"/>
                  </a:cxn>
                  <a:cxn ang="0">
                    <a:pos x="57" y="283"/>
                  </a:cxn>
                  <a:cxn ang="0">
                    <a:pos x="45" y="316"/>
                  </a:cxn>
                  <a:cxn ang="0">
                    <a:pos x="27" y="336"/>
                  </a:cxn>
                  <a:cxn ang="0">
                    <a:pos x="33" y="345"/>
                  </a:cxn>
                  <a:cxn ang="0">
                    <a:pos x="36" y="359"/>
                  </a:cxn>
                  <a:cxn ang="0">
                    <a:pos x="33" y="364"/>
                  </a:cxn>
                  <a:cxn ang="0">
                    <a:pos x="30" y="378"/>
                  </a:cxn>
                  <a:cxn ang="0">
                    <a:pos x="33" y="392"/>
                  </a:cxn>
                  <a:cxn ang="0">
                    <a:pos x="6" y="448"/>
                  </a:cxn>
                  <a:cxn ang="0">
                    <a:pos x="39" y="415"/>
                  </a:cxn>
                  <a:cxn ang="0">
                    <a:pos x="69" y="577"/>
                  </a:cxn>
                  <a:cxn ang="0">
                    <a:pos x="45" y="434"/>
                  </a:cxn>
                  <a:cxn ang="0">
                    <a:pos x="60" y="397"/>
                  </a:cxn>
                  <a:cxn ang="0">
                    <a:pos x="63" y="378"/>
                  </a:cxn>
                  <a:cxn ang="0">
                    <a:pos x="73" y="411"/>
                  </a:cxn>
                  <a:cxn ang="0">
                    <a:pos x="69" y="349"/>
                  </a:cxn>
                  <a:cxn ang="0">
                    <a:pos x="91" y="430"/>
                  </a:cxn>
                  <a:cxn ang="0">
                    <a:pos x="100" y="434"/>
                  </a:cxn>
                  <a:cxn ang="0">
                    <a:pos x="76" y="378"/>
                  </a:cxn>
                  <a:cxn ang="0">
                    <a:pos x="82" y="312"/>
                  </a:cxn>
                  <a:cxn ang="0">
                    <a:pos x="145" y="500"/>
                  </a:cxn>
                  <a:cxn ang="0">
                    <a:pos x="87" y="326"/>
                  </a:cxn>
                  <a:cxn ang="0">
                    <a:pos x="93" y="250"/>
                  </a:cxn>
                  <a:cxn ang="0">
                    <a:pos x="124" y="359"/>
                  </a:cxn>
                  <a:cxn ang="0">
                    <a:pos x="102" y="256"/>
                  </a:cxn>
                  <a:cxn ang="0">
                    <a:pos x="129" y="415"/>
                  </a:cxn>
                  <a:cxn ang="0">
                    <a:pos x="106" y="202"/>
                  </a:cxn>
                  <a:cxn ang="0">
                    <a:pos x="111" y="151"/>
                  </a:cxn>
                  <a:cxn ang="0">
                    <a:pos x="148" y="240"/>
                  </a:cxn>
                  <a:cxn ang="0">
                    <a:pos x="148" y="240"/>
                  </a:cxn>
                  <a:cxn ang="0">
                    <a:pos x="120" y="161"/>
                  </a:cxn>
                  <a:cxn ang="0">
                    <a:pos x="124" y="119"/>
                  </a:cxn>
                  <a:cxn ang="0">
                    <a:pos x="133" y="138"/>
                  </a:cxn>
                  <a:cxn ang="0">
                    <a:pos x="212" y="223"/>
                  </a:cxn>
                  <a:cxn ang="0">
                    <a:pos x="129" y="123"/>
                  </a:cxn>
                  <a:cxn ang="0">
                    <a:pos x="145" y="112"/>
                  </a:cxn>
                  <a:cxn ang="0">
                    <a:pos x="194" y="208"/>
                  </a:cxn>
                  <a:cxn ang="0">
                    <a:pos x="139" y="56"/>
                  </a:cxn>
                  <a:cxn ang="0">
                    <a:pos x="135" y="28"/>
                  </a:cxn>
                  <a:cxn ang="0">
                    <a:pos x="151" y="0"/>
                  </a:cxn>
                </a:cxnLst>
                <a:rect l="0" t="0" r="r" b="b"/>
                <a:pathLst>
                  <a:path w="213" h="578">
                    <a:moveTo>
                      <a:pt x="139" y="4"/>
                    </a:moveTo>
                    <a:lnTo>
                      <a:pt x="129" y="4"/>
                    </a:lnTo>
                    <a:lnTo>
                      <a:pt x="124" y="14"/>
                    </a:lnTo>
                    <a:lnTo>
                      <a:pt x="118" y="24"/>
                    </a:lnTo>
                    <a:lnTo>
                      <a:pt x="115" y="28"/>
                    </a:lnTo>
                    <a:lnTo>
                      <a:pt x="106" y="37"/>
                    </a:lnTo>
                    <a:lnTo>
                      <a:pt x="96" y="51"/>
                    </a:lnTo>
                    <a:lnTo>
                      <a:pt x="87" y="56"/>
                    </a:lnTo>
                    <a:lnTo>
                      <a:pt x="67" y="61"/>
                    </a:lnTo>
                    <a:lnTo>
                      <a:pt x="15" y="61"/>
                    </a:lnTo>
                    <a:lnTo>
                      <a:pt x="67" y="66"/>
                    </a:lnTo>
                    <a:lnTo>
                      <a:pt x="82" y="56"/>
                    </a:lnTo>
                    <a:lnTo>
                      <a:pt x="91" y="61"/>
                    </a:lnTo>
                    <a:lnTo>
                      <a:pt x="78" y="71"/>
                    </a:lnTo>
                    <a:lnTo>
                      <a:pt x="87" y="71"/>
                    </a:lnTo>
                    <a:lnTo>
                      <a:pt x="78" y="84"/>
                    </a:lnTo>
                    <a:lnTo>
                      <a:pt x="12" y="165"/>
                    </a:lnTo>
                    <a:lnTo>
                      <a:pt x="82" y="84"/>
                    </a:lnTo>
                    <a:lnTo>
                      <a:pt x="78" y="94"/>
                    </a:lnTo>
                    <a:lnTo>
                      <a:pt x="69" y="109"/>
                    </a:lnTo>
                    <a:lnTo>
                      <a:pt x="60" y="112"/>
                    </a:lnTo>
                    <a:lnTo>
                      <a:pt x="42" y="119"/>
                    </a:lnTo>
                    <a:lnTo>
                      <a:pt x="12" y="109"/>
                    </a:lnTo>
                    <a:lnTo>
                      <a:pt x="60" y="119"/>
                    </a:lnTo>
                    <a:lnTo>
                      <a:pt x="69" y="109"/>
                    </a:lnTo>
                    <a:lnTo>
                      <a:pt x="78" y="103"/>
                    </a:lnTo>
                    <a:lnTo>
                      <a:pt x="76" y="119"/>
                    </a:lnTo>
                    <a:lnTo>
                      <a:pt x="69" y="123"/>
                    </a:lnTo>
                    <a:lnTo>
                      <a:pt x="9" y="169"/>
                    </a:lnTo>
                    <a:lnTo>
                      <a:pt x="69" y="128"/>
                    </a:lnTo>
                    <a:lnTo>
                      <a:pt x="76" y="128"/>
                    </a:lnTo>
                    <a:lnTo>
                      <a:pt x="69" y="142"/>
                    </a:lnTo>
                    <a:lnTo>
                      <a:pt x="60" y="156"/>
                    </a:lnTo>
                    <a:lnTo>
                      <a:pt x="9" y="184"/>
                    </a:lnTo>
                    <a:lnTo>
                      <a:pt x="67" y="151"/>
                    </a:lnTo>
                    <a:lnTo>
                      <a:pt x="69" y="151"/>
                    </a:lnTo>
                    <a:lnTo>
                      <a:pt x="73" y="156"/>
                    </a:lnTo>
                    <a:lnTo>
                      <a:pt x="60" y="174"/>
                    </a:lnTo>
                    <a:lnTo>
                      <a:pt x="73" y="169"/>
                    </a:lnTo>
                    <a:lnTo>
                      <a:pt x="57" y="194"/>
                    </a:lnTo>
                    <a:lnTo>
                      <a:pt x="45" y="208"/>
                    </a:lnTo>
                    <a:lnTo>
                      <a:pt x="21" y="217"/>
                    </a:lnTo>
                    <a:lnTo>
                      <a:pt x="9" y="217"/>
                    </a:lnTo>
                    <a:lnTo>
                      <a:pt x="30" y="212"/>
                    </a:lnTo>
                    <a:lnTo>
                      <a:pt x="54" y="202"/>
                    </a:lnTo>
                    <a:lnTo>
                      <a:pt x="60" y="198"/>
                    </a:lnTo>
                    <a:lnTo>
                      <a:pt x="54" y="212"/>
                    </a:lnTo>
                    <a:lnTo>
                      <a:pt x="42" y="231"/>
                    </a:lnTo>
                    <a:lnTo>
                      <a:pt x="21" y="240"/>
                    </a:lnTo>
                    <a:lnTo>
                      <a:pt x="0" y="250"/>
                    </a:lnTo>
                    <a:lnTo>
                      <a:pt x="27" y="235"/>
                    </a:lnTo>
                    <a:lnTo>
                      <a:pt x="45" y="223"/>
                    </a:lnTo>
                    <a:lnTo>
                      <a:pt x="60" y="208"/>
                    </a:lnTo>
                    <a:lnTo>
                      <a:pt x="63" y="202"/>
                    </a:lnTo>
                    <a:lnTo>
                      <a:pt x="60" y="217"/>
                    </a:lnTo>
                    <a:lnTo>
                      <a:pt x="67" y="212"/>
                    </a:lnTo>
                    <a:lnTo>
                      <a:pt x="73" y="217"/>
                    </a:lnTo>
                    <a:lnTo>
                      <a:pt x="60" y="231"/>
                    </a:lnTo>
                    <a:lnTo>
                      <a:pt x="60" y="240"/>
                    </a:lnTo>
                    <a:lnTo>
                      <a:pt x="45" y="260"/>
                    </a:lnTo>
                    <a:lnTo>
                      <a:pt x="50" y="260"/>
                    </a:lnTo>
                    <a:lnTo>
                      <a:pt x="45" y="270"/>
                    </a:lnTo>
                    <a:lnTo>
                      <a:pt x="24" y="289"/>
                    </a:lnTo>
                    <a:lnTo>
                      <a:pt x="6" y="293"/>
                    </a:lnTo>
                    <a:lnTo>
                      <a:pt x="33" y="283"/>
                    </a:lnTo>
                    <a:lnTo>
                      <a:pt x="49" y="270"/>
                    </a:lnTo>
                    <a:lnTo>
                      <a:pt x="57" y="264"/>
                    </a:lnTo>
                    <a:lnTo>
                      <a:pt x="57" y="279"/>
                    </a:lnTo>
                    <a:lnTo>
                      <a:pt x="57" y="283"/>
                    </a:lnTo>
                    <a:lnTo>
                      <a:pt x="49" y="302"/>
                    </a:lnTo>
                    <a:lnTo>
                      <a:pt x="39" y="316"/>
                    </a:lnTo>
                    <a:lnTo>
                      <a:pt x="45" y="316"/>
                    </a:lnTo>
                    <a:lnTo>
                      <a:pt x="36" y="326"/>
                    </a:lnTo>
                    <a:lnTo>
                      <a:pt x="6" y="349"/>
                    </a:lnTo>
                    <a:lnTo>
                      <a:pt x="27" y="336"/>
                    </a:lnTo>
                    <a:lnTo>
                      <a:pt x="42" y="326"/>
                    </a:lnTo>
                    <a:lnTo>
                      <a:pt x="42" y="341"/>
                    </a:lnTo>
                    <a:lnTo>
                      <a:pt x="33" y="345"/>
                    </a:lnTo>
                    <a:lnTo>
                      <a:pt x="42" y="341"/>
                    </a:lnTo>
                    <a:lnTo>
                      <a:pt x="42" y="349"/>
                    </a:lnTo>
                    <a:lnTo>
                      <a:pt x="36" y="359"/>
                    </a:lnTo>
                    <a:lnTo>
                      <a:pt x="9" y="374"/>
                    </a:lnTo>
                    <a:lnTo>
                      <a:pt x="33" y="359"/>
                    </a:lnTo>
                    <a:lnTo>
                      <a:pt x="33" y="364"/>
                    </a:lnTo>
                    <a:lnTo>
                      <a:pt x="36" y="368"/>
                    </a:lnTo>
                    <a:lnTo>
                      <a:pt x="9" y="402"/>
                    </a:lnTo>
                    <a:lnTo>
                      <a:pt x="30" y="378"/>
                    </a:lnTo>
                    <a:lnTo>
                      <a:pt x="36" y="374"/>
                    </a:lnTo>
                    <a:lnTo>
                      <a:pt x="39" y="382"/>
                    </a:lnTo>
                    <a:lnTo>
                      <a:pt x="33" y="392"/>
                    </a:lnTo>
                    <a:lnTo>
                      <a:pt x="39" y="388"/>
                    </a:lnTo>
                    <a:lnTo>
                      <a:pt x="33" y="415"/>
                    </a:lnTo>
                    <a:lnTo>
                      <a:pt x="6" y="448"/>
                    </a:lnTo>
                    <a:lnTo>
                      <a:pt x="33" y="415"/>
                    </a:lnTo>
                    <a:lnTo>
                      <a:pt x="30" y="430"/>
                    </a:lnTo>
                    <a:lnTo>
                      <a:pt x="39" y="415"/>
                    </a:lnTo>
                    <a:lnTo>
                      <a:pt x="39" y="430"/>
                    </a:lnTo>
                    <a:lnTo>
                      <a:pt x="42" y="496"/>
                    </a:lnTo>
                    <a:lnTo>
                      <a:pt x="69" y="577"/>
                    </a:lnTo>
                    <a:lnTo>
                      <a:pt x="42" y="492"/>
                    </a:lnTo>
                    <a:lnTo>
                      <a:pt x="42" y="459"/>
                    </a:lnTo>
                    <a:lnTo>
                      <a:pt x="45" y="434"/>
                    </a:lnTo>
                    <a:lnTo>
                      <a:pt x="49" y="415"/>
                    </a:lnTo>
                    <a:lnTo>
                      <a:pt x="54" y="382"/>
                    </a:lnTo>
                    <a:lnTo>
                      <a:pt x="60" y="397"/>
                    </a:lnTo>
                    <a:lnTo>
                      <a:pt x="100" y="577"/>
                    </a:lnTo>
                    <a:lnTo>
                      <a:pt x="63" y="397"/>
                    </a:lnTo>
                    <a:lnTo>
                      <a:pt x="63" y="378"/>
                    </a:lnTo>
                    <a:lnTo>
                      <a:pt x="69" y="388"/>
                    </a:lnTo>
                    <a:lnTo>
                      <a:pt x="76" y="562"/>
                    </a:lnTo>
                    <a:lnTo>
                      <a:pt x="73" y="411"/>
                    </a:lnTo>
                    <a:lnTo>
                      <a:pt x="69" y="382"/>
                    </a:lnTo>
                    <a:lnTo>
                      <a:pt x="67" y="374"/>
                    </a:lnTo>
                    <a:lnTo>
                      <a:pt x="69" y="349"/>
                    </a:lnTo>
                    <a:lnTo>
                      <a:pt x="73" y="368"/>
                    </a:lnTo>
                    <a:lnTo>
                      <a:pt x="82" y="407"/>
                    </a:lnTo>
                    <a:lnTo>
                      <a:pt x="91" y="430"/>
                    </a:lnTo>
                    <a:lnTo>
                      <a:pt x="115" y="464"/>
                    </a:lnTo>
                    <a:lnTo>
                      <a:pt x="167" y="525"/>
                    </a:lnTo>
                    <a:lnTo>
                      <a:pt x="100" y="434"/>
                    </a:lnTo>
                    <a:lnTo>
                      <a:pt x="87" y="411"/>
                    </a:lnTo>
                    <a:lnTo>
                      <a:pt x="82" y="397"/>
                    </a:lnTo>
                    <a:lnTo>
                      <a:pt x="76" y="378"/>
                    </a:lnTo>
                    <a:lnTo>
                      <a:pt x="78" y="326"/>
                    </a:lnTo>
                    <a:lnTo>
                      <a:pt x="82" y="341"/>
                    </a:lnTo>
                    <a:lnTo>
                      <a:pt x="82" y="312"/>
                    </a:lnTo>
                    <a:lnTo>
                      <a:pt x="82" y="302"/>
                    </a:lnTo>
                    <a:lnTo>
                      <a:pt x="87" y="326"/>
                    </a:lnTo>
                    <a:lnTo>
                      <a:pt x="145" y="500"/>
                    </a:lnTo>
                    <a:lnTo>
                      <a:pt x="96" y="359"/>
                    </a:lnTo>
                    <a:lnTo>
                      <a:pt x="91" y="345"/>
                    </a:lnTo>
                    <a:lnTo>
                      <a:pt x="87" y="326"/>
                    </a:lnTo>
                    <a:lnTo>
                      <a:pt x="87" y="274"/>
                    </a:lnTo>
                    <a:lnTo>
                      <a:pt x="91" y="279"/>
                    </a:lnTo>
                    <a:lnTo>
                      <a:pt x="93" y="250"/>
                    </a:lnTo>
                    <a:lnTo>
                      <a:pt x="102" y="260"/>
                    </a:lnTo>
                    <a:lnTo>
                      <a:pt x="148" y="454"/>
                    </a:lnTo>
                    <a:lnTo>
                      <a:pt x="124" y="359"/>
                    </a:lnTo>
                    <a:lnTo>
                      <a:pt x="115" y="316"/>
                    </a:lnTo>
                    <a:lnTo>
                      <a:pt x="102" y="279"/>
                    </a:lnTo>
                    <a:lnTo>
                      <a:pt x="102" y="256"/>
                    </a:lnTo>
                    <a:lnTo>
                      <a:pt x="100" y="217"/>
                    </a:lnTo>
                    <a:lnTo>
                      <a:pt x="106" y="223"/>
                    </a:lnTo>
                    <a:lnTo>
                      <a:pt x="129" y="415"/>
                    </a:lnTo>
                    <a:lnTo>
                      <a:pt x="102" y="208"/>
                    </a:lnTo>
                    <a:lnTo>
                      <a:pt x="102" y="188"/>
                    </a:lnTo>
                    <a:lnTo>
                      <a:pt x="106" y="202"/>
                    </a:lnTo>
                    <a:lnTo>
                      <a:pt x="106" y="161"/>
                    </a:lnTo>
                    <a:lnTo>
                      <a:pt x="111" y="174"/>
                    </a:lnTo>
                    <a:lnTo>
                      <a:pt x="111" y="151"/>
                    </a:lnTo>
                    <a:lnTo>
                      <a:pt x="120" y="165"/>
                    </a:lnTo>
                    <a:lnTo>
                      <a:pt x="133" y="212"/>
                    </a:lnTo>
                    <a:lnTo>
                      <a:pt x="148" y="240"/>
                    </a:lnTo>
                    <a:lnTo>
                      <a:pt x="175" y="289"/>
                    </a:lnTo>
                    <a:lnTo>
                      <a:pt x="190" y="330"/>
                    </a:lnTo>
                    <a:lnTo>
                      <a:pt x="148" y="240"/>
                    </a:lnTo>
                    <a:lnTo>
                      <a:pt x="135" y="217"/>
                    </a:lnTo>
                    <a:lnTo>
                      <a:pt x="124" y="184"/>
                    </a:lnTo>
                    <a:lnTo>
                      <a:pt x="120" y="161"/>
                    </a:lnTo>
                    <a:lnTo>
                      <a:pt x="115" y="119"/>
                    </a:lnTo>
                    <a:lnTo>
                      <a:pt x="118" y="123"/>
                    </a:lnTo>
                    <a:lnTo>
                      <a:pt x="124" y="119"/>
                    </a:lnTo>
                    <a:lnTo>
                      <a:pt x="120" y="99"/>
                    </a:lnTo>
                    <a:lnTo>
                      <a:pt x="127" y="119"/>
                    </a:lnTo>
                    <a:lnTo>
                      <a:pt x="133" y="138"/>
                    </a:lnTo>
                    <a:lnTo>
                      <a:pt x="148" y="156"/>
                    </a:lnTo>
                    <a:lnTo>
                      <a:pt x="169" y="174"/>
                    </a:lnTo>
                    <a:lnTo>
                      <a:pt x="212" y="223"/>
                    </a:lnTo>
                    <a:lnTo>
                      <a:pt x="142" y="151"/>
                    </a:lnTo>
                    <a:lnTo>
                      <a:pt x="133" y="132"/>
                    </a:lnTo>
                    <a:lnTo>
                      <a:pt x="129" y="123"/>
                    </a:lnTo>
                    <a:lnTo>
                      <a:pt x="129" y="76"/>
                    </a:lnTo>
                    <a:lnTo>
                      <a:pt x="135" y="90"/>
                    </a:lnTo>
                    <a:lnTo>
                      <a:pt x="145" y="112"/>
                    </a:lnTo>
                    <a:lnTo>
                      <a:pt x="163" y="151"/>
                    </a:lnTo>
                    <a:lnTo>
                      <a:pt x="187" y="188"/>
                    </a:lnTo>
                    <a:lnTo>
                      <a:pt x="194" y="208"/>
                    </a:lnTo>
                    <a:lnTo>
                      <a:pt x="135" y="109"/>
                    </a:lnTo>
                    <a:lnTo>
                      <a:pt x="135" y="80"/>
                    </a:lnTo>
                    <a:lnTo>
                      <a:pt x="139" y="56"/>
                    </a:lnTo>
                    <a:lnTo>
                      <a:pt x="135" y="41"/>
                    </a:lnTo>
                    <a:lnTo>
                      <a:pt x="133" y="37"/>
                    </a:lnTo>
                    <a:lnTo>
                      <a:pt x="135" y="28"/>
                    </a:lnTo>
                    <a:lnTo>
                      <a:pt x="139" y="14"/>
                    </a:lnTo>
                    <a:lnTo>
                      <a:pt x="145" y="4"/>
                    </a:lnTo>
                    <a:lnTo>
                      <a:pt x="151" y="0"/>
                    </a:lnTo>
                    <a:lnTo>
                      <a:pt x="139" y="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" name="Freeform 90"/>
              <p:cNvSpPr>
                <a:spLocks/>
              </p:cNvSpPr>
              <p:nvPr/>
            </p:nvSpPr>
            <p:spPr bwMode="ltGray">
              <a:xfrm>
                <a:off x="5013" y="2909"/>
                <a:ext cx="132" cy="502"/>
              </a:xfrm>
              <a:custGeom>
                <a:avLst/>
                <a:gdLst/>
                <a:ahLst/>
                <a:cxnLst>
                  <a:cxn ang="0">
                    <a:pos x="131" y="179"/>
                  </a:cxn>
                  <a:cxn ang="0">
                    <a:pos x="117" y="18"/>
                  </a:cxn>
                  <a:cxn ang="0">
                    <a:pos x="99" y="2"/>
                  </a:cxn>
                  <a:cxn ang="0">
                    <a:pos x="85" y="0"/>
                  </a:cxn>
                  <a:cxn ang="0">
                    <a:pos x="63" y="7"/>
                  </a:cxn>
                  <a:cxn ang="0">
                    <a:pos x="49" y="25"/>
                  </a:cxn>
                  <a:cxn ang="0">
                    <a:pos x="33" y="50"/>
                  </a:cxn>
                  <a:cxn ang="0">
                    <a:pos x="18" y="94"/>
                  </a:cxn>
                  <a:cxn ang="0">
                    <a:pos x="10" y="157"/>
                  </a:cxn>
                  <a:cxn ang="0">
                    <a:pos x="6" y="211"/>
                  </a:cxn>
                  <a:cxn ang="0">
                    <a:pos x="0" y="285"/>
                  </a:cxn>
                  <a:cxn ang="0">
                    <a:pos x="0" y="334"/>
                  </a:cxn>
                  <a:cxn ang="0">
                    <a:pos x="10" y="400"/>
                  </a:cxn>
                  <a:cxn ang="0">
                    <a:pos x="30" y="456"/>
                  </a:cxn>
                  <a:cxn ang="0">
                    <a:pos x="49" y="501"/>
                  </a:cxn>
                  <a:cxn ang="0">
                    <a:pos x="38" y="433"/>
                  </a:cxn>
                  <a:cxn ang="0">
                    <a:pos x="33" y="370"/>
                  </a:cxn>
                  <a:cxn ang="0">
                    <a:pos x="36" y="304"/>
                  </a:cxn>
                  <a:cxn ang="0">
                    <a:pos x="38" y="245"/>
                  </a:cxn>
                  <a:cxn ang="0">
                    <a:pos x="42" y="186"/>
                  </a:cxn>
                  <a:cxn ang="0">
                    <a:pos x="49" y="133"/>
                  </a:cxn>
                  <a:cxn ang="0">
                    <a:pos x="51" y="93"/>
                  </a:cxn>
                  <a:cxn ang="0">
                    <a:pos x="59" y="53"/>
                  </a:cxn>
                  <a:cxn ang="0">
                    <a:pos x="79" y="20"/>
                  </a:cxn>
                  <a:cxn ang="0">
                    <a:pos x="96" y="22"/>
                  </a:cxn>
                  <a:cxn ang="0">
                    <a:pos x="112" y="113"/>
                  </a:cxn>
                  <a:cxn ang="0">
                    <a:pos x="125" y="133"/>
                  </a:cxn>
                  <a:cxn ang="0">
                    <a:pos x="131" y="179"/>
                  </a:cxn>
                </a:cxnLst>
                <a:rect l="0" t="0" r="r" b="b"/>
                <a:pathLst>
                  <a:path w="132" h="502">
                    <a:moveTo>
                      <a:pt x="131" y="179"/>
                    </a:moveTo>
                    <a:lnTo>
                      <a:pt x="117" y="18"/>
                    </a:lnTo>
                    <a:lnTo>
                      <a:pt x="99" y="2"/>
                    </a:lnTo>
                    <a:lnTo>
                      <a:pt x="85" y="0"/>
                    </a:lnTo>
                    <a:lnTo>
                      <a:pt x="63" y="7"/>
                    </a:lnTo>
                    <a:lnTo>
                      <a:pt x="49" y="25"/>
                    </a:lnTo>
                    <a:lnTo>
                      <a:pt x="33" y="50"/>
                    </a:lnTo>
                    <a:lnTo>
                      <a:pt x="18" y="94"/>
                    </a:lnTo>
                    <a:lnTo>
                      <a:pt x="10" y="157"/>
                    </a:lnTo>
                    <a:lnTo>
                      <a:pt x="6" y="211"/>
                    </a:lnTo>
                    <a:lnTo>
                      <a:pt x="0" y="285"/>
                    </a:lnTo>
                    <a:lnTo>
                      <a:pt x="0" y="334"/>
                    </a:lnTo>
                    <a:lnTo>
                      <a:pt x="10" y="400"/>
                    </a:lnTo>
                    <a:lnTo>
                      <a:pt x="30" y="456"/>
                    </a:lnTo>
                    <a:lnTo>
                      <a:pt x="49" y="501"/>
                    </a:lnTo>
                    <a:lnTo>
                      <a:pt x="38" y="433"/>
                    </a:lnTo>
                    <a:lnTo>
                      <a:pt x="33" y="370"/>
                    </a:lnTo>
                    <a:lnTo>
                      <a:pt x="36" y="304"/>
                    </a:lnTo>
                    <a:lnTo>
                      <a:pt x="38" y="245"/>
                    </a:lnTo>
                    <a:lnTo>
                      <a:pt x="42" y="186"/>
                    </a:lnTo>
                    <a:lnTo>
                      <a:pt x="49" y="133"/>
                    </a:lnTo>
                    <a:lnTo>
                      <a:pt x="51" y="93"/>
                    </a:lnTo>
                    <a:lnTo>
                      <a:pt x="59" y="53"/>
                    </a:lnTo>
                    <a:lnTo>
                      <a:pt x="79" y="20"/>
                    </a:lnTo>
                    <a:lnTo>
                      <a:pt x="96" y="22"/>
                    </a:lnTo>
                    <a:lnTo>
                      <a:pt x="112" y="113"/>
                    </a:lnTo>
                    <a:lnTo>
                      <a:pt x="125" y="133"/>
                    </a:lnTo>
                    <a:lnTo>
                      <a:pt x="131" y="17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3" name="Freeform 91"/>
              <p:cNvSpPr>
                <a:spLocks/>
              </p:cNvSpPr>
              <p:nvPr/>
            </p:nvSpPr>
            <p:spPr bwMode="ltGray">
              <a:xfrm>
                <a:off x="4787" y="2599"/>
                <a:ext cx="288" cy="1029"/>
              </a:xfrm>
              <a:custGeom>
                <a:avLst/>
                <a:gdLst/>
                <a:ahLst/>
                <a:cxnLst>
                  <a:cxn ang="0">
                    <a:pos x="193" y="11"/>
                  </a:cxn>
                  <a:cxn ang="0">
                    <a:pos x="185" y="44"/>
                  </a:cxn>
                  <a:cxn ang="0">
                    <a:pos x="122" y="37"/>
                  </a:cxn>
                  <a:cxn ang="0">
                    <a:pos x="147" y="51"/>
                  </a:cxn>
                  <a:cxn ang="0">
                    <a:pos x="174" y="70"/>
                  </a:cxn>
                  <a:cxn ang="0">
                    <a:pos x="114" y="96"/>
                  </a:cxn>
                  <a:cxn ang="0">
                    <a:pos x="161" y="104"/>
                  </a:cxn>
                  <a:cxn ang="0">
                    <a:pos x="164" y="135"/>
                  </a:cxn>
                  <a:cxn ang="0">
                    <a:pos x="28" y="280"/>
                  </a:cxn>
                  <a:cxn ang="0">
                    <a:pos x="155" y="175"/>
                  </a:cxn>
                  <a:cxn ang="0">
                    <a:pos x="128" y="234"/>
                  </a:cxn>
                  <a:cxn ang="0">
                    <a:pos x="145" y="240"/>
                  </a:cxn>
                  <a:cxn ang="0">
                    <a:pos x="122" y="322"/>
                  </a:cxn>
                  <a:cxn ang="0">
                    <a:pos x="72" y="409"/>
                  </a:cxn>
                  <a:cxn ang="0">
                    <a:pos x="128" y="345"/>
                  </a:cxn>
                  <a:cxn ang="0">
                    <a:pos x="82" y="474"/>
                  </a:cxn>
                  <a:cxn ang="0">
                    <a:pos x="124" y="389"/>
                  </a:cxn>
                  <a:cxn ang="0">
                    <a:pos x="134" y="389"/>
                  </a:cxn>
                  <a:cxn ang="0">
                    <a:pos x="117" y="465"/>
                  </a:cxn>
                  <a:cxn ang="0">
                    <a:pos x="131" y="465"/>
                  </a:cxn>
                  <a:cxn ang="0">
                    <a:pos x="105" y="553"/>
                  </a:cxn>
                  <a:cxn ang="0">
                    <a:pos x="120" y="531"/>
                  </a:cxn>
                  <a:cxn ang="0">
                    <a:pos x="106" y="615"/>
                  </a:cxn>
                  <a:cxn ang="0">
                    <a:pos x="117" y="588"/>
                  </a:cxn>
                  <a:cxn ang="0">
                    <a:pos x="130" y="579"/>
                  </a:cxn>
                  <a:cxn ang="0">
                    <a:pos x="122" y="641"/>
                  </a:cxn>
                  <a:cxn ang="0">
                    <a:pos x="95" y="754"/>
                  </a:cxn>
                  <a:cxn ang="0">
                    <a:pos x="130" y="667"/>
                  </a:cxn>
                  <a:cxn ang="0">
                    <a:pos x="138" y="652"/>
                  </a:cxn>
                  <a:cxn ang="0">
                    <a:pos x="135" y="746"/>
                  </a:cxn>
                  <a:cxn ang="0">
                    <a:pos x="147" y="793"/>
                  </a:cxn>
                  <a:cxn ang="0">
                    <a:pos x="151" y="740"/>
                  </a:cxn>
                  <a:cxn ang="0">
                    <a:pos x="254" y="881"/>
                  </a:cxn>
                  <a:cxn ang="0">
                    <a:pos x="161" y="677"/>
                  </a:cxn>
                  <a:cxn ang="0">
                    <a:pos x="180" y="720"/>
                  </a:cxn>
                  <a:cxn ang="0">
                    <a:pos x="153" y="605"/>
                  </a:cxn>
                  <a:cxn ang="0">
                    <a:pos x="265" y="695"/>
                  </a:cxn>
                  <a:cxn ang="0">
                    <a:pos x="153" y="570"/>
                  </a:cxn>
                  <a:cxn ang="0">
                    <a:pos x="169" y="542"/>
                  </a:cxn>
                  <a:cxn ang="0">
                    <a:pos x="156" y="494"/>
                  </a:cxn>
                  <a:cxn ang="0">
                    <a:pos x="174" y="494"/>
                  </a:cxn>
                  <a:cxn ang="0">
                    <a:pos x="225" y="582"/>
                  </a:cxn>
                  <a:cxn ang="0">
                    <a:pos x="176" y="415"/>
                  </a:cxn>
                  <a:cxn ang="0">
                    <a:pos x="166" y="353"/>
                  </a:cxn>
                  <a:cxn ang="0">
                    <a:pos x="180" y="342"/>
                  </a:cxn>
                  <a:cxn ang="0">
                    <a:pos x="178" y="284"/>
                  </a:cxn>
                  <a:cxn ang="0">
                    <a:pos x="184" y="277"/>
                  </a:cxn>
                  <a:cxn ang="0">
                    <a:pos x="218" y="330"/>
                  </a:cxn>
                  <a:cxn ang="0">
                    <a:pos x="191" y="245"/>
                  </a:cxn>
                  <a:cxn ang="0">
                    <a:pos x="193" y="172"/>
                  </a:cxn>
                  <a:cxn ang="0">
                    <a:pos x="191" y="132"/>
                  </a:cxn>
                  <a:cxn ang="0">
                    <a:pos x="221" y="129"/>
                  </a:cxn>
                  <a:cxn ang="0">
                    <a:pos x="213" y="70"/>
                  </a:cxn>
                  <a:cxn ang="0">
                    <a:pos x="226" y="56"/>
                  </a:cxn>
                  <a:cxn ang="0">
                    <a:pos x="222" y="0"/>
                  </a:cxn>
                </a:cxnLst>
                <a:rect l="0" t="0" r="r" b="b"/>
                <a:pathLst>
                  <a:path w="288" h="1029">
                    <a:moveTo>
                      <a:pt x="222" y="0"/>
                    </a:moveTo>
                    <a:lnTo>
                      <a:pt x="211" y="2"/>
                    </a:lnTo>
                    <a:lnTo>
                      <a:pt x="193" y="11"/>
                    </a:lnTo>
                    <a:lnTo>
                      <a:pt x="205" y="17"/>
                    </a:lnTo>
                    <a:lnTo>
                      <a:pt x="196" y="28"/>
                    </a:lnTo>
                    <a:lnTo>
                      <a:pt x="185" y="44"/>
                    </a:lnTo>
                    <a:lnTo>
                      <a:pt x="170" y="50"/>
                    </a:lnTo>
                    <a:lnTo>
                      <a:pt x="147" y="47"/>
                    </a:lnTo>
                    <a:lnTo>
                      <a:pt x="122" y="37"/>
                    </a:lnTo>
                    <a:lnTo>
                      <a:pt x="57" y="47"/>
                    </a:lnTo>
                    <a:lnTo>
                      <a:pt x="120" y="41"/>
                    </a:lnTo>
                    <a:lnTo>
                      <a:pt x="147" y="51"/>
                    </a:lnTo>
                    <a:lnTo>
                      <a:pt x="170" y="50"/>
                    </a:lnTo>
                    <a:lnTo>
                      <a:pt x="185" y="58"/>
                    </a:lnTo>
                    <a:lnTo>
                      <a:pt x="174" y="70"/>
                    </a:lnTo>
                    <a:lnTo>
                      <a:pt x="181" y="76"/>
                    </a:lnTo>
                    <a:lnTo>
                      <a:pt x="161" y="99"/>
                    </a:lnTo>
                    <a:lnTo>
                      <a:pt x="114" y="96"/>
                    </a:lnTo>
                    <a:lnTo>
                      <a:pt x="54" y="178"/>
                    </a:lnTo>
                    <a:lnTo>
                      <a:pt x="114" y="99"/>
                    </a:lnTo>
                    <a:lnTo>
                      <a:pt x="161" y="104"/>
                    </a:lnTo>
                    <a:lnTo>
                      <a:pt x="174" y="107"/>
                    </a:lnTo>
                    <a:lnTo>
                      <a:pt x="149" y="135"/>
                    </a:lnTo>
                    <a:lnTo>
                      <a:pt x="164" y="135"/>
                    </a:lnTo>
                    <a:lnTo>
                      <a:pt x="138" y="166"/>
                    </a:lnTo>
                    <a:lnTo>
                      <a:pt x="87" y="208"/>
                    </a:lnTo>
                    <a:lnTo>
                      <a:pt x="28" y="280"/>
                    </a:lnTo>
                    <a:lnTo>
                      <a:pt x="89" y="214"/>
                    </a:lnTo>
                    <a:lnTo>
                      <a:pt x="139" y="172"/>
                    </a:lnTo>
                    <a:lnTo>
                      <a:pt x="155" y="175"/>
                    </a:lnTo>
                    <a:lnTo>
                      <a:pt x="131" y="199"/>
                    </a:lnTo>
                    <a:lnTo>
                      <a:pt x="147" y="205"/>
                    </a:lnTo>
                    <a:lnTo>
                      <a:pt x="128" y="234"/>
                    </a:lnTo>
                    <a:lnTo>
                      <a:pt x="5" y="483"/>
                    </a:lnTo>
                    <a:lnTo>
                      <a:pt x="128" y="240"/>
                    </a:lnTo>
                    <a:lnTo>
                      <a:pt x="145" y="240"/>
                    </a:lnTo>
                    <a:lnTo>
                      <a:pt x="126" y="277"/>
                    </a:lnTo>
                    <a:lnTo>
                      <a:pt x="139" y="276"/>
                    </a:lnTo>
                    <a:lnTo>
                      <a:pt x="122" y="322"/>
                    </a:lnTo>
                    <a:lnTo>
                      <a:pt x="72" y="406"/>
                    </a:lnTo>
                    <a:lnTo>
                      <a:pt x="19" y="530"/>
                    </a:lnTo>
                    <a:lnTo>
                      <a:pt x="72" y="409"/>
                    </a:lnTo>
                    <a:lnTo>
                      <a:pt x="124" y="324"/>
                    </a:lnTo>
                    <a:lnTo>
                      <a:pt x="139" y="311"/>
                    </a:lnTo>
                    <a:lnTo>
                      <a:pt x="128" y="345"/>
                    </a:lnTo>
                    <a:lnTo>
                      <a:pt x="138" y="339"/>
                    </a:lnTo>
                    <a:lnTo>
                      <a:pt x="122" y="385"/>
                    </a:lnTo>
                    <a:lnTo>
                      <a:pt x="82" y="474"/>
                    </a:lnTo>
                    <a:lnTo>
                      <a:pt x="0" y="590"/>
                    </a:lnTo>
                    <a:lnTo>
                      <a:pt x="79" y="477"/>
                    </a:lnTo>
                    <a:lnTo>
                      <a:pt x="124" y="389"/>
                    </a:lnTo>
                    <a:lnTo>
                      <a:pt x="130" y="389"/>
                    </a:lnTo>
                    <a:lnTo>
                      <a:pt x="54" y="652"/>
                    </a:lnTo>
                    <a:lnTo>
                      <a:pt x="134" y="389"/>
                    </a:lnTo>
                    <a:lnTo>
                      <a:pt x="124" y="424"/>
                    </a:lnTo>
                    <a:lnTo>
                      <a:pt x="134" y="412"/>
                    </a:lnTo>
                    <a:lnTo>
                      <a:pt x="117" y="465"/>
                    </a:lnTo>
                    <a:lnTo>
                      <a:pt x="65" y="588"/>
                    </a:lnTo>
                    <a:lnTo>
                      <a:pt x="117" y="474"/>
                    </a:lnTo>
                    <a:lnTo>
                      <a:pt x="131" y="465"/>
                    </a:lnTo>
                    <a:lnTo>
                      <a:pt x="117" y="500"/>
                    </a:lnTo>
                    <a:lnTo>
                      <a:pt x="57" y="740"/>
                    </a:lnTo>
                    <a:lnTo>
                      <a:pt x="105" y="553"/>
                    </a:lnTo>
                    <a:lnTo>
                      <a:pt x="122" y="500"/>
                    </a:lnTo>
                    <a:lnTo>
                      <a:pt x="131" y="494"/>
                    </a:lnTo>
                    <a:lnTo>
                      <a:pt x="120" y="531"/>
                    </a:lnTo>
                    <a:lnTo>
                      <a:pt x="130" y="527"/>
                    </a:lnTo>
                    <a:lnTo>
                      <a:pt x="114" y="573"/>
                    </a:lnTo>
                    <a:lnTo>
                      <a:pt x="106" y="615"/>
                    </a:lnTo>
                    <a:lnTo>
                      <a:pt x="27" y="751"/>
                    </a:lnTo>
                    <a:lnTo>
                      <a:pt x="108" y="616"/>
                    </a:lnTo>
                    <a:lnTo>
                      <a:pt x="117" y="588"/>
                    </a:lnTo>
                    <a:lnTo>
                      <a:pt x="128" y="579"/>
                    </a:lnTo>
                    <a:lnTo>
                      <a:pt x="108" y="658"/>
                    </a:lnTo>
                    <a:lnTo>
                      <a:pt x="130" y="579"/>
                    </a:lnTo>
                    <a:lnTo>
                      <a:pt x="117" y="616"/>
                    </a:lnTo>
                    <a:lnTo>
                      <a:pt x="131" y="608"/>
                    </a:lnTo>
                    <a:lnTo>
                      <a:pt x="122" y="641"/>
                    </a:lnTo>
                    <a:lnTo>
                      <a:pt x="95" y="754"/>
                    </a:lnTo>
                    <a:lnTo>
                      <a:pt x="67" y="822"/>
                    </a:lnTo>
                    <a:lnTo>
                      <a:pt x="95" y="754"/>
                    </a:lnTo>
                    <a:lnTo>
                      <a:pt x="124" y="646"/>
                    </a:lnTo>
                    <a:lnTo>
                      <a:pt x="134" y="641"/>
                    </a:lnTo>
                    <a:lnTo>
                      <a:pt x="130" y="667"/>
                    </a:lnTo>
                    <a:lnTo>
                      <a:pt x="108" y="740"/>
                    </a:lnTo>
                    <a:lnTo>
                      <a:pt x="131" y="677"/>
                    </a:lnTo>
                    <a:lnTo>
                      <a:pt x="138" y="652"/>
                    </a:lnTo>
                    <a:lnTo>
                      <a:pt x="128" y="710"/>
                    </a:lnTo>
                    <a:lnTo>
                      <a:pt x="139" y="698"/>
                    </a:lnTo>
                    <a:lnTo>
                      <a:pt x="135" y="746"/>
                    </a:lnTo>
                    <a:lnTo>
                      <a:pt x="143" y="726"/>
                    </a:lnTo>
                    <a:lnTo>
                      <a:pt x="149" y="743"/>
                    </a:lnTo>
                    <a:lnTo>
                      <a:pt x="147" y="793"/>
                    </a:lnTo>
                    <a:lnTo>
                      <a:pt x="97" y="1028"/>
                    </a:lnTo>
                    <a:lnTo>
                      <a:pt x="151" y="793"/>
                    </a:lnTo>
                    <a:lnTo>
                      <a:pt x="151" y="740"/>
                    </a:lnTo>
                    <a:lnTo>
                      <a:pt x="151" y="708"/>
                    </a:lnTo>
                    <a:lnTo>
                      <a:pt x="163" y="726"/>
                    </a:lnTo>
                    <a:lnTo>
                      <a:pt x="254" y="881"/>
                    </a:lnTo>
                    <a:lnTo>
                      <a:pt x="158" y="710"/>
                    </a:lnTo>
                    <a:lnTo>
                      <a:pt x="151" y="667"/>
                    </a:lnTo>
                    <a:lnTo>
                      <a:pt x="161" y="677"/>
                    </a:lnTo>
                    <a:lnTo>
                      <a:pt x="147" y="622"/>
                    </a:lnTo>
                    <a:lnTo>
                      <a:pt x="158" y="644"/>
                    </a:lnTo>
                    <a:lnTo>
                      <a:pt x="180" y="720"/>
                    </a:lnTo>
                    <a:lnTo>
                      <a:pt x="161" y="638"/>
                    </a:lnTo>
                    <a:lnTo>
                      <a:pt x="151" y="605"/>
                    </a:lnTo>
                    <a:lnTo>
                      <a:pt x="153" y="605"/>
                    </a:lnTo>
                    <a:lnTo>
                      <a:pt x="164" y="622"/>
                    </a:lnTo>
                    <a:lnTo>
                      <a:pt x="188" y="664"/>
                    </a:lnTo>
                    <a:lnTo>
                      <a:pt x="265" y="695"/>
                    </a:lnTo>
                    <a:lnTo>
                      <a:pt x="185" y="658"/>
                    </a:lnTo>
                    <a:lnTo>
                      <a:pt x="161" y="608"/>
                    </a:lnTo>
                    <a:lnTo>
                      <a:pt x="153" y="570"/>
                    </a:lnTo>
                    <a:lnTo>
                      <a:pt x="164" y="570"/>
                    </a:lnTo>
                    <a:lnTo>
                      <a:pt x="153" y="531"/>
                    </a:lnTo>
                    <a:lnTo>
                      <a:pt x="169" y="542"/>
                    </a:lnTo>
                    <a:lnTo>
                      <a:pt x="222" y="615"/>
                    </a:lnTo>
                    <a:lnTo>
                      <a:pt x="169" y="539"/>
                    </a:lnTo>
                    <a:lnTo>
                      <a:pt x="156" y="494"/>
                    </a:lnTo>
                    <a:lnTo>
                      <a:pt x="170" y="507"/>
                    </a:lnTo>
                    <a:lnTo>
                      <a:pt x="161" y="471"/>
                    </a:lnTo>
                    <a:lnTo>
                      <a:pt x="174" y="494"/>
                    </a:lnTo>
                    <a:lnTo>
                      <a:pt x="164" y="442"/>
                    </a:lnTo>
                    <a:lnTo>
                      <a:pt x="176" y="468"/>
                    </a:lnTo>
                    <a:lnTo>
                      <a:pt x="225" y="582"/>
                    </a:lnTo>
                    <a:lnTo>
                      <a:pt x="174" y="468"/>
                    </a:lnTo>
                    <a:lnTo>
                      <a:pt x="163" y="401"/>
                    </a:lnTo>
                    <a:lnTo>
                      <a:pt x="176" y="415"/>
                    </a:lnTo>
                    <a:lnTo>
                      <a:pt x="255" y="480"/>
                    </a:lnTo>
                    <a:lnTo>
                      <a:pt x="176" y="412"/>
                    </a:lnTo>
                    <a:lnTo>
                      <a:pt x="166" y="353"/>
                    </a:lnTo>
                    <a:lnTo>
                      <a:pt x="178" y="362"/>
                    </a:lnTo>
                    <a:lnTo>
                      <a:pt x="169" y="330"/>
                    </a:lnTo>
                    <a:lnTo>
                      <a:pt x="180" y="342"/>
                    </a:lnTo>
                    <a:lnTo>
                      <a:pt x="217" y="503"/>
                    </a:lnTo>
                    <a:lnTo>
                      <a:pt x="178" y="329"/>
                    </a:lnTo>
                    <a:lnTo>
                      <a:pt x="178" y="284"/>
                    </a:lnTo>
                    <a:lnTo>
                      <a:pt x="189" y="303"/>
                    </a:lnTo>
                    <a:lnTo>
                      <a:pt x="213" y="395"/>
                    </a:lnTo>
                    <a:lnTo>
                      <a:pt x="184" y="277"/>
                    </a:lnTo>
                    <a:lnTo>
                      <a:pt x="180" y="240"/>
                    </a:lnTo>
                    <a:lnTo>
                      <a:pt x="189" y="257"/>
                    </a:lnTo>
                    <a:lnTo>
                      <a:pt x="218" y="330"/>
                    </a:lnTo>
                    <a:lnTo>
                      <a:pt x="287" y="372"/>
                    </a:lnTo>
                    <a:lnTo>
                      <a:pt x="217" y="324"/>
                    </a:lnTo>
                    <a:lnTo>
                      <a:pt x="191" y="245"/>
                    </a:lnTo>
                    <a:lnTo>
                      <a:pt x="188" y="195"/>
                    </a:lnTo>
                    <a:lnTo>
                      <a:pt x="199" y="219"/>
                    </a:lnTo>
                    <a:lnTo>
                      <a:pt x="193" y="172"/>
                    </a:lnTo>
                    <a:lnTo>
                      <a:pt x="238" y="296"/>
                    </a:lnTo>
                    <a:lnTo>
                      <a:pt x="196" y="166"/>
                    </a:lnTo>
                    <a:lnTo>
                      <a:pt x="191" y="132"/>
                    </a:lnTo>
                    <a:lnTo>
                      <a:pt x="205" y="158"/>
                    </a:lnTo>
                    <a:lnTo>
                      <a:pt x="203" y="102"/>
                    </a:lnTo>
                    <a:lnTo>
                      <a:pt x="221" y="129"/>
                    </a:lnTo>
                    <a:lnTo>
                      <a:pt x="283" y="225"/>
                    </a:lnTo>
                    <a:lnTo>
                      <a:pt x="221" y="126"/>
                    </a:lnTo>
                    <a:lnTo>
                      <a:pt x="213" y="70"/>
                    </a:lnTo>
                    <a:lnTo>
                      <a:pt x="222" y="84"/>
                    </a:lnTo>
                    <a:lnTo>
                      <a:pt x="217" y="44"/>
                    </a:lnTo>
                    <a:lnTo>
                      <a:pt x="226" y="56"/>
                    </a:lnTo>
                    <a:lnTo>
                      <a:pt x="229" y="23"/>
                    </a:lnTo>
                    <a:lnTo>
                      <a:pt x="226" y="8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4" name="Freeform 92"/>
              <p:cNvSpPr>
                <a:spLocks/>
              </p:cNvSpPr>
              <p:nvPr/>
            </p:nvSpPr>
            <p:spPr bwMode="ltGray">
              <a:xfrm>
                <a:off x="5132" y="2790"/>
                <a:ext cx="120" cy="573"/>
              </a:xfrm>
              <a:custGeom>
                <a:avLst/>
                <a:gdLst/>
                <a:ahLst/>
                <a:cxnLst>
                  <a:cxn ang="0">
                    <a:pos x="2" y="91"/>
                  </a:cxn>
                  <a:cxn ang="0">
                    <a:pos x="27" y="0"/>
                  </a:cxn>
                  <a:cxn ang="0">
                    <a:pos x="43" y="2"/>
                  </a:cxn>
                  <a:cxn ang="0">
                    <a:pos x="56" y="8"/>
                  </a:cxn>
                  <a:cxn ang="0">
                    <a:pos x="67" y="33"/>
                  </a:cxn>
                  <a:cxn ang="0">
                    <a:pos x="94" y="106"/>
                  </a:cxn>
                  <a:cxn ang="0">
                    <a:pos x="103" y="139"/>
                  </a:cxn>
                  <a:cxn ang="0">
                    <a:pos x="110" y="171"/>
                  </a:cxn>
                  <a:cxn ang="0">
                    <a:pos x="116" y="268"/>
                  </a:cxn>
                  <a:cxn ang="0">
                    <a:pos x="119" y="297"/>
                  </a:cxn>
                  <a:cxn ang="0">
                    <a:pos x="116" y="336"/>
                  </a:cxn>
                  <a:cxn ang="0">
                    <a:pos x="111" y="375"/>
                  </a:cxn>
                  <a:cxn ang="0">
                    <a:pos x="101" y="436"/>
                  </a:cxn>
                  <a:cxn ang="0">
                    <a:pos x="92" y="475"/>
                  </a:cxn>
                  <a:cxn ang="0">
                    <a:pos x="79" y="518"/>
                  </a:cxn>
                  <a:cxn ang="0">
                    <a:pos x="52" y="572"/>
                  </a:cxn>
                  <a:cxn ang="0">
                    <a:pos x="65" y="505"/>
                  </a:cxn>
                  <a:cxn ang="0">
                    <a:pos x="77" y="444"/>
                  </a:cxn>
                  <a:cxn ang="0">
                    <a:pos x="83" y="388"/>
                  </a:cxn>
                  <a:cxn ang="0">
                    <a:pos x="80" y="336"/>
                  </a:cxn>
                  <a:cxn ang="0">
                    <a:pos x="79" y="297"/>
                  </a:cxn>
                  <a:cxn ang="0">
                    <a:pos x="83" y="251"/>
                  </a:cxn>
                  <a:cxn ang="0">
                    <a:pos x="86" y="214"/>
                  </a:cxn>
                  <a:cxn ang="0">
                    <a:pos x="74" y="139"/>
                  </a:cxn>
                  <a:cxn ang="0">
                    <a:pos x="71" y="97"/>
                  </a:cxn>
                  <a:cxn ang="0">
                    <a:pos x="63" y="66"/>
                  </a:cxn>
                  <a:cxn ang="0">
                    <a:pos x="43" y="24"/>
                  </a:cxn>
                  <a:cxn ang="0">
                    <a:pos x="33" y="57"/>
                  </a:cxn>
                  <a:cxn ang="0">
                    <a:pos x="0" y="109"/>
                  </a:cxn>
                  <a:cxn ang="0">
                    <a:pos x="2" y="91"/>
                  </a:cxn>
                </a:cxnLst>
                <a:rect l="0" t="0" r="r" b="b"/>
                <a:pathLst>
                  <a:path w="120" h="573">
                    <a:moveTo>
                      <a:pt x="2" y="91"/>
                    </a:moveTo>
                    <a:lnTo>
                      <a:pt x="27" y="0"/>
                    </a:lnTo>
                    <a:lnTo>
                      <a:pt x="43" y="2"/>
                    </a:lnTo>
                    <a:lnTo>
                      <a:pt x="56" y="8"/>
                    </a:lnTo>
                    <a:lnTo>
                      <a:pt x="67" y="33"/>
                    </a:lnTo>
                    <a:lnTo>
                      <a:pt x="94" y="106"/>
                    </a:lnTo>
                    <a:lnTo>
                      <a:pt x="103" y="139"/>
                    </a:lnTo>
                    <a:lnTo>
                      <a:pt x="110" y="171"/>
                    </a:lnTo>
                    <a:lnTo>
                      <a:pt x="116" y="268"/>
                    </a:lnTo>
                    <a:lnTo>
                      <a:pt x="119" y="297"/>
                    </a:lnTo>
                    <a:lnTo>
                      <a:pt x="116" y="336"/>
                    </a:lnTo>
                    <a:lnTo>
                      <a:pt x="111" y="375"/>
                    </a:lnTo>
                    <a:lnTo>
                      <a:pt x="101" y="436"/>
                    </a:lnTo>
                    <a:lnTo>
                      <a:pt x="92" y="475"/>
                    </a:lnTo>
                    <a:lnTo>
                      <a:pt x="79" y="518"/>
                    </a:lnTo>
                    <a:lnTo>
                      <a:pt x="52" y="572"/>
                    </a:lnTo>
                    <a:lnTo>
                      <a:pt x="65" y="505"/>
                    </a:lnTo>
                    <a:lnTo>
                      <a:pt x="77" y="444"/>
                    </a:lnTo>
                    <a:lnTo>
                      <a:pt x="83" y="388"/>
                    </a:lnTo>
                    <a:lnTo>
                      <a:pt x="80" y="336"/>
                    </a:lnTo>
                    <a:lnTo>
                      <a:pt x="79" y="297"/>
                    </a:lnTo>
                    <a:lnTo>
                      <a:pt x="83" y="251"/>
                    </a:lnTo>
                    <a:lnTo>
                      <a:pt x="86" y="214"/>
                    </a:lnTo>
                    <a:lnTo>
                      <a:pt x="74" y="139"/>
                    </a:lnTo>
                    <a:lnTo>
                      <a:pt x="71" y="97"/>
                    </a:lnTo>
                    <a:lnTo>
                      <a:pt x="63" y="66"/>
                    </a:lnTo>
                    <a:lnTo>
                      <a:pt x="43" y="24"/>
                    </a:lnTo>
                    <a:lnTo>
                      <a:pt x="33" y="57"/>
                    </a:lnTo>
                    <a:lnTo>
                      <a:pt x="0" y="109"/>
                    </a:lnTo>
                    <a:lnTo>
                      <a:pt x="2" y="9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5" name="Freeform 93"/>
              <p:cNvSpPr>
                <a:spLocks/>
              </p:cNvSpPr>
              <p:nvPr/>
            </p:nvSpPr>
            <p:spPr bwMode="ltGray">
              <a:xfrm>
                <a:off x="5256" y="3745"/>
                <a:ext cx="50" cy="585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5" y="11"/>
                  </a:cxn>
                  <a:cxn ang="0">
                    <a:pos x="19" y="115"/>
                  </a:cxn>
                  <a:cxn ang="0">
                    <a:pos x="9" y="212"/>
                  </a:cxn>
                  <a:cxn ang="0">
                    <a:pos x="0" y="335"/>
                  </a:cxn>
                  <a:cxn ang="0">
                    <a:pos x="0" y="467"/>
                  </a:cxn>
                  <a:cxn ang="0">
                    <a:pos x="4" y="584"/>
                  </a:cxn>
                  <a:cxn ang="0">
                    <a:pos x="9" y="584"/>
                  </a:cxn>
                  <a:cxn ang="0">
                    <a:pos x="4" y="467"/>
                  </a:cxn>
                  <a:cxn ang="0">
                    <a:pos x="4" y="371"/>
                  </a:cxn>
                  <a:cxn ang="0">
                    <a:pos x="14" y="264"/>
                  </a:cxn>
                  <a:cxn ang="0">
                    <a:pos x="29" y="159"/>
                  </a:cxn>
                  <a:cxn ang="0">
                    <a:pos x="49" y="25"/>
                  </a:cxn>
                  <a:cxn ang="0">
                    <a:pos x="39" y="0"/>
                  </a:cxn>
                </a:cxnLst>
                <a:rect l="0" t="0" r="r" b="b"/>
                <a:pathLst>
                  <a:path w="50" h="585">
                    <a:moveTo>
                      <a:pt x="39" y="0"/>
                    </a:moveTo>
                    <a:lnTo>
                      <a:pt x="35" y="11"/>
                    </a:lnTo>
                    <a:lnTo>
                      <a:pt x="19" y="115"/>
                    </a:lnTo>
                    <a:lnTo>
                      <a:pt x="9" y="212"/>
                    </a:lnTo>
                    <a:lnTo>
                      <a:pt x="0" y="335"/>
                    </a:lnTo>
                    <a:lnTo>
                      <a:pt x="0" y="467"/>
                    </a:lnTo>
                    <a:lnTo>
                      <a:pt x="4" y="584"/>
                    </a:lnTo>
                    <a:lnTo>
                      <a:pt x="9" y="584"/>
                    </a:lnTo>
                    <a:lnTo>
                      <a:pt x="4" y="467"/>
                    </a:lnTo>
                    <a:lnTo>
                      <a:pt x="4" y="371"/>
                    </a:lnTo>
                    <a:lnTo>
                      <a:pt x="14" y="264"/>
                    </a:lnTo>
                    <a:lnTo>
                      <a:pt x="29" y="159"/>
                    </a:lnTo>
                    <a:lnTo>
                      <a:pt x="49" y="25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6" name="Freeform 94"/>
              <p:cNvSpPr>
                <a:spLocks/>
              </p:cNvSpPr>
              <p:nvPr/>
            </p:nvSpPr>
            <p:spPr bwMode="ltGray">
              <a:xfrm>
                <a:off x="5661" y="3596"/>
                <a:ext cx="45" cy="35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" y="25"/>
                  </a:cxn>
                  <a:cxn ang="0">
                    <a:pos x="26" y="69"/>
                  </a:cxn>
                  <a:cxn ang="0">
                    <a:pos x="35" y="128"/>
                  </a:cxn>
                  <a:cxn ang="0">
                    <a:pos x="44" y="203"/>
                  </a:cxn>
                  <a:cxn ang="0">
                    <a:pos x="44" y="282"/>
                  </a:cxn>
                  <a:cxn ang="0">
                    <a:pos x="39" y="353"/>
                  </a:cxn>
                  <a:cxn ang="0">
                    <a:pos x="35" y="353"/>
                  </a:cxn>
                  <a:cxn ang="0">
                    <a:pos x="39" y="282"/>
                  </a:cxn>
                  <a:cxn ang="0">
                    <a:pos x="39" y="224"/>
                  </a:cxn>
                  <a:cxn ang="0">
                    <a:pos x="30" y="159"/>
                  </a:cxn>
                  <a:cxn ang="0">
                    <a:pos x="17" y="96"/>
                  </a:cxn>
                  <a:cxn ang="0">
                    <a:pos x="0" y="15"/>
                  </a:cxn>
                  <a:cxn ang="0">
                    <a:pos x="8" y="0"/>
                  </a:cxn>
                </a:cxnLst>
                <a:rect l="0" t="0" r="r" b="b"/>
                <a:pathLst>
                  <a:path w="45" h="354">
                    <a:moveTo>
                      <a:pt x="8" y="0"/>
                    </a:moveTo>
                    <a:lnTo>
                      <a:pt x="17" y="25"/>
                    </a:lnTo>
                    <a:lnTo>
                      <a:pt x="26" y="69"/>
                    </a:lnTo>
                    <a:lnTo>
                      <a:pt x="35" y="128"/>
                    </a:lnTo>
                    <a:lnTo>
                      <a:pt x="44" y="203"/>
                    </a:lnTo>
                    <a:lnTo>
                      <a:pt x="44" y="282"/>
                    </a:lnTo>
                    <a:lnTo>
                      <a:pt x="39" y="353"/>
                    </a:lnTo>
                    <a:lnTo>
                      <a:pt x="35" y="353"/>
                    </a:lnTo>
                    <a:lnTo>
                      <a:pt x="39" y="282"/>
                    </a:lnTo>
                    <a:lnTo>
                      <a:pt x="39" y="224"/>
                    </a:lnTo>
                    <a:lnTo>
                      <a:pt x="30" y="159"/>
                    </a:lnTo>
                    <a:lnTo>
                      <a:pt x="17" y="96"/>
                    </a:lnTo>
                    <a:lnTo>
                      <a:pt x="0" y="15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7" name="Freeform 95"/>
              <p:cNvSpPr>
                <a:spLocks/>
              </p:cNvSpPr>
              <p:nvPr/>
            </p:nvSpPr>
            <p:spPr bwMode="ltGray">
              <a:xfrm>
                <a:off x="5439" y="3408"/>
                <a:ext cx="76" cy="353"/>
              </a:xfrm>
              <a:custGeom>
                <a:avLst/>
                <a:gdLst/>
                <a:ahLst/>
                <a:cxnLst>
                  <a:cxn ang="0">
                    <a:pos x="73" y="54"/>
                  </a:cxn>
                  <a:cxn ang="0">
                    <a:pos x="57" y="0"/>
                  </a:cxn>
                  <a:cxn ang="0">
                    <a:pos x="47" y="1"/>
                  </a:cxn>
                  <a:cxn ang="0">
                    <a:pos x="38" y="4"/>
                  </a:cxn>
                  <a:cxn ang="0">
                    <a:pos x="32" y="18"/>
                  </a:cxn>
                  <a:cxn ang="0">
                    <a:pos x="15" y="64"/>
                  </a:cxn>
                  <a:cxn ang="0">
                    <a:pos x="8" y="85"/>
                  </a:cxn>
                  <a:cxn ang="0">
                    <a:pos x="6" y="105"/>
                  </a:cxn>
                  <a:cxn ang="0">
                    <a:pos x="0" y="165"/>
                  </a:cxn>
                  <a:cxn ang="0">
                    <a:pos x="0" y="183"/>
                  </a:cxn>
                  <a:cxn ang="0">
                    <a:pos x="0" y="206"/>
                  </a:cxn>
                  <a:cxn ang="0">
                    <a:pos x="4" y="230"/>
                  </a:cxn>
                  <a:cxn ang="0">
                    <a:pos x="10" y="268"/>
                  </a:cxn>
                  <a:cxn ang="0">
                    <a:pos x="16" y="292"/>
                  </a:cxn>
                  <a:cxn ang="0">
                    <a:pos x="25" y="320"/>
                  </a:cxn>
                  <a:cxn ang="0">
                    <a:pos x="42" y="352"/>
                  </a:cxn>
                  <a:cxn ang="0">
                    <a:pos x="33" y="311"/>
                  </a:cxn>
                  <a:cxn ang="0">
                    <a:pos x="26" y="274"/>
                  </a:cxn>
                  <a:cxn ang="0">
                    <a:pos x="22" y="239"/>
                  </a:cxn>
                  <a:cxn ang="0">
                    <a:pos x="23" y="206"/>
                  </a:cxn>
                  <a:cxn ang="0">
                    <a:pos x="25" y="183"/>
                  </a:cxn>
                  <a:cxn ang="0">
                    <a:pos x="22" y="154"/>
                  </a:cxn>
                  <a:cxn ang="0">
                    <a:pos x="21" y="131"/>
                  </a:cxn>
                  <a:cxn ang="0">
                    <a:pos x="27" y="85"/>
                  </a:cxn>
                  <a:cxn ang="0">
                    <a:pos x="29" y="60"/>
                  </a:cxn>
                  <a:cxn ang="0">
                    <a:pos x="35" y="40"/>
                  </a:cxn>
                  <a:cxn ang="0">
                    <a:pos x="47" y="14"/>
                  </a:cxn>
                  <a:cxn ang="0">
                    <a:pos x="53" y="34"/>
                  </a:cxn>
                  <a:cxn ang="0">
                    <a:pos x="75" y="66"/>
                  </a:cxn>
                  <a:cxn ang="0">
                    <a:pos x="73" y="54"/>
                  </a:cxn>
                </a:cxnLst>
                <a:rect l="0" t="0" r="r" b="b"/>
                <a:pathLst>
                  <a:path w="76" h="353">
                    <a:moveTo>
                      <a:pt x="73" y="54"/>
                    </a:moveTo>
                    <a:lnTo>
                      <a:pt x="57" y="0"/>
                    </a:lnTo>
                    <a:lnTo>
                      <a:pt x="47" y="1"/>
                    </a:lnTo>
                    <a:lnTo>
                      <a:pt x="38" y="4"/>
                    </a:lnTo>
                    <a:lnTo>
                      <a:pt x="32" y="18"/>
                    </a:lnTo>
                    <a:lnTo>
                      <a:pt x="15" y="64"/>
                    </a:lnTo>
                    <a:lnTo>
                      <a:pt x="8" y="85"/>
                    </a:lnTo>
                    <a:lnTo>
                      <a:pt x="6" y="105"/>
                    </a:lnTo>
                    <a:lnTo>
                      <a:pt x="0" y="165"/>
                    </a:lnTo>
                    <a:lnTo>
                      <a:pt x="0" y="183"/>
                    </a:lnTo>
                    <a:lnTo>
                      <a:pt x="0" y="206"/>
                    </a:lnTo>
                    <a:lnTo>
                      <a:pt x="4" y="230"/>
                    </a:lnTo>
                    <a:lnTo>
                      <a:pt x="10" y="268"/>
                    </a:lnTo>
                    <a:lnTo>
                      <a:pt x="16" y="292"/>
                    </a:lnTo>
                    <a:lnTo>
                      <a:pt x="25" y="320"/>
                    </a:lnTo>
                    <a:lnTo>
                      <a:pt x="42" y="352"/>
                    </a:lnTo>
                    <a:lnTo>
                      <a:pt x="33" y="311"/>
                    </a:lnTo>
                    <a:lnTo>
                      <a:pt x="26" y="274"/>
                    </a:lnTo>
                    <a:lnTo>
                      <a:pt x="22" y="239"/>
                    </a:lnTo>
                    <a:lnTo>
                      <a:pt x="23" y="206"/>
                    </a:lnTo>
                    <a:lnTo>
                      <a:pt x="25" y="183"/>
                    </a:lnTo>
                    <a:lnTo>
                      <a:pt x="22" y="154"/>
                    </a:lnTo>
                    <a:lnTo>
                      <a:pt x="21" y="131"/>
                    </a:lnTo>
                    <a:lnTo>
                      <a:pt x="27" y="85"/>
                    </a:lnTo>
                    <a:lnTo>
                      <a:pt x="29" y="60"/>
                    </a:lnTo>
                    <a:lnTo>
                      <a:pt x="35" y="40"/>
                    </a:lnTo>
                    <a:lnTo>
                      <a:pt x="47" y="14"/>
                    </a:lnTo>
                    <a:lnTo>
                      <a:pt x="53" y="34"/>
                    </a:lnTo>
                    <a:lnTo>
                      <a:pt x="75" y="66"/>
                    </a:lnTo>
                    <a:lnTo>
                      <a:pt x="73" y="5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8" name="Freeform 96"/>
              <p:cNvSpPr>
                <a:spLocks/>
              </p:cNvSpPr>
              <p:nvPr/>
            </p:nvSpPr>
            <p:spPr bwMode="ltGray">
              <a:xfrm>
                <a:off x="5568" y="3094"/>
                <a:ext cx="185" cy="636"/>
              </a:xfrm>
              <a:custGeom>
                <a:avLst/>
                <a:gdLst/>
                <a:ahLst/>
                <a:cxnLst>
                  <a:cxn ang="0">
                    <a:pos x="60" y="7"/>
                  </a:cxn>
                  <a:cxn ang="0">
                    <a:pos x="64" y="27"/>
                  </a:cxn>
                  <a:cxn ang="0">
                    <a:pos x="105" y="24"/>
                  </a:cxn>
                  <a:cxn ang="0">
                    <a:pos x="89" y="33"/>
                  </a:cxn>
                  <a:cxn ang="0">
                    <a:pos x="72" y="43"/>
                  </a:cxn>
                  <a:cxn ang="0">
                    <a:pos x="111" y="59"/>
                  </a:cxn>
                  <a:cxn ang="0">
                    <a:pos x="80" y="64"/>
                  </a:cxn>
                  <a:cxn ang="0">
                    <a:pos x="78" y="83"/>
                  </a:cxn>
                  <a:cxn ang="0">
                    <a:pos x="165" y="172"/>
                  </a:cxn>
                  <a:cxn ang="0">
                    <a:pos x="85" y="107"/>
                  </a:cxn>
                  <a:cxn ang="0">
                    <a:pos x="102" y="145"/>
                  </a:cxn>
                  <a:cxn ang="0">
                    <a:pos x="90" y="148"/>
                  </a:cxn>
                  <a:cxn ang="0">
                    <a:pos x="105" y="198"/>
                  </a:cxn>
                  <a:cxn ang="0">
                    <a:pos x="137" y="251"/>
                  </a:cxn>
                  <a:cxn ang="0">
                    <a:pos x="102" y="213"/>
                  </a:cxn>
                  <a:cxn ang="0">
                    <a:pos x="132" y="293"/>
                  </a:cxn>
                  <a:cxn ang="0">
                    <a:pos x="104" y="240"/>
                  </a:cxn>
                  <a:cxn ang="0">
                    <a:pos x="98" y="240"/>
                  </a:cxn>
                  <a:cxn ang="0">
                    <a:pos x="108" y="287"/>
                  </a:cxn>
                  <a:cxn ang="0">
                    <a:pos x="99" y="287"/>
                  </a:cxn>
                  <a:cxn ang="0">
                    <a:pos x="117" y="342"/>
                  </a:cxn>
                  <a:cxn ang="0">
                    <a:pos x="107" y="328"/>
                  </a:cxn>
                  <a:cxn ang="0">
                    <a:pos x="115" y="380"/>
                  </a:cxn>
                  <a:cxn ang="0">
                    <a:pos x="108" y="362"/>
                  </a:cxn>
                  <a:cxn ang="0">
                    <a:pos x="100" y="358"/>
                  </a:cxn>
                  <a:cxn ang="0">
                    <a:pos x="105" y="395"/>
                  </a:cxn>
                  <a:cxn ang="0">
                    <a:pos x="123" y="465"/>
                  </a:cxn>
                  <a:cxn ang="0">
                    <a:pos x="100" y="411"/>
                  </a:cxn>
                  <a:cxn ang="0">
                    <a:pos x="95" y="403"/>
                  </a:cxn>
                  <a:cxn ang="0">
                    <a:pos x="96" y="460"/>
                  </a:cxn>
                  <a:cxn ang="0">
                    <a:pos x="89" y="489"/>
                  </a:cxn>
                  <a:cxn ang="0">
                    <a:pos x="87" y="456"/>
                  </a:cxn>
                  <a:cxn ang="0">
                    <a:pos x="21" y="544"/>
                  </a:cxn>
                  <a:cxn ang="0">
                    <a:pos x="80" y="417"/>
                  </a:cxn>
                  <a:cxn ang="0">
                    <a:pos x="69" y="444"/>
                  </a:cxn>
                  <a:cxn ang="0">
                    <a:pos x="86" y="374"/>
                  </a:cxn>
                  <a:cxn ang="0">
                    <a:pos x="13" y="429"/>
                  </a:cxn>
                  <a:cxn ang="0">
                    <a:pos x="86" y="351"/>
                  </a:cxn>
                  <a:cxn ang="0">
                    <a:pos x="76" y="334"/>
                  </a:cxn>
                  <a:cxn ang="0">
                    <a:pos x="83" y="305"/>
                  </a:cxn>
                  <a:cxn ang="0">
                    <a:pos x="72" y="305"/>
                  </a:cxn>
                  <a:cxn ang="0">
                    <a:pos x="40" y="359"/>
                  </a:cxn>
                  <a:cxn ang="0">
                    <a:pos x="71" y="256"/>
                  </a:cxn>
                  <a:cxn ang="0">
                    <a:pos x="77" y="218"/>
                  </a:cxn>
                  <a:cxn ang="0">
                    <a:pos x="69" y="211"/>
                  </a:cxn>
                  <a:cxn ang="0">
                    <a:pos x="70" y="175"/>
                  </a:cxn>
                  <a:cxn ang="0">
                    <a:pos x="65" y="171"/>
                  </a:cxn>
                  <a:cxn ang="0">
                    <a:pos x="43" y="203"/>
                  </a:cxn>
                  <a:cxn ang="0">
                    <a:pos x="61" y="152"/>
                  </a:cxn>
                  <a:cxn ang="0">
                    <a:pos x="60" y="106"/>
                  </a:cxn>
                  <a:cxn ang="0">
                    <a:pos x="61" y="80"/>
                  </a:cxn>
                  <a:cxn ang="0">
                    <a:pos x="42" y="79"/>
                  </a:cxn>
                  <a:cxn ang="0">
                    <a:pos x="48" y="43"/>
                  </a:cxn>
                  <a:cxn ang="0">
                    <a:pos x="39" y="34"/>
                  </a:cxn>
                  <a:cxn ang="0">
                    <a:pos x="40" y="0"/>
                  </a:cxn>
                </a:cxnLst>
                <a:rect l="0" t="0" r="r" b="b"/>
                <a:pathLst>
                  <a:path w="185" h="636">
                    <a:moveTo>
                      <a:pt x="40" y="0"/>
                    </a:moveTo>
                    <a:lnTo>
                      <a:pt x="48" y="1"/>
                    </a:lnTo>
                    <a:lnTo>
                      <a:pt x="60" y="7"/>
                    </a:lnTo>
                    <a:lnTo>
                      <a:pt x="52" y="10"/>
                    </a:lnTo>
                    <a:lnTo>
                      <a:pt x="58" y="18"/>
                    </a:lnTo>
                    <a:lnTo>
                      <a:pt x="64" y="27"/>
                    </a:lnTo>
                    <a:lnTo>
                      <a:pt x="74" y="30"/>
                    </a:lnTo>
                    <a:lnTo>
                      <a:pt x="89" y="28"/>
                    </a:lnTo>
                    <a:lnTo>
                      <a:pt x="105" y="24"/>
                    </a:lnTo>
                    <a:lnTo>
                      <a:pt x="147" y="28"/>
                    </a:lnTo>
                    <a:lnTo>
                      <a:pt x="107" y="24"/>
                    </a:lnTo>
                    <a:lnTo>
                      <a:pt x="89" y="33"/>
                    </a:lnTo>
                    <a:lnTo>
                      <a:pt x="74" y="30"/>
                    </a:lnTo>
                    <a:lnTo>
                      <a:pt x="64" y="35"/>
                    </a:lnTo>
                    <a:lnTo>
                      <a:pt x="72" y="43"/>
                    </a:lnTo>
                    <a:lnTo>
                      <a:pt x="67" y="47"/>
                    </a:lnTo>
                    <a:lnTo>
                      <a:pt x="80" y="61"/>
                    </a:lnTo>
                    <a:lnTo>
                      <a:pt x="111" y="59"/>
                    </a:lnTo>
                    <a:lnTo>
                      <a:pt x="150" y="109"/>
                    </a:lnTo>
                    <a:lnTo>
                      <a:pt x="111" y="61"/>
                    </a:lnTo>
                    <a:lnTo>
                      <a:pt x="80" y="64"/>
                    </a:lnTo>
                    <a:lnTo>
                      <a:pt x="72" y="66"/>
                    </a:lnTo>
                    <a:lnTo>
                      <a:pt x="88" y="83"/>
                    </a:lnTo>
                    <a:lnTo>
                      <a:pt x="78" y="83"/>
                    </a:lnTo>
                    <a:lnTo>
                      <a:pt x="95" y="103"/>
                    </a:lnTo>
                    <a:lnTo>
                      <a:pt x="128" y="128"/>
                    </a:lnTo>
                    <a:lnTo>
                      <a:pt x="165" y="172"/>
                    </a:lnTo>
                    <a:lnTo>
                      <a:pt x="127" y="132"/>
                    </a:lnTo>
                    <a:lnTo>
                      <a:pt x="94" y="106"/>
                    </a:lnTo>
                    <a:lnTo>
                      <a:pt x="85" y="107"/>
                    </a:lnTo>
                    <a:lnTo>
                      <a:pt x="99" y="122"/>
                    </a:lnTo>
                    <a:lnTo>
                      <a:pt x="89" y="126"/>
                    </a:lnTo>
                    <a:lnTo>
                      <a:pt x="102" y="145"/>
                    </a:lnTo>
                    <a:lnTo>
                      <a:pt x="180" y="298"/>
                    </a:lnTo>
                    <a:lnTo>
                      <a:pt x="102" y="148"/>
                    </a:lnTo>
                    <a:lnTo>
                      <a:pt x="90" y="148"/>
                    </a:lnTo>
                    <a:lnTo>
                      <a:pt x="103" y="171"/>
                    </a:lnTo>
                    <a:lnTo>
                      <a:pt x="94" y="169"/>
                    </a:lnTo>
                    <a:lnTo>
                      <a:pt x="105" y="198"/>
                    </a:lnTo>
                    <a:lnTo>
                      <a:pt x="137" y="251"/>
                    </a:lnTo>
                    <a:lnTo>
                      <a:pt x="171" y="326"/>
                    </a:lnTo>
                    <a:lnTo>
                      <a:pt x="137" y="251"/>
                    </a:lnTo>
                    <a:lnTo>
                      <a:pt x="104" y="200"/>
                    </a:lnTo>
                    <a:lnTo>
                      <a:pt x="94" y="194"/>
                    </a:lnTo>
                    <a:lnTo>
                      <a:pt x="102" y="213"/>
                    </a:lnTo>
                    <a:lnTo>
                      <a:pt x="95" y="208"/>
                    </a:lnTo>
                    <a:lnTo>
                      <a:pt x="105" y="239"/>
                    </a:lnTo>
                    <a:lnTo>
                      <a:pt x="132" y="293"/>
                    </a:lnTo>
                    <a:lnTo>
                      <a:pt x="184" y="365"/>
                    </a:lnTo>
                    <a:lnTo>
                      <a:pt x="133" y="295"/>
                    </a:lnTo>
                    <a:lnTo>
                      <a:pt x="104" y="240"/>
                    </a:lnTo>
                    <a:lnTo>
                      <a:pt x="100" y="240"/>
                    </a:lnTo>
                    <a:lnTo>
                      <a:pt x="149" y="403"/>
                    </a:lnTo>
                    <a:lnTo>
                      <a:pt x="98" y="240"/>
                    </a:lnTo>
                    <a:lnTo>
                      <a:pt x="104" y="262"/>
                    </a:lnTo>
                    <a:lnTo>
                      <a:pt x="98" y="254"/>
                    </a:lnTo>
                    <a:lnTo>
                      <a:pt x="108" y="287"/>
                    </a:lnTo>
                    <a:lnTo>
                      <a:pt x="142" y="362"/>
                    </a:lnTo>
                    <a:lnTo>
                      <a:pt x="108" y="293"/>
                    </a:lnTo>
                    <a:lnTo>
                      <a:pt x="99" y="287"/>
                    </a:lnTo>
                    <a:lnTo>
                      <a:pt x="108" y="309"/>
                    </a:lnTo>
                    <a:lnTo>
                      <a:pt x="148" y="456"/>
                    </a:lnTo>
                    <a:lnTo>
                      <a:pt x="117" y="342"/>
                    </a:lnTo>
                    <a:lnTo>
                      <a:pt x="105" y="309"/>
                    </a:lnTo>
                    <a:lnTo>
                      <a:pt x="99" y="305"/>
                    </a:lnTo>
                    <a:lnTo>
                      <a:pt x="107" y="328"/>
                    </a:lnTo>
                    <a:lnTo>
                      <a:pt x="100" y="325"/>
                    </a:lnTo>
                    <a:lnTo>
                      <a:pt x="111" y="354"/>
                    </a:lnTo>
                    <a:lnTo>
                      <a:pt x="115" y="380"/>
                    </a:lnTo>
                    <a:lnTo>
                      <a:pt x="167" y="465"/>
                    </a:lnTo>
                    <a:lnTo>
                      <a:pt x="114" y="381"/>
                    </a:lnTo>
                    <a:lnTo>
                      <a:pt x="108" y="362"/>
                    </a:lnTo>
                    <a:lnTo>
                      <a:pt x="102" y="358"/>
                    </a:lnTo>
                    <a:lnTo>
                      <a:pt x="114" y="406"/>
                    </a:lnTo>
                    <a:lnTo>
                      <a:pt x="100" y="358"/>
                    </a:lnTo>
                    <a:lnTo>
                      <a:pt x="108" y="381"/>
                    </a:lnTo>
                    <a:lnTo>
                      <a:pt x="99" y="375"/>
                    </a:lnTo>
                    <a:lnTo>
                      <a:pt x="105" y="395"/>
                    </a:lnTo>
                    <a:lnTo>
                      <a:pt x="123" y="465"/>
                    </a:lnTo>
                    <a:lnTo>
                      <a:pt x="140" y="508"/>
                    </a:lnTo>
                    <a:lnTo>
                      <a:pt x="123" y="465"/>
                    </a:lnTo>
                    <a:lnTo>
                      <a:pt x="104" y="398"/>
                    </a:lnTo>
                    <a:lnTo>
                      <a:pt x="98" y="395"/>
                    </a:lnTo>
                    <a:lnTo>
                      <a:pt x="100" y="411"/>
                    </a:lnTo>
                    <a:lnTo>
                      <a:pt x="114" y="456"/>
                    </a:lnTo>
                    <a:lnTo>
                      <a:pt x="99" y="417"/>
                    </a:lnTo>
                    <a:lnTo>
                      <a:pt x="95" y="403"/>
                    </a:lnTo>
                    <a:lnTo>
                      <a:pt x="102" y="439"/>
                    </a:lnTo>
                    <a:lnTo>
                      <a:pt x="94" y="431"/>
                    </a:lnTo>
                    <a:lnTo>
                      <a:pt x="96" y="460"/>
                    </a:lnTo>
                    <a:lnTo>
                      <a:pt x="92" y="447"/>
                    </a:lnTo>
                    <a:lnTo>
                      <a:pt x="88" y="459"/>
                    </a:lnTo>
                    <a:lnTo>
                      <a:pt x="89" y="489"/>
                    </a:lnTo>
                    <a:lnTo>
                      <a:pt x="121" y="635"/>
                    </a:lnTo>
                    <a:lnTo>
                      <a:pt x="87" y="489"/>
                    </a:lnTo>
                    <a:lnTo>
                      <a:pt x="87" y="456"/>
                    </a:lnTo>
                    <a:lnTo>
                      <a:pt x="87" y="437"/>
                    </a:lnTo>
                    <a:lnTo>
                      <a:pt x="80" y="447"/>
                    </a:lnTo>
                    <a:lnTo>
                      <a:pt x="21" y="544"/>
                    </a:lnTo>
                    <a:lnTo>
                      <a:pt x="81" y="439"/>
                    </a:lnTo>
                    <a:lnTo>
                      <a:pt x="87" y="411"/>
                    </a:lnTo>
                    <a:lnTo>
                      <a:pt x="80" y="417"/>
                    </a:lnTo>
                    <a:lnTo>
                      <a:pt x="89" y="384"/>
                    </a:lnTo>
                    <a:lnTo>
                      <a:pt x="81" y="397"/>
                    </a:lnTo>
                    <a:lnTo>
                      <a:pt x="69" y="444"/>
                    </a:lnTo>
                    <a:lnTo>
                      <a:pt x="80" y="394"/>
                    </a:lnTo>
                    <a:lnTo>
                      <a:pt x="87" y="374"/>
                    </a:lnTo>
                    <a:lnTo>
                      <a:pt x="86" y="374"/>
                    </a:lnTo>
                    <a:lnTo>
                      <a:pt x="78" y="384"/>
                    </a:lnTo>
                    <a:lnTo>
                      <a:pt x="64" y="410"/>
                    </a:lnTo>
                    <a:lnTo>
                      <a:pt x="13" y="429"/>
                    </a:lnTo>
                    <a:lnTo>
                      <a:pt x="64" y="406"/>
                    </a:lnTo>
                    <a:lnTo>
                      <a:pt x="80" y="375"/>
                    </a:lnTo>
                    <a:lnTo>
                      <a:pt x="86" y="351"/>
                    </a:lnTo>
                    <a:lnTo>
                      <a:pt x="78" y="351"/>
                    </a:lnTo>
                    <a:lnTo>
                      <a:pt x="86" y="328"/>
                    </a:lnTo>
                    <a:lnTo>
                      <a:pt x="76" y="334"/>
                    </a:lnTo>
                    <a:lnTo>
                      <a:pt x="40" y="380"/>
                    </a:lnTo>
                    <a:lnTo>
                      <a:pt x="76" y="332"/>
                    </a:lnTo>
                    <a:lnTo>
                      <a:pt x="83" y="305"/>
                    </a:lnTo>
                    <a:lnTo>
                      <a:pt x="74" y="312"/>
                    </a:lnTo>
                    <a:lnTo>
                      <a:pt x="80" y="290"/>
                    </a:lnTo>
                    <a:lnTo>
                      <a:pt x="72" y="305"/>
                    </a:lnTo>
                    <a:lnTo>
                      <a:pt x="78" y="272"/>
                    </a:lnTo>
                    <a:lnTo>
                      <a:pt x="71" y="289"/>
                    </a:lnTo>
                    <a:lnTo>
                      <a:pt x="40" y="359"/>
                    </a:lnTo>
                    <a:lnTo>
                      <a:pt x="72" y="289"/>
                    </a:lnTo>
                    <a:lnTo>
                      <a:pt x="80" y="247"/>
                    </a:lnTo>
                    <a:lnTo>
                      <a:pt x="71" y="256"/>
                    </a:lnTo>
                    <a:lnTo>
                      <a:pt x="20" y="296"/>
                    </a:lnTo>
                    <a:lnTo>
                      <a:pt x="71" y="254"/>
                    </a:lnTo>
                    <a:lnTo>
                      <a:pt x="77" y="218"/>
                    </a:lnTo>
                    <a:lnTo>
                      <a:pt x="70" y="224"/>
                    </a:lnTo>
                    <a:lnTo>
                      <a:pt x="76" y="203"/>
                    </a:lnTo>
                    <a:lnTo>
                      <a:pt x="69" y="211"/>
                    </a:lnTo>
                    <a:lnTo>
                      <a:pt x="44" y="311"/>
                    </a:lnTo>
                    <a:lnTo>
                      <a:pt x="70" y="203"/>
                    </a:lnTo>
                    <a:lnTo>
                      <a:pt x="70" y="175"/>
                    </a:lnTo>
                    <a:lnTo>
                      <a:pt x="62" y="188"/>
                    </a:lnTo>
                    <a:lnTo>
                      <a:pt x="48" y="243"/>
                    </a:lnTo>
                    <a:lnTo>
                      <a:pt x="65" y="171"/>
                    </a:lnTo>
                    <a:lnTo>
                      <a:pt x="69" y="148"/>
                    </a:lnTo>
                    <a:lnTo>
                      <a:pt x="62" y="158"/>
                    </a:lnTo>
                    <a:lnTo>
                      <a:pt x="43" y="203"/>
                    </a:lnTo>
                    <a:lnTo>
                      <a:pt x="0" y="228"/>
                    </a:lnTo>
                    <a:lnTo>
                      <a:pt x="44" y="200"/>
                    </a:lnTo>
                    <a:lnTo>
                      <a:pt x="61" y="152"/>
                    </a:lnTo>
                    <a:lnTo>
                      <a:pt x="64" y="120"/>
                    </a:lnTo>
                    <a:lnTo>
                      <a:pt x="56" y="135"/>
                    </a:lnTo>
                    <a:lnTo>
                      <a:pt x="60" y="106"/>
                    </a:lnTo>
                    <a:lnTo>
                      <a:pt x="31" y="182"/>
                    </a:lnTo>
                    <a:lnTo>
                      <a:pt x="58" y="103"/>
                    </a:lnTo>
                    <a:lnTo>
                      <a:pt x="61" y="80"/>
                    </a:lnTo>
                    <a:lnTo>
                      <a:pt x="52" y="97"/>
                    </a:lnTo>
                    <a:lnTo>
                      <a:pt x="53" y="63"/>
                    </a:lnTo>
                    <a:lnTo>
                      <a:pt x="42" y="79"/>
                    </a:lnTo>
                    <a:lnTo>
                      <a:pt x="2" y="139"/>
                    </a:lnTo>
                    <a:lnTo>
                      <a:pt x="42" y="77"/>
                    </a:lnTo>
                    <a:lnTo>
                      <a:pt x="48" y="43"/>
                    </a:lnTo>
                    <a:lnTo>
                      <a:pt x="40" y="53"/>
                    </a:lnTo>
                    <a:lnTo>
                      <a:pt x="44" y="27"/>
                    </a:lnTo>
                    <a:lnTo>
                      <a:pt x="39" y="34"/>
                    </a:lnTo>
                    <a:lnTo>
                      <a:pt x="37" y="14"/>
                    </a:lnTo>
                    <a:lnTo>
                      <a:pt x="39" y="5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9" name="Freeform 97"/>
              <p:cNvSpPr>
                <a:spLocks/>
              </p:cNvSpPr>
              <p:nvPr/>
            </p:nvSpPr>
            <p:spPr bwMode="ltGray">
              <a:xfrm>
                <a:off x="5348" y="3757"/>
                <a:ext cx="38" cy="24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18"/>
                  </a:cxn>
                  <a:cxn ang="0">
                    <a:pos x="14" y="48"/>
                  </a:cxn>
                  <a:cxn ang="0">
                    <a:pos x="7" y="88"/>
                  </a:cxn>
                  <a:cxn ang="0">
                    <a:pos x="0" y="140"/>
                  </a:cxn>
                  <a:cxn ang="0">
                    <a:pos x="0" y="196"/>
                  </a:cxn>
                  <a:cxn ang="0">
                    <a:pos x="3" y="245"/>
                  </a:cxn>
                  <a:cxn ang="0">
                    <a:pos x="7" y="245"/>
                  </a:cxn>
                  <a:cxn ang="0">
                    <a:pos x="3" y="196"/>
                  </a:cxn>
                  <a:cxn ang="0">
                    <a:pos x="3" y="156"/>
                  </a:cxn>
                  <a:cxn ang="0">
                    <a:pos x="10" y="111"/>
                  </a:cxn>
                  <a:cxn ang="0">
                    <a:pos x="22" y="67"/>
                  </a:cxn>
                  <a:cxn ang="0">
                    <a:pos x="37" y="11"/>
                  </a:cxn>
                  <a:cxn ang="0">
                    <a:pos x="29" y="0"/>
                  </a:cxn>
                </a:cxnLst>
                <a:rect l="0" t="0" r="r" b="b"/>
                <a:pathLst>
                  <a:path w="38" h="246">
                    <a:moveTo>
                      <a:pt x="29" y="0"/>
                    </a:moveTo>
                    <a:lnTo>
                      <a:pt x="22" y="18"/>
                    </a:lnTo>
                    <a:lnTo>
                      <a:pt x="14" y="48"/>
                    </a:lnTo>
                    <a:lnTo>
                      <a:pt x="7" y="88"/>
                    </a:lnTo>
                    <a:lnTo>
                      <a:pt x="0" y="140"/>
                    </a:lnTo>
                    <a:lnTo>
                      <a:pt x="0" y="196"/>
                    </a:lnTo>
                    <a:lnTo>
                      <a:pt x="3" y="245"/>
                    </a:lnTo>
                    <a:lnTo>
                      <a:pt x="7" y="245"/>
                    </a:lnTo>
                    <a:lnTo>
                      <a:pt x="3" y="196"/>
                    </a:lnTo>
                    <a:lnTo>
                      <a:pt x="3" y="156"/>
                    </a:lnTo>
                    <a:lnTo>
                      <a:pt x="10" y="111"/>
                    </a:lnTo>
                    <a:lnTo>
                      <a:pt x="22" y="67"/>
                    </a:lnTo>
                    <a:lnTo>
                      <a:pt x="37" y="11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0" name="Freeform 98"/>
              <p:cNvSpPr>
                <a:spLocks/>
              </p:cNvSpPr>
              <p:nvPr/>
            </p:nvSpPr>
            <p:spPr bwMode="ltGray">
              <a:xfrm>
                <a:off x="5507" y="3623"/>
                <a:ext cx="63" cy="247"/>
              </a:xfrm>
              <a:custGeom>
                <a:avLst/>
                <a:gdLst/>
                <a:ahLst/>
                <a:cxnLst>
                  <a:cxn ang="0">
                    <a:pos x="1" y="39"/>
                  </a:cxn>
                  <a:cxn ang="0">
                    <a:pos x="14" y="0"/>
                  </a:cxn>
                  <a:cxn ang="0">
                    <a:pos x="23" y="0"/>
                  </a:cxn>
                  <a:cxn ang="0">
                    <a:pos x="29" y="2"/>
                  </a:cxn>
                  <a:cxn ang="0">
                    <a:pos x="35" y="13"/>
                  </a:cxn>
                  <a:cxn ang="0">
                    <a:pos x="49" y="44"/>
                  </a:cxn>
                  <a:cxn ang="0">
                    <a:pos x="54" y="59"/>
                  </a:cxn>
                  <a:cxn ang="0">
                    <a:pos x="57" y="73"/>
                  </a:cxn>
                  <a:cxn ang="0">
                    <a:pos x="61" y="115"/>
                  </a:cxn>
                  <a:cxn ang="0">
                    <a:pos x="62" y="128"/>
                  </a:cxn>
                  <a:cxn ang="0">
                    <a:pos x="61" y="144"/>
                  </a:cxn>
                  <a:cxn ang="0">
                    <a:pos x="58" y="162"/>
                  </a:cxn>
                  <a:cxn ang="0">
                    <a:pos x="53" y="188"/>
                  </a:cxn>
                  <a:cxn ang="0">
                    <a:pos x="47" y="205"/>
                  </a:cxn>
                  <a:cxn ang="0">
                    <a:pos x="40" y="222"/>
                  </a:cxn>
                  <a:cxn ang="0">
                    <a:pos x="27" y="246"/>
                  </a:cxn>
                  <a:cxn ang="0">
                    <a:pos x="34" y="217"/>
                  </a:cxn>
                  <a:cxn ang="0">
                    <a:pos x="39" y="191"/>
                  </a:cxn>
                  <a:cxn ang="0">
                    <a:pos x="43" y="167"/>
                  </a:cxn>
                  <a:cxn ang="0">
                    <a:pos x="42" y="144"/>
                  </a:cxn>
                  <a:cxn ang="0">
                    <a:pos x="40" y="128"/>
                  </a:cxn>
                  <a:cxn ang="0">
                    <a:pos x="43" y="108"/>
                  </a:cxn>
                  <a:cxn ang="0">
                    <a:pos x="45" y="91"/>
                  </a:cxn>
                  <a:cxn ang="0">
                    <a:pos x="38" y="59"/>
                  </a:cxn>
                  <a:cxn ang="0">
                    <a:pos x="38" y="41"/>
                  </a:cxn>
                  <a:cxn ang="0">
                    <a:pos x="32" y="27"/>
                  </a:cxn>
                  <a:cxn ang="0">
                    <a:pos x="23" y="10"/>
                  </a:cxn>
                  <a:cxn ang="0">
                    <a:pos x="17" y="24"/>
                  </a:cxn>
                  <a:cxn ang="0">
                    <a:pos x="0" y="46"/>
                  </a:cxn>
                  <a:cxn ang="0">
                    <a:pos x="1" y="39"/>
                  </a:cxn>
                </a:cxnLst>
                <a:rect l="0" t="0" r="r" b="b"/>
                <a:pathLst>
                  <a:path w="63" h="247">
                    <a:moveTo>
                      <a:pt x="1" y="39"/>
                    </a:moveTo>
                    <a:lnTo>
                      <a:pt x="14" y="0"/>
                    </a:lnTo>
                    <a:lnTo>
                      <a:pt x="23" y="0"/>
                    </a:lnTo>
                    <a:lnTo>
                      <a:pt x="29" y="2"/>
                    </a:lnTo>
                    <a:lnTo>
                      <a:pt x="35" y="13"/>
                    </a:lnTo>
                    <a:lnTo>
                      <a:pt x="49" y="44"/>
                    </a:lnTo>
                    <a:lnTo>
                      <a:pt x="54" y="59"/>
                    </a:lnTo>
                    <a:lnTo>
                      <a:pt x="57" y="73"/>
                    </a:lnTo>
                    <a:lnTo>
                      <a:pt x="61" y="115"/>
                    </a:lnTo>
                    <a:lnTo>
                      <a:pt x="62" y="128"/>
                    </a:lnTo>
                    <a:lnTo>
                      <a:pt x="61" y="144"/>
                    </a:lnTo>
                    <a:lnTo>
                      <a:pt x="58" y="162"/>
                    </a:lnTo>
                    <a:lnTo>
                      <a:pt x="53" y="188"/>
                    </a:lnTo>
                    <a:lnTo>
                      <a:pt x="47" y="205"/>
                    </a:lnTo>
                    <a:lnTo>
                      <a:pt x="40" y="222"/>
                    </a:lnTo>
                    <a:lnTo>
                      <a:pt x="27" y="246"/>
                    </a:lnTo>
                    <a:lnTo>
                      <a:pt x="34" y="217"/>
                    </a:lnTo>
                    <a:lnTo>
                      <a:pt x="39" y="191"/>
                    </a:lnTo>
                    <a:lnTo>
                      <a:pt x="43" y="167"/>
                    </a:lnTo>
                    <a:lnTo>
                      <a:pt x="42" y="144"/>
                    </a:lnTo>
                    <a:lnTo>
                      <a:pt x="40" y="128"/>
                    </a:lnTo>
                    <a:lnTo>
                      <a:pt x="43" y="108"/>
                    </a:lnTo>
                    <a:lnTo>
                      <a:pt x="45" y="91"/>
                    </a:lnTo>
                    <a:lnTo>
                      <a:pt x="38" y="59"/>
                    </a:lnTo>
                    <a:lnTo>
                      <a:pt x="38" y="41"/>
                    </a:lnTo>
                    <a:lnTo>
                      <a:pt x="32" y="27"/>
                    </a:lnTo>
                    <a:lnTo>
                      <a:pt x="23" y="10"/>
                    </a:lnTo>
                    <a:lnTo>
                      <a:pt x="17" y="24"/>
                    </a:lnTo>
                    <a:lnTo>
                      <a:pt x="0" y="46"/>
                    </a:lnTo>
                    <a:lnTo>
                      <a:pt x="1" y="3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" name="Freeform 99"/>
              <p:cNvSpPr>
                <a:spLocks/>
              </p:cNvSpPr>
              <p:nvPr/>
            </p:nvSpPr>
            <p:spPr bwMode="ltGray">
              <a:xfrm>
                <a:off x="5309" y="3405"/>
                <a:ext cx="154" cy="444"/>
              </a:xfrm>
              <a:custGeom>
                <a:avLst/>
                <a:gdLst/>
                <a:ahLst/>
                <a:cxnLst>
                  <a:cxn ang="0">
                    <a:pos x="103" y="5"/>
                  </a:cxn>
                  <a:cxn ang="0">
                    <a:pos x="98" y="18"/>
                  </a:cxn>
                  <a:cxn ang="0">
                    <a:pos x="64" y="17"/>
                  </a:cxn>
                  <a:cxn ang="0">
                    <a:pos x="78" y="23"/>
                  </a:cxn>
                  <a:cxn ang="0">
                    <a:pos x="92" y="30"/>
                  </a:cxn>
                  <a:cxn ang="0">
                    <a:pos x="60" y="41"/>
                  </a:cxn>
                  <a:cxn ang="0">
                    <a:pos x="85" y="46"/>
                  </a:cxn>
                  <a:cxn ang="0">
                    <a:pos x="88" y="57"/>
                  </a:cxn>
                  <a:cxn ang="0">
                    <a:pos x="16" y="120"/>
                  </a:cxn>
                  <a:cxn ang="0">
                    <a:pos x="82" y="74"/>
                  </a:cxn>
                  <a:cxn ang="0">
                    <a:pos x="68" y="102"/>
                  </a:cxn>
                  <a:cxn ang="0">
                    <a:pos x="77" y="103"/>
                  </a:cxn>
                  <a:cxn ang="0">
                    <a:pos x="64" y="138"/>
                  </a:cxn>
                  <a:cxn ang="0">
                    <a:pos x="38" y="175"/>
                  </a:cxn>
                  <a:cxn ang="0">
                    <a:pos x="68" y="148"/>
                  </a:cxn>
                  <a:cxn ang="0">
                    <a:pos x="43" y="204"/>
                  </a:cxn>
                  <a:cxn ang="0">
                    <a:pos x="65" y="166"/>
                  </a:cxn>
                  <a:cxn ang="0">
                    <a:pos x="71" y="166"/>
                  </a:cxn>
                  <a:cxn ang="0">
                    <a:pos x="63" y="201"/>
                  </a:cxn>
                  <a:cxn ang="0">
                    <a:pos x="70" y="201"/>
                  </a:cxn>
                  <a:cxn ang="0">
                    <a:pos x="55" y="238"/>
                  </a:cxn>
                  <a:cxn ang="0">
                    <a:pos x="64" y="230"/>
                  </a:cxn>
                  <a:cxn ang="0">
                    <a:pos x="56" y="264"/>
                  </a:cxn>
                  <a:cxn ang="0">
                    <a:pos x="63" y="253"/>
                  </a:cxn>
                  <a:cxn ang="0">
                    <a:pos x="69" y="250"/>
                  </a:cxn>
                  <a:cxn ang="0">
                    <a:pos x="64" y="276"/>
                  </a:cxn>
                  <a:cxn ang="0">
                    <a:pos x="50" y="325"/>
                  </a:cxn>
                  <a:cxn ang="0">
                    <a:pos x="69" y="287"/>
                  </a:cxn>
                  <a:cxn ang="0">
                    <a:pos x="73" y="280"/>
                  </a:cxn>
                  <a:cxn ang="0">
                    <a:pos x="72" y="322"/>
                  </a:cxn>
                  <a:cxn ang="0">
                    <a:pos x="78" y="340"/>
                  </a:cxn>
                  <a:cxn ang="0">
                    <a:pos x="80" y="319"/>
                  </a:cxn>
                  <a:cxn ang="0">
                    <a:pos x="135" y="379"/>
                  </a:cxn>
                  <a:cxn ang="0">
                    <a:pos x="85" y="290"/>
                  </a:cxn>
                  <a:cxn ang="0">
                    <a:pos x="96" y="310"/>
                  </a:cxn>
                  <a:cxn ang="0">
                    <a:pos x="81" y="260"/>
                  </a:cxn>
                  <a:cxn ang="0">
                    <a:pos x="141" y="299"/>
                  </a:cxn>
                  <a:cxn ang="0">
                    <a:pos x="81" y="245"/>
                  </a:cxn>
                  <a:cxn ang="0">
                    <a:pos x="89" y="233"/>
                  </a:cxn>
                  <a:cxn ang="0">
                    <a:pos x="83" y="212"/>
                  </a:cxn>
                  <a:cxn ang="0">
                    <a:pos x="92" y="212"/>
                  </a:cxn>
                  <a:cxn ang="0">
                    <a:pos x="120" y="250"/>
                  </a:cxn>
                  <a:cxn ang="0">
                    <a:pos x="93" y="178"/>
                  </a:cxn>
                  <a:cxn ang="0">
                    <a:pos x="88" y="152"/>
                  </a:cxn>
                  <a:cxn ang="0">
                    <a:pos x="96" y="148"/>
                  </a:cxn>
                  <a:cxn ang="0">
                    <a:pos x="94" y="122"/>
                  </a:cxn>
                  <a:cxn ang="0">
                    <a:pos x="97" y="119"/>
                  </a:cxn>
                  <a:cxn ang="0">
                    <a:pos x="116" y="142"/>
                  </a:cxn>
                  <a:cxn ang="0">
                    <a:pos x="102" y="106"/>
                  </a:cxn>
                  <a:cxn ang="0">
                    <a:pos x="103" y="74"/>
                  </a:cxn>
                  <a:cxn ang="0">
                    <a:pos x="102" y="56"/>
                  </a:cxn>
                  <a:cxn ang="0">
                    <a:pos x="117" y="56"/>
                  </a:cxn>
                  <a:cxn ang="0">
                    <a:pos x="112" y="30"/>
                  </a:cxn>
                  <a:cxn ang="0">
                    <a:pos x="120" y="24"/>
                  </a:cxn>
                  <a:cxn ang="0">
                    <a:pos x="118" y="0"/>
                  </a:cxn>
                </a:cxnLst>
                <a:rect l="0" t="0" r="r" b="b"/>
                <a:pathLst>
                  <a:path w="154" h="444">
                    <a:moveTo>
                      <a:pt x="118" y="0"/>
                    </a:moveTo>
                    <a:lnTo>
                      <a:pt x="112" y="1"/>
                    </a:lnTo>
                    <a:lnTo>
                      <a:pt x="103" y="5"/>
                    </a:lnTo>
                    <a:lnTo>
                      <a:pt x="109" y="7"/>
                    </a:lnTo>
                    <a:lnTo>
                      <a:pt x="104" y="12"/>
                    </a:lnTo>
                    <a:lnTo>
                      <a:pt x="98" y="18"/>
                    </a:lnTo>
                    <a:lnTo>
                      <a:pt x="90" y="21"/>
                    </a:lnTo>
                    <a:lnTo>
                      <a:pt x="78" y="20"/>
                    </a:lnTo>
                    <a:lnTo>
                      <a:pt x="64" y="17"/>
                    </a:lnTo>
                    <a:lnTo>
                      <a:pt x="30" y="20"/>
                    </a:lnTo>
                    <a:lnTo>
                      <a:pt x="64" y="17"/>
                    </a:lnTo>
                    <a:lnTo>
                      <a:pt x="78" y="23"/>
                    </a:lnTo>
                    <a:lnTo>
                      <a:pt x="90" y="21"/>
                    </a:lnTo>
                    <a:lnTo>
                      <a:pt x="98" y="25"/>
                    </a:lnTo>
                    <a:lnTo>
                      <a:pt x="92" y="30"/>
                    </a:lnTo>
                    <a:lnTo>
                      <a:pt x="96" y="33"/>
                    </a:lnTo>
                    <a:lnTo>
                      <a:pt x="85" y="43"/>
                    </a:lnTo>
                    <a:lnTo>
                      <a:pt x="60" y="41"/>
                    </a:lnTo>
                    <a:lnTo>
                      <a:pt x="28" y="76"/>
                    </a:lnTo>
                    <a:lnTo>
                      <a:pt x="60" y="43"/>
                    </a:lnTo>
                    <a:lnTo>
                      <a:pt x="85" y="46"/>
                    </a:lnTo>
                    <a:lnTo>
                      <a:pt x="92" y="46"/>
                    </a:lnTo>
                    <a:lnTo>
                      <a:pt x="79" y="57"/>
                    </a:lnTo>
                    <a:lnTo>
                      <a:pt x="88" y="57"/>
                    </a:lnTo>
                    <a:lnTo>
                      <a:pt x="73" y="71"/>
                    </a:lnTo>
                    <a:lnTo>
                      <a:pt x="46" y="89"/>
                    </a:lnTo>
                    <a:lnTo>
                      <a:pt x="16" y="120"/>
                    </a:lnTo>
                    <a:lnTo>
                      <a:pt x="47" y="92"/>
                    </a:lnTo>
                    <a:lnTo>
                      <a:pt x="74" y="74"/>
                    </a:lnTo>
                    <a:lnTo>
                      <a:pt x="82" y="74"/>
                    </a:lnTo>
                    <a:lnTo>
                      <a:pt x="70" y="84"/>
                    </a:lnTo>
                    <a:lnTo>
                      <a:pt x="78" y="87"/>
                    </a:lnTo>
                    <a:lnTo>
                      <a:pt x="68" y="102"/>
                    </a:lnTo>
                    <a:lnTo>
                      <a:pt x="2" y="208"/>
                    </a:lnTo>
                    <a:lnTo>
                      <a:pt x="68" y="103"/>
                    </a:lnTo>
                    <a:lnTo>
                      <a:pt x="77" y="103"/>
                    </a:lnTo>
                    <a:lnTo>
                      <a:pt x="67" y="119"/>
                    </a:lnTo>
                    <a:lnTo>
                      <a:pt x="74" y="117"/>
                    </a:lnTo>
                    <a:lnTo>
                      <a:pt x="64" y="138"/>
                    </a:lnTo>
                    <a:lnTo>
                      <a:pt x="38" y="175"/>
                    </a:lnTo>
                    <a:lnTo>
                      <a:pt x="10" y="228"/>
                    </a:lnTo>
                    <a:lnTo>
                      <a:pt x="38" y="175"/>
                    </a:lnTo>
                    <a:lnTo>
                      <a:pt x="65" y="139"/>
                    </a:lnTo>
                    <a:lnTo>
                      <a:pt x="74" y="135"/>
                    </a:lnTo>
                    <a:lnTo>
                      <a:pt x="68" y="148"/>
                    </a:lnTo>
                    <a:lnTo>
                      <a:pt x="73" y="146"/>
                    </a:lnTo>
                    <a:lnTo>
                      <a:pt x="64" y="166"/>
                    </a:lnTo>
                    <a:lnTo>
                      <a:pt x="43" y="204"/>
                    </a:lnTo>
                    <a:lnTo>
                      <a:pt x="0" y="254"/>
                    </a:lnTo>
                    <a:lnTo>
                      <a:pt x="41" y="205"/>
                    </a:lnTo>
                    <a:lnTo>
                      <a:pt x="65" y="166"/>
                    </a:lnTo>
                    <a:lnTo>
                      <a:pt x="69" y="166"/>
                    </a:lnTo>
                    <a:lnTo>
                      <a:pt x="29" y="280"/>
                    </a:lnTo>
                    <a:lnTo>
                      <a:pt x="71" y="166"/>
                    </a:lnTo>
                    <a:lnTo>
                      <a:pt x="65" y="182"/>
                    </a:lnTo>
                    <a:lnTo>
                      <a:pt x="71" y="176"/>
                    </a:lnTo>
                    <a:lnTo>
                      <a:pt x="63" y="201"/>
                    </a:lnTo>
                    <a:lnTo>
                      <a:pt x="34" y="253"/>
                    </a:lnTo>
                    <a:lnTo>
                      <a:pt x="63" y="204"/>
                    </a:lnTo>
                    <a:lnTo>
                      <a:pt x="70" y="201"/>
                    </a:lnTo>
                    <a:lnTo>
                      <a:pt x="63" y="215"/>
                    </a:lnTo>
                    <a:lnTo>
                      <a:pt x="29" y="319"/>
                    </a:lnTo>
                    <a:lnTo>
                      <a:pt x="55" y="238"/>
                    </a:lnTo>
                    <a:lnTo>
                      <a:pt x="64" y="215"/>
                    </a:lnTo>
                    <a:lnTo>
                      <a:pt x="70" y="212"/>
                    </a:lnTo>
                    <a:lnTo>
                      <a:pt x="64" y="230"/>
                    </a:lnTo>
                    <a:lnTo>
                      <a:pt x="69" y="227"/>
                    </a:lnTo>
                    <a:lnTo>
                      <a:pt x="60" y="247"/>
                    </a:lnTo>
                    <a:lnTo>
                      <a:pt x="56" y="264"/>
                    </a:lnTo>
                    <a:lnTo>
                      <a:pt x="14" y="323"/>
                    </a:lnTo>
                    <a:lnTo>
                      <a:pt x="57" y="266"/>
                    </a:lnTo>
                    <a:lnTo>
                      <a:pt x="63" y="253"/>
                    </a:lnTo>
                    <a:lnTo>
                      <a:pt x="68" y="250"/>
                    </a:lnTo>
                    <a:lnTo>
                      <a:pt x="57" y="283"/>
                    </a:lnTo>
                    <a:lnTo>
                      <a:pt x="69" y="250"/>
                    </a:lnTo>
                    <a:lnTo>
                      <a:pt x="63" y="266"/>
                    </a:lnTo>
                    <a:lnTo>
                      <a:pt x="70" y="261"/>
                    </a:lnTo>
                    <a:lnTo>
                      <a:pt x="64" y="276"/>
                    </a:lnTo>
                    <a:lnTo>
                      <a:pt x="50" y="325"/>
                    </a:lnTo>
                    <a:lnTo>
                      <a:pt x="36" y="353"/>
                    </a:lnTo>
                    <a:lnTo>
                      <a:pt x="50" y="325"/>
                    </a:lnTo>
                    <a:lnTo>
                      <a:pt x="65" y="277"/>
                    </a:lnTo>
                    <a:lnTo>
                      <a:pt x="71" y="276"/>
                    </a:lnTo>
                    <a:lnTo>
                      <a:pt x="69" y="287"/>
                    </a:lnTo>
                    <a:lnTo>
                      <a:pt x="57" y="319"/>
                    </a:lnTo>
                    <a:lnTo>
                      <a:pt x="70" y="290"/>
                    </a:lnTo>
                    <a:lnTo>
                      <a:pt x="73" y="280"/>
                    </a:lnTo>
                    <a:lnTo>
                      <a:pt x="68" y="306"/>
                    </a:lnTo>
                    <a:lnTo>
                      <a:pt x="74" y="302"/>
                    </a:lnTo>
                    <a:lnTo>
                      <a:pt x="72" y="322"/>
                    </a:lnTo>
                    <a:lnTo>
                      <a:pt x="76" y="313"/>
                    </a:lnTo>
                    <a:lnTo>
                      <a:pt x="79" y="320"/>
                    </a:lnTo>
                    <a:lnTo>
                      <a:pt x="78" y="340"/>
                    </a:lnTo>
                    <a:lnTo>
                      <a:pt x="51" y="443"/>
                    </a:lnTo>
                    <a:lnTo>
                      <a:pt x="80" y="340"/>
                    </a:lnTo>
                    <a:lnTo>
                      <a:pt x="80" y="319"/>
                    </a:lnTo>
                    <a:lnTo>
                      <a:pt x="80" y="304"/>
                    </a:lnTo>
                    <a:lnTo>
                      <a:pt x="86" y="313"/>
                    </a:lnTo>
                    <a:lnTo>
                      <a:pt x="135" y="379"/>
                    </a:lnTo>
                    <a:lnTo>
                      <a:pt x="84" y="306"/>
                    </a:lnTo>
                    <a:lnTo>
                      <a:pt x="80" y="287"/>
                    </a:lnTo>
                    <a:lnTo>
                      <a:pt x="85" y="290"/>
                    </a:lnTo>
                    <a:lnTo>
                      <a:pt x="78" y="267"/>
                    </a:lnTo>
                    <a:lnTo>
                      <a:pt x="84" y="277"/>
                    </a:lnTo>
                    <a:lnTo>
                      <a:pt x="96" y="310"/>
                    </a:lnTo>
                    <a:lnTo>
                      <a:pt x="85" y="274"/>
                    </a:lnTo>
                    <a:lnTo>
                      <a:pt x="80" y="260"/>
                    </a:lnTo>
                    <a:lnTo>
                      <a:pt x="81" y="260"/>
                    </a:lnTo>
                    <a:lnTo>
                      <a:pt x="88" y="267"/>
                    </a:lnTo>
                    <a:lnTo>
                      <a:pt x="99" y="286"/>
                    </a:lnTo>
                    <a:lnTo>
                      <a:pt x="141" y="299"/>
                    </a:lnTo>
                    <a:lnTo>
                      <a:pt x="98" y="283"/>
                    </a:lnTo>
                    <a:lnTo>
                      <a:pt x="85" y="261"/>
                    </a:lnTo>
                    <a:lnTo>
                      <a:pt x="81" y="245"/>
                    </a:lnTo>
                    <a:lnTo>
                      <a:pt x="88" y="245"/>
                    </a:lnTo>
                    <a:lnTo>
                      <a:pt x="81" y="230"/>
                    </a:lnTo>
                    <a:lnTo>
                      <a:pt x="89" y="233"/>
                    </a:lnTo>
                    <a:lnTo>
                      <a:pt x="118" y="264"/>
                    </a:lnTo>
                    <a:lnTo>
                      <a:pt x="89" y="231"/>
                    </a:lnTo>
                    <a:lnTo>
                      <a:pt x="83" y="212"/>
                    </a:lnTo>
                    <a:lnTo>
                      <a:pt x="90" y="218"/>
                    </a:lnTo>
                    <a:lnTo>
                      <a:pt x="85" y="202"/>
                    </a:lnTo>
                    <a:lnTo>
                      <a:pt x="92" y="212"/>
                    </a:lnTo>
                    <a:lnTo>
                      <a:pt x="88" y="189"/>
                    </a:lnTo>
                    <a:lnTo>
                      <a:pt x="93" y="201"/>
                    </a:lnTo>
                    <a:lnTo>
                      <a:pt x="120" y="250"/>
                    </a:lnTo>
                    <a:lnTo>
                      <a:pt x="92" y="201"/>
                    </a:lnTo>
                    <a:lnTo>
                      <a:pt x="86" y="172"/>
                    </a:lnTo>
                    <a:lnTo>
                      <a:pt x="93" y="178"/>
                    </a:lnTo>
                    <a:lnTo>
                      <a:pt x="136" y="207"/>
                    </a:lnTo>
                    <a:lnTo>
                      <a:pt x="93" y="176"/>
                    </a:lnTo>
                    <a:lnTo>
                      <a:pt x="88" y="152"/>
                    </a:lnTo>
                    <a:lnTo>
                      <a:pt x="94" y="156"/>
                    </a:lnTo>
                    <a:lnTo>
                      <a:pt x="89" y="142"/>
                    </a:lnTo>
                    <a:lnTo>
                      <a:pt x="96" y="148"/>
                    </a:lnTo>
                    <a:lnTo>
                      <a:pt x="115" y="217"/>
                    </a:lnTo>
                    <a:lnTo>
                      <a:pt x="94" y="140"/>
                    </a:lnTo>
                    <a:lnTo>
                      <a:pt x="94" y="122"/>
                    </a:lnTo>
                    <a:lnTo>
                      <a:pt x="101" y="130"/>
                    </a:lnTo>
                    <a:lnTo>
                      <a:pt x="112" y="169"/>
                    </a:lnTo>
                    <a:lnTo>
                      <a:pt x="97" y="119"/>
                    </a:lnTo>
                    <a:lnTo>
                      <a:pt x="96" y="103"/>
                    </a:lnTo>
                    <a:lnTo>
                      <a:pt x="101" y="110"/>
                    </a:lnTo>
                    <a:lnTo>
                      <a:pt x="116" y="142"/>
                    </a:lnTo>
                    <a:lnTo>
                      <a:pt x="153" y="159"/>
                    </a:lnTo>
                    <a:lnTo>
                      <a:pt x="115" y="139"/>
                    </a:lnTo>
                    <a:lnTo>
                      <a:pt x="102" y="106"/>
                    </a:lnTo>
                    <a:lnTo>
                      <a:pt x="99" y="84"/>
                    </a:lnTo>
                    <a:lnTo>
                      <a:pt x="106" y="94"/>
                    </a:lnTo>
                    <a:lnTo>
                      <a:pt x="103" y="74"/>
                    </a:lnTo>
                    <a:lnTo>
                      <a:pt x="127" y="128"/>
                    </a:lnTo>
                    <a:lnTo>
                      <a:pt x="104" y="71"/>
                    </a:lnTo>
                    <a:lnTo>
                      <a:pt x="102" y="56"/>
                    </a:lnTo>
                    <a:lnTo>
                      <a:pt x="109" y="69"/>
                    </a:lnTo>
                    <a:lnTo>
                      <a:pt x="108" y="44"/>
                    </a:lnTo>
                    <a:lnTo>
                      <a:pt x="117" y="56"/>
                    </a:lnTo>
                    <a:lnTo>
                      <a:pt x="151" y="97"/>
                    </a:lnTo>
                    <a:lnTo>
                      <a:pt x="117" y="54"/>
                    </a:lnTo>
                    <a:lnTo>
                      <a:pt x="112" y="30"/>
                    </a:lnTo>
                    <a:lnTo>
                      <a:pt x="118" y="37"/>
                    </a:lnTo>
                    <a:lnTo>
                      <a:pt x="115" y="18"/>
                    </a:lnTo>
                    <a:lnTo>
                      <a:pt x="120" y="24"/>
                    </a:lnTo>
                    <a:lnTo>
                      <a:pt x="121" y="10"/>
                    </a:lnTo>
                    <a:lnTo>
                      <a:pt x="120" y="4"/>
                    </a:lnTo>
                    <a:lnTo>
                      <a:pt x="11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2" name="Freeform 100"/>
              <p:cNvSpPr>
                <a:spLocks/>
              </p:cNvSpPr>
              <p:nvPr/>
            </p:nvSpPr>
            <p:spPr bwMode="ltGray">
              <a:xfrm>
                <a:off x="5642" y="3851"/>
                <a:ext cx="42" cy="25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4"/>
                  </a:cxn>
                  <a:cxn ang="0">
                    <a:pos x="24" y="50"/>
                  </a:cxn>
                  <a:cxn ang="0">
                    <a:pos x="32" y="92"/>
                  </a:cxn>
                  <a:cxn ang="0">
                    <a:pos x="41" y="145"/>
                  </a:cxn>
                  <a:cxn ang="0">
                    <a:pos x="41" y="202"/>
                  </a:cxn>
                  <a:cxn ang="0">
                    <a:pos x="36" y="253"/>
                  </a:cxn>
                  <a:cxn ang="0">
                    <a:pos x="32" y="253"/>
                  </a:cxn>
                  <a:cxn ang="0">
                    <a:pos x="36" y="202"/>
                  </a:cxn>
                  <a:cxn ang="0">
                    <a:pos x="36" y="161"/>
                  </a:cxn>
                  <a:cxn ang="0">
                    <a:pos x="28" y="115"/>
                  </a:cxn>
                  <a:cxn ang="0">
                    <a:pos x="16" y="69"/>
                  </a:cxn>
                  <a:cxn ang="0">
                    <a:pos x="0" y="11"/>
                  </a:cxn>
                  <a:cxn ang="0">
                    <a:pos x="8" y="0"/>
                  </a:cxn>
                </a:cxnLst>
                <a:rect l="0" t="0" r="r" b="b"/>
                <a:pathLst>
                  <a:path w="42" h="254">
                    <a:moveTo>
                      <a:pt x="8" y="0"/>
                    </a:moveTo>
                    <a:lnTo>
                      <a:pt x="10" y="4"/>
                    </a:lnTo>
                    <a:lnTo>
                      <a:pt x="24" y="50"/>
                    </a:lnTo>
                    <a:lnTo>
                      <a:pt x="32" y="92"/>
                    </a:lnTo>
                    <a:lnTo>
                      <a:pt x="41" y="145"/>
                    </a:lnTo>
                    <a:lnTo>
                      <a:pt x="41" y="202"/>
                    </a:lnTo>
                    <a:lnTo>
                      <a:pt x="36" y="253"/>
                    </a:lnTo>
                    <a:lnTo>
                      <a:pt x="32" y="253"/>
                    </a:lnTo>
                    <a:lnTo>
                      <a:pt x="36" y="202"/>
                    </a:lnTo>
                    <a:lnTo>
                      <a:pt x="36" y="161"/>
                    </a:lnTo>
                    <a:lnTo>
                      <a:pt x="28" y="115"/>
                    </a:lnTo>
                    <a:lnTo>
                      <a:pt x="16" y="69"/>
                    </a:lnTo>
                    <a:lnTo>
                      <a:pt x="0" y="11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3" name="Freeform 101"/>
              <p:cNvSpPr>
                <a:spLocks/>
              </p:cNvSpPr>
              <p:nvPr/>
            </p:nvSpPr>
            <p:spPr bwMode="ltGray">
              <a:xfrm>
                <a:off x="4706" y="3391"/>
                <a:ext cx="37" cy="433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6" y="15"/>
                  </a:cxn>
                  <a:cxn ang="0">
                    <a:pos x="25" y="180"/>
                  </a:cxn>
                  <a:cxn ang="0">
                    <a:pos x="27" y="227"/>
                  </a:cxn>
                  <a:cxn ang="0">
                    <a:pos x="31" y="432"/>
                  </a:cxn>
                  <a:cxn ang="0">
                    <a:pos x="9" y="269"/>
                  </a:cxn>
                  <a:cxn ang="0">
                    <a:pos x="5" y="221"/>
                  </a:cxn>
                  <a:cxn ang="0">
                    <a:pos x="1" y="184"/>
                  </a:cxn>
                  <a:cxn ang="0">
                    <a:pos x="0" y="146"/>
                  </a:cxn>
                  <a:cxn ang="0">
                    <a:pos x="4" y="109"/>
                  </a:cxn>
                  <a:cxn ang="0">
                    <a:pos x="8" y="61"/>
                  </a:cxn>
                  <a:cxn ang="0">
                    <a:pos x="28" y="0"/>
                  </a:cxn>
                </a:cxnLst>
                <a:rect l="0" t="0" r="r" b="b"/>
                <a:pathLst>
                  <a:path w="37" h="433">
                    <a:moveTo>
                      <a:pt x="28" y="0"/>
                    </a:moveTo>
                    <a:lnTo>
                      <a:pt x="36" y="15"/>
                    </a:lnTo>
                    <a:lnTo>
                      <a:pt x="25" y="180"/>
                    </a:lnTo>
                    <a:lnTo>
                      <a:pt x="27" y="227"/>
                    </a:lnTo>
                    <a:lnTo>
                      <a:pt x="31" y="432"/>
                    </a:lnTo>
                    <a:lnTo>
                      <a:pt x="9" y="269"/>
                    </a:lnTo>
                    <a:lnTo>
                      <a:pt x="5" y="221"/>
                    </a:lnTo>
                    <a:lnTo>
                      <a:pt x="1" y="184"/>
                    </a:lnTo>
                    <a:lnTo>
                      <a:pt x="0" y="146"/>
                    </a:lnTo>
                    <a:lnTo>
                      <a:pt x="4" y="109"/>
                    </a:lnTo>
                    <a:lnTo>
                      <a:pt x="8" y="61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" name="Freeform 102"/>
              <p:cNvSpPr>
                <a:spLocks/>
              </p:cNvSpPr>
              <p:nvPr/>
            </p:nvSpPr>
            <p:spPr bwMode="ltGray">
              <a:xfrm>
                <a:off x="4368" y="3258"/>
                <a:ext cx="224" cy="609"/>
              </a:xfrm>
              <a:custGeom>
                <a:avLst/>
                <a:gdLst/>
                <a:ahLst/>
                <a:cxnLst>
                  <a:cxn ang="0">
                    <a:pos x="124" y="24"/>
                  </a:cxn>
                  <a:cxn ang="0">
                    <a:pos x="115" y="45"/>
                  </a:cxn>
                  <a:cxn ang="0">
                    <a:pos x="41" y="61"/>
                  </a:cxn>
                  <a:cxn ang="0">
                    <a:pos x="110" y="61"/>
                  </a:cxn>
                  <a:cxn ang="0">
                    <a:pos x="90" y="106"/>
                  </a:cxn>
                  <a:cxn ang="0">
                    <a:pos x="79" y="129"/>
                  </a:cxn>
                  <a:cxn ang="0">
                    <a:pos x="89" y="132"/>
                  </a:cxn>
                  <a:cxn ang="0">
                    <a:pos x="54" y="168"/>
                  </a:cxn>
                  <a:cxn ang="0">
                    <a:pos x="81" y="168"/>
                  </a:cxn>
                  <a:cxn ang="0">
                    <a:pos x="73" y="183"/>
                  </a:cxn>
                  <a:cxn ang="0">
                    <a:pos x="79" y="195"/>
                  </a:cxn>
                  <a:cxn ang="0">
                    <a:pos x="14" y="258"/>
                  </a:cxn>
                  <a:cxn ang="0">
                    <a:pos x="74" y="242"/>
                  </a:cxn>
                  <a:cxn ang="0">
                    <a:pos x="80" y="263"/>
                  </a:cxn>
                  <a:cxn ang="0">
                    <a:pos x="31" y="321"/>
                  </a:cxn>
                  <a:cxn ang="0">
                    <a:pos x="49" y="311"/>
                  </a:cxn>
                  <a:cxn ang="0">
                    <a:pos x="64" y="326"/>
                  </a:cxn>
                  <a:cxn ang="0">
                    <a:pos x="0" y="439"/>
                  </a:cxn>
                  <a:cxn ang="0">
                    <a:pos x="55" y="376"/>
                  </a:cxn>
                  <a:cxn ang="0">
                    <a:pos x="63" y="399"/>
                  </a:cxn>
                  <a:cxn ang="0">
                    <a:pos x="49" y="425"/>
                  </a:cxn>
                  <a:cxn ang="0">
                    <a:pos x="57" y="444"/>
                  </a:cxn>
                  <a:cxn ang="0">
                    <a:pos x="50" y="487"/>
                  </a:cxn>
                  <a:cxn ang="0">
                    <a:pos x="42" y="573"/>
                  </a:cxn>
                  <a:cxn ang="0">
                    <a:pos x="63" y="503"/>
                  </a:cxn>
                  <a:cxn ang="0">
                    <a:pos x="103" y="606"/>
                  </a:cxn>
                  <a:cxn ang="0">
                    <a:pos x="89" y="461"/>
                  </a:cxn>
                  <a:cxn ang="0">
                    <a:pos x="83" y="412"/>
                  </a:cxn>
                  <a:cxn ang="0">
                    <a:pos x="178" y="606"/>
                  </a:cxn>
                  <a:cxn ang="0">
                    <a:pos x="91" y="385"/>
                  </a:cxn>
                  <a:cxn ang="0">
                    <a:pos x="103" y="376"/>
                  </a:cxn>
                  <a:cxn ang="0">
                    <a:pos x="113" y="419"/>
                  </a:cxn>
                  <a:cxn ang="0">
                    <a:pos x="107" y="337"/>
                  </a:cxn>
                  <a:cxn ang="0">
                    <a:pos x="158" y="526"/>
                  </a:cxn>
                  <a:cxn ang="0">
                    <a:pos x="121" y="274"/>
                  </a:cxn>
                  <a:cxn ang="0">
                    <a:pos x="115" y="234"/>
                  </a:cxn>
                  <a:cxn ang="0">
                    <a:pos x="118" y="199"/>
                  </a:cxn>
                  <a:cxn ang="0">
                    <a:pos x="124" y="168"/>
                  </a:cxn>
                  <a:cxn ang="0">
                    <a:pos x="189" y="336"/>
                  </a:cxn>
                  <a:cxn ang="0">
                    <a:pos x="148" y="240"/>
                  </a:cxn>
                  <a:cxn ang="0">
                    <a:pos x="139" y="148"/>
                  </a:cxn>
                  <a:cxn ang="0">
                    <a:pos x="149" y="163"/>
                  </a:cxn>
                  <a:cxn ang="0">
                    <a:pos x="144" y="132"/>
                  </a:cxn>
                  <a:cxn ang="0">
                    <a:pos x="158" y="132"/>
                  </a:cxn>
                  <a:cxn ang="0">
                    <a:pos x="151" y="87"/>
                  </a:cxn>
                  <a:cxn ang="0">
                    <a:pos x="156" y="47"/>
                  </a:cxn>
                  <a:cxn ang="0">
                    <a:pos x="145" y="18"/>
                  </a:cxn>
                </a:cxnLst>
                <a:rect l="0" t="0" r="r" b="b"/>
                <a:pathLst>
                  <a:path w="224" h="609">
                    <a:moveTo>
                      <a:pt x="152" y="0"/>
                    </a:moveTo>
                    <a:lnTo>
                      <a:pt x="140" y="18"/>
                    </a:lnTo>
                    <a:lnTo>
                      <a:pt x="124" y="24"/>
                    </a:lnTo>
                    <a:lnTo>
                      <a:pt x="115" y="28"/>
                    </a:lnTo>
                    <a:lnTo>
                      <a:pt x="107" y="44"/>
                    </a:lnTo>
                    <a:lnTo>
                      <a:pt x="115" y="45"/>
                    </a:lnTo>
                    <a:lnTo>
                      <a:pt x="103" y="56"/>
                    </a:lnTo>
                    <a:lnTo>
                      <a:pt x="84" y="61"/>
                    </a:lnTo>
                    <a:lnTo>
                      <a:pt x="41" y="61"/>
                    </a:lnTo>
                    <a:lnTo>
                      <a:pt x="85" y="66"/>
                    </a:lnTo>
                    <a:lnTo>
                      <a:pt x="103" y="57"/>
                    </a:lnTo>
                    <a:lnTo>
                      <a:pt x="110" y="61"/>
                    </a:lnTo>
                    <a:lnTo>
                      <a:pt x="91" y="81"/>
                    </a:lnTo>
                    <a:lnTo>
                      <a:pt x="105" y="87"/>
                    </a:lnTo>
                    <a:lnTo>
                      <a:pt x="90" y="106"/>
                    </a:lnTo>
                    <a:lnTo>
                      <a:pt x="79" y="125"/>
                    </a:lnTo>
                    <a:lnTo>
                      <a:pt x="12" y="132"/>
                    </a:lnTo>
                    <a:lnTo>
                      <a:pt x="79" y="129"/>
                    </a:lnTo>
                    <a:lnTo>
                      <a:pt x="90" y="112"/>
                    </a:lnTo>
                    <a:lnTo>
                      <a:pt x="101" y="116"/>
                    </a:lnTo>
                    <a:lnTo>
                      <a:pt x="89" y="132"/>
                    </a:lnTo>
                    <a:lnTo>
                      <a:pt x="54" y="166"/>
                    </a:lnTo>
                    <a:lnTo>
                      <a:pt x="17" y="176"/>
                    </a:lnTo>
                    <a:lnTo>
                      <a:pt x="54" y="168"/>
                    </a:lnTo>
                    <a:lnTo>
                      <a:pt x="89" y="139"/>
                    </a:lnTo>
                    <a:lnTo>
                      <a:pt x="95" y="148"/>
                    </a:lnTo>
                    <a:lnTo>
                      <a:pt x="81" y="168"/>
                    </a:lnTo>
                    <a:lnTo>
                      <a:pt x="73" y="182"/>
                    </a:lnTo>
                    <a:lnTo>
                      <a:pt x="26" y="209"/>
                    </a:lnTo>
                    <a:lnTo>
                      <a:pt x="73" y="183"/>
                    </a:lnTo>
                    <a:lnTo>
                      <a:pt x="81" y="172"/>
                    </a:lnTo>
                    <a:lnTo>
                      <a:pt x="92" y="175"/>
                    </a:lnTo>
                    <a:lnTo>
                      <a:pt x="79" y="195"/>
                    </a:lnTo>
                    <a:lnTo>
                      <a:pt x="90" y="196"/>
                    </a:lnTo>
                    <a:lnTo>
                      <a:pt x="69" y="219"/>
                    </a:lnTo>
                    <a:lnTo>
                      <a:pt x="14" y="258"/>
                    </a:lnTo>
                    <a:lnTo>
                      <a:pt x="69" y="224"/>
                    </a:lnTo>
                    <a:lnTo>
                      <a:pt x="88" y="221"/>
                    </a:lnTo>
                    <a:lnTo>
                      <a:pt x="74" y="242"/>
                    </a:lnTo>
                    <a:lnTo>
                      <a:pt x="84" y="240"/>
                    </a:lnTo>
                    <a:lnTo>
                      <a:pt x="69" y="265"/>
                    </a:lnTo>
                    <a:lnTo>
                      <a:pt x="80" y="263"/>
                    </a:lnTo>
                    <a:lnTo>
                      <a:pt x="68" y="287"/>
                    </a:lnTo>
                    <a:lnTo>
                      <a:pt x="49" y="309"/>
                    </a:lnTo>
                    <a:lnTo>
                      <a:pt x="31" y="321"/>
                    </a:lnTo>
                    <a:lnTo>
                      <a:pt x="4" y="326"/>
                    </a:lnTo>
                    <a:lnTo>
                      <a:pt x="30" y="326"/>
                    </a:lnTo>
                    <a:lnTo>
                      <a:pt x="49" y="311"/>
                    </a:lnTo>
                    <a:lnTo>
                      <a:pt x="68" y="294"/>
                    </a:lnTo>
                    <a:lnTo>
                      <a:pt x="80" y="297"/>
                    </a:lnTo>
                    <a:lnTo>
                      <a:pt x="64" y="326"/>
                    </a:lnTo>
                    <a:lnTo>
                      <a:pt x="76" y="326"/>
                    </a:lnTo>
                    <a:lnTo>
                      <a:pt x="60" y="347"/>
                    </a:lnTo>
                    <a:lnTo>
                      <a:pt x="0" y="439"/>
                    </a:lnTo>
                    <a:lnTo>
                      <a:pt x="62" y="350"/>
                    </a:lnTo>
                    <a:lnTo>
                      <a:pt x="72" y="353"/>
                    </a:lnTo>
                    <a:lnTo>
                      <a:pt x="55" y="376"/>
                    </a:lnTo>
                    <a:lnTo>
                      <a:pt x="66" y="382"/>
                    </a:lnTo>
                    <a:lnTo>
                      <a:pt x="51" y="403"/>
                    </a:lnTo>
                    <a:lnTo>
                      <a:pt x="63" y="399"/>
                    </a:lnTo>
                    <a:lnTo>
                      <a:pt x="26" y="472"/>
                    </a:lnTo>
                    <a:lnTo>
                      <a:pt x="64" y="403"/>
                    </a:lnTo>
                    <a:lnTo>
                      <a:pt x="49" y="425"/>
                    </a:lnTo>
                    <a:lnTo>
                      <a:pt x="59" y="425"/>
                    </a:lnTo>
                    <a:lnTo>
                      <a:pt x="49" y="449"/>
                    </a:lnTo>
                    <a:lnTo>
                      <a:pt x="57" y="444"/>
                    </a:lnTo>
                    <a:lnTo>
                      <a:pt x="46" y="472"/>
                    </a:lnTo>
                    <a:lnTo>
                      <a:pt x="57" y="452"/>
                    </a:lnTo>
                    <a:lnTo>
                      <a:pt x="50" y="487"/>
                    </a:lnTo>
                    <a:lnTo>
                      <a:pt x="41" y="573"/>
                    </a:lnTo>
                    <a:lnTo>
                      <a:pt x="46" y="608"/>
                    </a:lnTo>
                    <a:lnTo>
                      <a:pt x="42" y="573"/>
                    </a:lnTo>
                    <a:lnTo>
                      <a:pt x="51" y="488"/>
                    </a:lnTo>
                    <a:lnTo>
                      <a:pt x="60" y="478"/>
                    </a:lnTo>
                    <a:lnTo>
                      <a:pt x="63" y="503"/>
                    </a:lnTo>
                    <a:lnTo>
                      <a:pt x="69" y="472"/>
                    </a:lnTo>
                    <a:lnTo>
                      <a:pt x="77" y="482"/>
                    </a:lnTo>
                    <a:lnTo>
                      <a:pt x="103" y="606"/>
                    </a:lnTo>
                    <a:lnTo>
                      <a:pt x="79" y="472"/>
                    </a:lnTo>
                    <a:lnTo>
                      <a:pt x="79" y="444"/>
                    </a:lnTo>
                    <a:lnTo>
                      <a:pt x="89" y="461"/>
                    </a:lnTo>
                    <a:lnTo>
                      <a:pt x="89" y="551"/>
                    </a:lnTo>
                    <a:lnTo>
                      <a:pt x="89" y="454"/>
                    </a:lnTo>
                    <a:lnTo>
                      <a:pt x="83" y="412"/>
                    </a:lnTo>
                    <a:lnTo>
                      <a:pt x="93" y="434"/>
                    </a:lnTo>
                    <a:lnTo>
                      <a:pt x="110" y="503"/>
                    </a:lnTo>
                    <a:lnTo>
                      <a:pt x="178" y="606"/>
                    </a:lnTo>
                    <a:lnTo>
                      <a:pt x="111" y="498"/>
                    </a:lnTo>
                    <a:lnTo>
                      <a:pt x="93" y="428"/>
                    </a:lnTo>
                    <a:lnTo>
                      <a:pt x="91" y="385"/>
                    </a:lnTo>
                    <a:lnTo>
                      <a:pt x="100" y="406"/>
                    </a:lnTo>
                    <a:lnTo>
                      <a:pt x="95" y="357"/>
                    </a:lnTo>
                    <a:lnTo>
                      <a:pt x="103" y="376"/>
                    </a:lnTo>
                    <a:lnTo>
                      <a:pt x="111" y="421"/>
                    </a:lnTo>
                    <a:lnTo>
                      <a:pt x="152" y="574"/>
                    </a:lnTo>
                    <a:lnTo>
                      <a:pt x="113" y="419"/>
                    </a:lnTo>
                    <a:lnTo>
                      <a:pt x="103" y="376"/>
                    </a:lnTo>
                    <a:lnTo>
                      <a:pt x="101" y="321"/>
                    </a:lnTo>
                    <a:lnTo>
                      <a:pt x="107" y="337"/>
                    </a:lnTo>
                    <a:lnTo>
                      <a:pt x="106" y="301"/>
                    </a:lnTo>
                    <a:lnTo>
                      <a:pt x="113" y="311"/>
                    </a:lnTo>
                    <a:lnTo>
                      <a:pt x="158" y="526"/>
                    </a:lnTo>
                    <a:lnTo>
                      <a:pt x="115" y="306"/>
                    </a:lnTo>
                    <a:lnTo>
                      <a:pt x="113" y="263"/>
                    </a:lnTo>
                    <a:lnTo>
                      <a:pt x="121" y="274"/>
                    </a:lnTo>
                    <a:lnTo>
                      <a:pt x="135" y="439"/>
                    </a:lnTo>
                    <a:lnTo>
                      <a:pt x="123" y="268"/>
                    </a:lnTo>
                    <a:lnTo>
                      <a:pt x="115" y="234"/>
                    </a:lnTo>
                    <a:lnTo>
                      <a:pt x="115" y="222"/>
                    </a:lnTo>
                    <a:lnTo>
                      <a:pt x="122" y="245"/>
                    </a:lnTo>
                    <a:lnTo>
                      <a:pt x="118" y="199"/>
                    </a:lnTo>
                    <a:lnTo>
                      <a:pt x="120" y="186"/>
                    </a:lnTo>
                    <a:lnTo>
                      <a:pt x="124" y="212"/>
                    </a:lnTo>
                    <a:lnTo>
                      <a:pt x="124" y="168"/>
                    </a:lnTo>
                    <a:lnTo>
                      <a:pt x="132" y="176"/>
                    </a:lnTo>
                    <a:lnTo>
                      <a:pt x="147" y="244"/>
                    </a:lnTo>
                    <a:lnTo>
                      <a:pt x="189" y="336"/>
                    </a:lnTo>
                    <a:lnTo>
                      <a:pt x="204" y="399"/>
                    </a:lnTo>
                    <a:lnTo>
                      <a:pt x="189" y="330"/>
                    </a:lnTo>
                    <a:lnTo>
                      <a:pt x="148" y="240"/>
                    </a:lnTo>
                    <a:lnTo>
                      <a:pt x="133" y="173"/>
                    </a:lnTo>
                    <a:lnTo>
                      <a:pt x="130" y="132"/>
                    </a:lnTo>
                    <a:lnTo>
                      <a:pt x="139" y="148"/>
                    </a:lnTo>
                    <a:lnTo>
                      <a:pt x="135" y="107"/>
                    </a:lnTo>
                    <a:lnTo>
                      <a:pt x="143" y="132"/>
                    </a:lnTo>
                    <a:lnTo>
                      <a:pt x="149" y="163"/>
                    </a:lnTo>
                    <a:lnTo>
                      <a:pt x="223" y="255"/>
                    </a:lnTo>
                    <a:lnTo>
                      <a:pt x="152" y="163"/>
                    </a:lnTo>
                    <a:lnTo>
                      <a:pt x="144" y="132"/>
                    </a:lnTo>
                    <a:lnTo>
                      <a:pt x="145" y="77"/>
                    </a:lnTo>
                    <a:lnTo>
                      <a:pt x="149" y="91"/>
                    </a:lnTo>
                    <a:lnTo>
                      <a:pt x="158" y="132"/>
                    </a:lnTo>
                    <a:lnTo>
                      <a:pt x="207" y="227"/>
                    </a:lnTo>
                    <a:lnTo>
                      <a:pt x="158" y="127"/>
                    </a:lnTo>
                    <a:lnTo>
                      <a:pt x="151" y="87"/>
                    </a:lnTo>
                    <a:lnTo>
                      <a:pt x="148" y="50"/>
                    </a:lnTo>
                    <a:lnTo>
                      <a:pt x="160" y="70"/>
                    </a:lnTo>
                    <a:lnTo>
                      <a:pt x="156" y="47"/>
                    </a:lnTo>
                    <a:lnTo>
                      <a:pt x="154" y="34"/>
                    </a:lnTo>
                    <a:lnTo>
                      <a:pt x="151" y="22"/>
                    </a:lnTo>
                    <a:lnTo>
                      <a:pt x="145" y="18"/>
                    </a:lnTo>
                    <a:lnTo>
                      <a:pt x="15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5" name="Freeform 103"/>
              <p:cNvSpPr>
                <a:spLocks/>
              </p:cNvSpPr>
              <p:nvPr/>
            </p:nvSpPr>
            <p:spPr bwMode="ltGray">
              <a:xfrm>
                <a:off x="4566" y="3358"/>
                <a:ext cx="109" cy="423"/>
              </a:xfrm>
              <a:custGeom>
                <a:avLst/>
                <a:gdLst/>
                <a:ahLst/>
                <a:cxnLst>
                  <a:cxn ang="0">
                    <a:pos x="106" y="44"/>
                  </a:cxn>
                  <a:cxn ang="0">
                    <a:pos x="68" y="0"/>
                  </a:cxn>
                  <a:cxn ang="0">
                    <a:pos x="56" y="1"/>
                  </a:cxn>
                  <a:cxn ang="0">
                    <a:pos x="46" y="5"/>
                  </a:cxn>
                  <a:cxn ang="0">
                    <a:pos x="38" y="23"/>
                  </a:cxn>
                  <a:cxn ang="0">
                    <a:pos x="18" y="79"/>
                  </a:cxn>
                  <a:cxn ang="0">
                    <a:pos x="11" y="102"/>
                  </a:cxn>
                  <a:cxn ang="0">
                    <a:pos x="6" y="125"/>
                  </a:cxn>
                  <a:cxn ang="0">
                    <a:pos x="1" y="198"/>
                  </a:cxn>
                  <a:cxn ang="0">
                    <a:pos x="0" y="220"/>
                  </a:cxn>
                  <a:cxn ang="0">
                    <a:pos x="1" y="247"/>
                  </a:cxn>
                  <a:cxn ang="0">
                    <a:pos x="4" y="276"/>
                  </a:cxn>
                  <a:cxn ang="0">
                    <a:pos x="12" y="322"/>
                  </a:cxn>
                  <a:cxn ang="0">
                    <a:pos x="19" y="351"/>
                  </a:cxn>
                  <a:cxn ang="0">
                    <a:pos x="29" y="383"/>
                  </a:cxn>
                  <a:cxn ang="0">
                    <a:pos x="49" y="422"/>
                  </a:cxn>
                  <a:cxn ang="0">
                    <a:pos x="39" y="373"/>
                  </a:cxn>
                  <a:cxn ang="0">
                    <a:pos x="31" y="326"/>
                  </a:cxn>
                  <a:cxn ang="0">
                    <a:pos x="26" y="286"/>
                  </a:cxn>
                  <a:cxn ang="0">
                    <a:pos x="28" y="247"/>
                  </a:cxn>
                  <a:cxn ang="0">
                    <a:pos x="29" y="220"/>
                  </a:cxn>
                  <a:cxn ang="0">
                    <a:pos x="26" y="187"/>
                  </a:cxn>
                  <a:cxn ang="0">
                    <a:pos x="24" y="158"/>
                  </a:cxn>
                  <a:cxn ang="0">
                    <a:pos x="32" y="102"/>
                  </a:cxn>
                  <a:cxn ang="0">
                    <a:pos x="34" y="73"/>
                  </a:cxn>
                  <a:cxn ang="0">
                    <a:pos x="41" y="48"/>
                  </a:cxn>
                  <a:cxn ang="0">
                    <a:pos x="56" y="18"/>
                  </a:cxn>
                  <a:cxn ang="0">
                    <a:pos x="71" y="18"/>
                  </a:cxn>
                  <a:cxn ang="0">
                    <a:pos x="108" y="59"/>
                  </a:cxn>
                  <a:cxn ang="0">
                    <a:pos x="106" y="44"/>
                  </a:cxn>
                </a:cxnLst>
                <a:rect l="0" t="0" r="r" b="b"/>
                <a:pathLst>
                  <a:path w="109" h="423">
                    <a:moveTo>
                      <a:pt x="106" y="44"/>
                    </a:moveTo>
                    <a:lnTo>
                      <a:pt x="68" y="0"/>
                    </a:lnTo>
                    <a:lnTo>
                      <a:pt x="56" y="1"/>
                    </a:lnTo>
                    <a:lnTo>
                      <a:pt x="46" y="5"/>
                    </a:lnTo>
                    <a:lnTo>
                      <a:pt x="38" y="23"/>
                    </a:lnTo>
                    <a:lnTo>
                      <a:pt x="18" y="79"/>
                    </a:lnTo>
                    <a:lnTo>
                      <a:pt x="11" y="102"/>
                    </a:lnTo>
                    <a:lnTo>
                      <a:pt x="6" y="125"/>
                    </a:lnTo>
                    <a:lnTo>
                      <a:pt x="1" y="198"/>
                    </a:lnTo>
                    <a:lnTo>
                      <a:pt x="0" y="220"/>
                    </a:lnTo>
                    <a:lnTo>
                      <a:pt x="1" y="247"/>
                    </a:lnTo>
                    <a:lnTo>
                      <a:pt x="4" y="276"/>
                    </a:lnTo>
                    <a:lnTo>
                      <a:pt x="12" y="322"/>
                    </a:lnTo>
                    <a:lnTo>
                      <a:pt x="19" y="351"/>
                    </a:lnTo>
                    <a:lnTo>
                      <a:pt x="29" y="383"/>
                    </a:lnTo>
                    <a:lnTo>
                      <a:pt x="49" y="422"/>
                    </a:lnTo>
                    <a:lnTo>
                      <a:pt x="39" y="373"/>
                    </a:lnTo>
                    <a:lnTo>
                      <a:pt x="31" y="326"/>
                    </a:lnTo>
                    <a:lnTo>
                      <a:pt x="26" y="286"/>
                    </a:lnTo>
                    <a:lnTo>
                      <a:pt x="28" y="247"/>
                    </a:lnTo>
                    <a:lnTo>
                      <a:pt x="29" y="220"/>
                    </a:lnTo>
                    <a:lnTo>
                      <a:pt x="26" y="187"/>
                    </a:lnTo>
                    <a:lnTo>
                      <a:pt x="24" y="158"/>
                    </a:lnTo>
                    <a:lnTo>
                      <a:pt x="32" y="102"/>
                    </a:lnTo>
                    <a:lnTo>
                      <a:pt x="34" y="73"/>
                    </a:lnTo>
                    <a:lnTo>
                      <a:pt x="41" y="48"/>
                    </a:lnTo>
                    <a:lnTo>
                      <a:pt x="56" y="18"/>
                    </a:lnTo>
                    <a:lnTo>
                      <a:pt x="71" y="18"/>
                    </a:lnTo>
                    <a:lnTo>
                      <a:pt x="108" y="59"/>
                    </a:lnTo>
                    <a:lnTo>
                      <a:pt x="106" y="4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6" name="Freeform 104"/>
              <p:cNvSpPr>
                <a:spLocks/>
              </p:cNvSpPr>
              <p:nvPr/>
            </p:nvSpPr>
            <p:spPr bwMode="ltGray">
              <a:xfrm>
                <a:off x="4808" y="3156"/>
                <a:ext cx="194" cy="455"/>
              </a:xfrm>
              <a:custGeom>
                <a:avLst/>
                <a:gdLst/>
                <a:ahLst/>
                <a:cxnLst>
                  <a:cxn ang="0">
                    <a:pos x="135" y="454"/>
                  </a:cxn>
                  <a:cxn ang="0">
                    <a:pos x="150" y="376"/>
                  </a:cxn>
                  <a:cxn ang="0">
                    <a:pos x="155" y="343"/>
                  </a:cxn>
                  <a:cxn ang="0">
                    <a:pos x="168" y="301"/>
                  </a:cxn>
                  <a:cxn ang="0">
                    <a:pos x="183" y="262"/>
                  </a:cxn>
                  <a:cxn ang="0">
                    <a:pos x="191" y="239"/>
                  </a:cxn>
                  <a:cxn ang="0">
                    <a:pos x="193" y="216"/>
                  </a:cxn>
                  <a:cxn ang="0">
                    <a:pos x="188" y="182"/>
                  </a:cxn>
                  <a:cxn ang="0">
                    <a:pos x="186" y="147"/>
                  </a:cxn>
                  <a:cxn ang="0">
                    <a:pos x="165" y="61"/>
                  </a:cxn>
                  <a:cxn ang="0">
                    <a:pos x="155" y="41"/>
                  </a:cxn>
                  <a:cxn ang="0">
                    <a:pos x="138" y="18"/>
                  </a:cxn>
                  <a:cxn ang="0">
                    <a:pos x="122" y="4"/>
                  </a:cxn>
                  <a:cxn ang="0">
                    <a:pos x="103" y="0"/>
                  </a:cxn>
                  <a:cxn ang="0">
                    <a:pos x="87" y="10"/>
                  </a:cxn>
                  <a:cxn ang="0">
                    <a:pos x="68" y="18"/>
                  </a:cxn>
                  <a:cxn ang="0">
                    <a:pos x="48" y="45"/>
                  </a:cxn>
                  <a:cxn ang="0">
                    <a:pos x="41" y="64"/>
                  </a:cxn>
                  <a:cxn ang="0">
                    <a:pos x="29" y="91"/>
                  </a:cxn>
                  <a:cxn ang="0">
                    <a:pos x="19" y="116"/>
                  </a:cxn>
                  <a:cxn ang="0">
                    <a:pos x="1" y="235"/>
                  </a:cxn>
                  <a:cxn ang="0">
                    <a:pos x="0" y="258"/>
                  </a:cxn>
                  <a:cxn ang="0">
                    <a:pos x="4" y="297"/>
                  </a:cxn>
                  <a:cxn ang="0">
                    <a:pos x="14" y="409"/>
                  </a:cxn>
                  <a:cxn ang="0">
                    <a:pos x="13" y="298"/>
                  </a:cxn>
                  <a:cxn ang="0">
                    <a:pos x="19" y="251"/>
                  </a:cxn>
                  <a:cxn ang="0">
                    <a:pos x="23" y="221"/>
                  </a:cxn>
                  <a:cxn ang="0">
                    <a:pos x="31" y="182"/>
                  </a:cxn>
                  <a:cxn ang="0">
                    <a:pos x="38" y="143"/>
                  </a:cxn>
                  <a:cxn ang="0">
                    <a:pos x="50" y="103"/>
                  </a:cxn>
                  <a:cxn ang="0">
                    <a:pos x="64" y="68"/>
                  </a:cxn>
                  <a:cxn ang="0">
                    <a:pos x="75" y="37"/>
                  </a:cxn>
                  <a:cxn ang="0">
                    <a:pos x="87" y="18"/>
                  </a:cxn>
                  <a:cxn ang="0">
                    <a:pos x="101" y="11"/>
                  </a:cxn>
                  <a:cxn ang="0">
                    <a:pos x="115" y="18"/>
                  </a:cxn>
                  <a:cxn ang="0">
                    <a:pos x="124" y="34"/>
                  </a:cxn>
                  <a:cxn ang="0">
                    <a:pos x="130" y="64"/>
                  </a:cxn>
                  <a:cxn ang="0">
                    <a:pos x="130" y="87"/>
                  </a:cxn>
                  <a:cxn ang="0">
                    <a:pos x="134" y="129"/>
                  </a:cxn>
                  <a:cxn ang="0">
                    <a:pos x="140" y="155"/>
                  </a:cxn>
                  <a:cxn ang="0">
                    <a:pos x="153" y="195"/>
                  </a:cxn>
                  <a:cxn ang="0">
                    <a:pos x="155" y="216"/>
                  </a:cxn>
                  <a:cxn ang="0">
                    <a:pos x="158" y="237"/>
                  </a:cxn>
                  <a:cxn ang="0">
                    <a:pos x="158" y="267"/>
                  </a:cxn>
                  <a:cxn ang="0">
                    <a:pos x="134" y="369"/>
                  </a:cxn>
                  <a:cxn ang="0">
                    <a:pos x="135" y="454"/>
                  </a:cxn>
                </a:cxnLst>
                <a:rect l="0" t="0" r="r" b="b"/>
                <a:pathLst>
                  <a:path w="194" h="455">
                    <a:moveTo>
                      <a:pt x="135" y="454"/>
                    </a:moveTo>
                    <a:lnTo>
                      <a:pt x="150" y="376"/>
                    </a:lnTo>
                    <a:lnTo>
                      <a:pt x="155" y="343"/>
                    </a:lnTo>
                    <a:lnTo>
                      <a:pt x="168" y="301"/>
                    </a:lnTo>
                    <a:lnTo>
                      <a:pt x="183" y="262"/>
                    </a:lnTo>
                    <a:lnTo>
                      <a:pt x="191" y="239"/>
                    </a:lnTo>
                    <a:lnTo>
                      <a:pt x="193" y="216"/>
                    </a:lnTo>
                    <a:lnTo>
                      <a:pt x="188" y="182"/>
                    </a:lnTo>
                    <a:lnTo>
                      <a:pt x="186" y="147"/>
                    </a:lnTo>
                    <a:lnTo>
                      <a:pt x="165" y="61"/>
                    </a:lnTo>
                    <a:lnTo>
                      <a:pt x="155" y="41"/>
                    </a:lnTo>
                    <a:lnTo>
                      <a:pt x="138" y="18"/>
                    </a:lnTo>
                    <a:lnTo>
                      <a:pt x="122" y="4"/>
                    </a:lnTo>
                    <a:lnTo>
                      <a:pt x="103" y="0"/>
                    </a:lnTo>
                    <a:lnTo>
                      <a:pt x="87" y="10"/>
                    </a:lnTo>
                    <a:lnTo>
                      <a:pt x="68" y="18"/>
                    </a:lnTo>
                    <a:lnTo>
                      <a:pt x="48" y="45"/>
                    </a:lnTo>
                    <a:lnTo>
                      <a:pt x="41" y="64"/>
                    </a:lnTo>
                    <a:lnTo>
                      <a:pt x="29" y="91"/>
                    </a:lnTo>
                    <a:lnTo>
                      <a:pt x="19" y="116"/>
                    </a:lnTo>
                    <a:lnTo>
                      <a:pt x="1" y="235"/>
                    </a:lnTo>
                    <a:lnTo>
                      <a:pt x="0" y="258"/>
                    </a:lnTo>
                    <a:lnTo>
                      <a:pt x="4" y="297"/>
                    </a:lnTo>
                    <a:lnTo>
                      <a:pt x="14" y="409"/>
                    </a:lnTo>
                    <a:lnTo>
                      <a:pt x="13" y="298"/>
                    </a:lnTo>
                    <a:lnTo>
                      <a:pt x="19" y="251"/>
                    </a:lnTo>
                    <a:lnTo>
                      <a:pt x="23" y="221"/>
                    </a:lnTo>
                    <a:lnTo>
                      <a:pt x="31" y="182"/>
                    </a:lnTo>
                    <a:lnTo>
                      <a:pt x="38" y="143"/>
                    </a:lnTo>
                    <a:lnTo>
                      <a:pt x="50" y="103"/>
                    </a:lnTo>
                    <a:lnTo>
                      <a:pt x="64" y="68"/>
                    </a:lnTo>
                    <a:lnTo>
                      <a:pt x="75" y="37"/>
                    </a:lnTo>
                    <a:lnTo>
                      <a:pt x="87" y="18"/>
                    </a:lnTo>
                    <a:lnTo>
                      <a:pt x="101" y="11"/>
                    </a:lnTo>
                    <a:lnTo>
                      <a:pt x="115" y="18"/>
                    </a:lnTo>
                    <a:lnTo>
                      <a:pt x="124" y="34"/>
                    </a:lnTo>
                    <a:lnTo>
                      <a:pt x="130" y="64"/>
                    </a:lnTo>
                    <a:lnTo>
                      <a:pt x="130" y="87"/>
                    </a:lnTo>
                    <a:lnTo>
                      <a:pt x="134" y="129"/>
                    </a:lnTo>
                    <a:lnTo>
                      <a:pt x="140" y="155"/>
                    </a:lnTo>
                    <a:lnTo>
                      <a:pt x="153" y="195"/>
                    </a:lnTo>
                    <a:lnTo>
                      <a:pt x="155" y="216"/>
                    </a:lnTo>
                    <a:lnTo>
                      <a:pt x="158" y="237"/>
                    </a:lnTo>
                    <a:lnTo>
                      <a:pt x="158" y="267"/>
                    </a:lnTo>
                    <a:lnTo>
                      <a:pt x="134" y="369"/>
                    </a:lnTo>
                    <a:lnTo>
                      <a:pt x="135" y="45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7" name="Freeform 105"/>
              <p:cNvSpPr>
                <a:spLocks/>
              </p:cNvSpPr>
              <p:nvPr/>
            </p:nvSpPr>
            <p:spPr bwMode="ltGray">
              <a:xfrm>
                <a:off x="4624" y="3675"/>
                <a:ext cx="162" cy="414"/>
              </a:xfrm>
              <a:custGeom>
                <a:avLst/>
                <a:gdLst/>
                <a:ahLst/>
                <a:cxnLst>
                  <a:cxn ang="0">
                    <a:pos x="157" y="66"/>
                  </a:cxn>
                  <a:cxn ang="0">
                    <a:pos x="124" y="0"/>
                  </a:cxn>
                  <a:cxn ang="0">
                    <a:pos x="102" y="1"/>
                  </a:cxn>
                  <a:cxn ang="0">
                    <a:pos x="84" y="5"/>
                  </a:cxn>
                  <a:cxn ang="0">
                    <a:pos x="69" y="23"/>
                  </a:cxn>
                  <a:cxn ang="0">
                    <a:pos x="33" y="76"/>
                  </a:cxn>
                  <a:cxn ang="0">
                    <a:pos x="20" y="100"/>
                  </a:cxn>
                  <a:cxn ang="0">
                    <a:pos x="11" y="123"/>
                  </a:cxn>
                  <a:cxn ang="0">
                    <a:pos x="3" y="194"/>
                  </a:cxn>
                  <a:cxn ang="0">
                    <a:pos x="0" y="214"/>
                  </a:cxn>
                  <a:cxn ang="0">
                    <a:pos x="3" y="241"/>
                  </a:cxn>
                  <a:cxn ang="0">
                    <a:pos x="8" y="270"/>
                  </a:cxn>
                  <a:cxn ang="0">
                    <a:pos x="24" y="315"/>
                  </a:cxn>
                  <a:cxn ang="0">
                    <a:pos x="35" y="343"/>
                  </a:cxn>
                  <a:cxn ang="0">
                    <a:pos x="53" y="375"/>
                  </a:cxn>
                  <a:cxn ang="0">
                    <a:pos x="90" y="413"/>
                  </a:cxn>
                  <a:cxn ang="0">
                    <a:pos x="72" y="364"/>
                  </a:cxn>
                  <a:cxn ang="0">
                    <a:pos x="56" y="320"/>
                  </a:cxn>
                  <a:cxn ang="0">
                    <a:pos x="47" y="280"/>
                  </a:cxn>
                  <a:cxn ang="0">
                    <a:pos x="51" y="241"/>
                  </a:cxn>
                  <a:cxn ang="0">
                    <a:pos x="53" y="214"/>
                  </a:cxn>
                  <a:cxn ang="0">
                    <a:pos x="47" y="182"/>
                  </a:cxn>
                  <a:cxn ang="0">
                    <a:pos x="44" y="153"/>
                  </a:cxn>
                  <a:cxn ang="0">
                    <a:pos x="60" y="100"/>
                  </a:cxn>
                  <a:cxn ang="0">
                    <a:pos x="62" y="70"/>
                  </a:cxn>
                  <a:cxn ang="0">
                    <a:pos x="75" y="48"/>
                  </a:cxn>
                  <a:cxn ang="0">
                    <a:pos x="102" y="17"/>
                  </a:cxn>
                  <a:cxn ang="0">
                    <a:pos x="115" y="41"/>
                  </a:cxn>
                  <a:cxn ang="0">
                    <a:pos x="161" y="79"/>
                  </a:cxn>
                  <a:cxn ang="0">
                    <a:pos x="157" y="66"/>
                  </a:cxn>
                </a:cxnLst>
                <a:rect l="0" t="0" r="r" b="b"/>
                <a:pathLst>
                  <a:path w="162" h="414">
                    <a:moveTo>
                      <a:pt x="157" y="66"/>
                    </a:moveTo>
                    <a:lnTo>
                      <a:pt x="124" y="0"/>
                    </a:lnTo>
                    <a:lnTo>
                      <a:pt x="102" y="1"/>
                    </a:lnTo>
                    <a:lnTo>
                      <a:pt x="84" y="5"/>
                    </a:lnTo>
                    <a:lnTo>
                      <a:pt x="69" y="23"/>
                    </a:lnTo>
                    <a:lnTo>
                      <a:pt x="33" y="76"/>
                    </a:lnTo>
                    <a:lnTo>
                      <a:pt x="20" y="100"/>
                    </a:lnTo>
                    <a:lnTo>
                      <a:pt x="11" y="123"/>
                    </a:lnTo>
                    <a:lnTo>
                      <a:pt x="3" y="194"/>
                    </a:lnTo>
                    <a:lnTo>
                      <a:pt x="0" y="214"/>
                    </a:lnTo>
                    <a:lnTo>
                      <a:pt x="3" y="241"/>
                    </a:lnTo>
                    <a:lnTo>
                      <a:pt x="8" y="270"/>
                    </a:lnTo>
                    <a:lnTo>
                      <a:pt x="24" y="315"/>
                    </a:lnTo>
                    <a:lnTo>
                      <a:pt x="35" y="343"/>
                    </a:lnTo>
                    <a:lnTo>
                      <a:pt x="53" y="375"/>
                    </a:lnTo>
                    <a:lnTo>
                      <a:pt x="90" y="413"/>
                    </a:lnTo>
                    <a:lnTo>
                      <a:pt x="72" y="364"/>
                    </a:lnTo>
                    <a:lnTo>
                      <a:pt x="56" y="320"/>
                    </a:lnTo>
                    <a:lnTo>
                      <a:pt x="47" y="280"/>
                    </a:lnTo>
                    <a:lnTo>
                      <a:pt x="51" y="241"/>
                    </a:lnTo>
                    <a:lnTo>
                      <a:pt x="53" y="214"/>
                    </a:lnTo>
                    <a:lnTo>
                      <a:pt x="47" y="182"/>
                    </a:lnTo>
                    <a:lnTo>
                      <a:pt x="44" y="153"/>
                    </a:lnTo>
                    <a:lnTo>
                      <a:pt x="60" y="100"/>
                    </a:lnTo>
                    <a:lnTo>
                      <a:pt x="62" y="70"/>
                    </a:lnTo>
                    <a:lnTo>
                      <a:pt x="75" y="48"/>
                    </a:lnTo>
                    <a:lnTo>
                      <a:pt x="102" y="17"/>
                    </a:lnTo>
                    <a:lnTo>
                      <a:pt x="115" y="41"/>
                    </a:lnTo>
                    <a:lnTo>
                      <a:pt x="161" y="79"/>
                    </a:lnTo>
                    <a:lnTo>
                      <a:pt x="157" y="66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8" name="Freeform 106"/>
              <p:cNvSpPr>
                <a:spLocks/>
              </p:cNvSpPr>
              <p:nvPr/>
            </p:nvSpPr>
            <p:spPr bwMode="ltGray">
              <a:xfrm>
                <a:off x="4815" y="3813"/>
                <a:ext cx="163" cy="279"/>
              </a:xfrm>
              <a:custGeom>
                <a:avLst/>
                <a:gdLst/>
                <a:ahLst/>
                <a:cxnLst>
                  <a:cxn ang="0">
                    <a:pos x="3" y="44"/>
                  </a:cxn>
                  <a:cxn ang="0">
                    <a:pos x="37" y="0"/>
                  </a:cxn>
                  <a:cxn ang="0">
                    <a:pos x="58" y="1"/>
                  </a:cxn>
                  <a:cxn ang="0">
                    <a:pos x="77" y="4"/>
                  </a:cxn>
                  <a:cxn ang="0">
                    <a:pos x="91" y="15"/>
                  </a:cxn>
                  <a:cxn ang="0">
                    <a:pos x="129" y="51"/>
                  </a:cxn>
                  <a:cxn ang="0">
                    <a:pos x="140" y="67"/>
                  </a:cxn>
                  <a:cxn ang="0">
                    <a:pos x="149" y="83"/>
                  </a:cxn>
                  <a:cxn ang="0">
                    <a:pos x="158" y="130"/>
                  </a:cxn>
                  <a:cxn ang="0">
                    <a:pos x="162" y="144"/>
                  </a:cxn>
                  <a:cxn ang="0">
                    <a:pos x="158" y="163"/>
                  </a:cxn>
                  <a:cxn ang="0">
                    <a:pos x="153" y="181"/>
                  </a:cxn>
                  <a:cxn ang="0">
                    <a:pos x="137" y="212"/>
                  </a:cxn>
                  <a:cxn ang="0">
                    <a:pos x="125" y="232"/>
                  </a:cxn>
                  <a:cxn ang="0">
                    <a:pos x="107" y="252"/>
                  </a:cxn>
                  <a:cxn ang="0">
                    <a:pos x="70" y="278"/>
                  </a:cxn>
                  <a:cxn ang="0">
                    <a:pos x="89" y="245"/>
                  </a:cxn>
                  <a:cxn ang="0">
                    <a:pos x="105" y="216"/>
                  </a:cxn>
                  <a:cxn ang="0">
                    <a:pos x="113" y="189"/>
                  </a:cxn>
                  <a:cxn ang="0">
                    <a:pos x="110" y="163"/>
                  </a:cxn>
                  <a:cxn ang="0">
                    <a:pos x="107" y="144"/>
                  </a:cxn>
                  <a:cxn ang="0">
                    <a:pos x="113" y="123"/>
                  </a:cxn>
                  <a:cxn ang="0">
                    <a:pos x="116" y="103"/>
                  </a:cxn>
                  <a:cxn ang="0">
                    <a:pos x="101" y="67"/>
                  </a:cxn>
                  <a:cxn ang="0">
                    <a:pos x="97" y="47"/>
                  </a:cxn>
                  <a:cxn ang="0">
                    <a:pos x="85" y="32"/>
                  </a:cxn>
                  <a:cxn ang="0">
                    <a:pos x="58" y="11"/>
                  </a:cxn>
                  <a:cxn ang="0">
                    <a:pos x="46" y="27"/>
                  </a:cxn>
                  <a:cxn ang="0">
                    <a:pos x="0" y="53"/>
                  </a:cxn>
                  <a:cxn ang="0">
                    <a:pos x="3" y="44"/>
                  </a:cxn>
                </a:cxnLst>
                <a:rect l="0" t="0" r="r" b="b"/>
                <a:pathLst>
                  <a:path w="163" h="279">
                    <a:moveTo>
                      <a:pt x="3" y="44"/>
                    </a:moveTo>
                    <a:lnTo>
                      <a:pt x="37" y="0"/>
                    </a:lnTo>
                    <a:lnTo>
                      <a:pt x="58" y="1"/>
                    </a:lnTo>
                    <a:lnTo>
                      <a:pt x="77" y="4"/>
                    </a:lnTo>
                    <a:lnTo>
                      <a:pt x="91" y="15"/>
                    </a:lnTo>
                    <a:lnTo>
                      <a:pt x="129" y="51"/>
                    </a:lnTo>
                    <a:lnTo>
                      <a:pt x="140" y="67"/>
                    </a:lnTo>
                    <a:lnTo>
                      <a:pt x="149" y="83"/>
                    </a:lnTo>
                    <a:lnTo>
                      <a:pt x="158" y="130"/>
                    </a:lnTo>
                    <a:lnTo>
                      <a:pt x="162" y="144"/>
                    </a:lnTo>
                    <a:lnTo>
                      <a:pt x="158" y="163"/>
                    </a:lnTo>
                    <a:lnTo>
                      <a:pt x="153" y="181"/>
                    </a:lnTo>
                    <a:lnTo>
                      <a:pt x="137" y="212"/>
                    </a:lnTo>
                    <a:lnTo>
                      <a:pt x="125" y="232"/>
                    </a:lnTo>
                    <a:lnTo>
                      <a:pt x="107" y="252"/>
                    </a:lnTo>
                    <a:lnTo>
                      <a:pt x="70" y="278"/>
                    </a:lnTo>
                    <a:lnTo>
                      <a:pt x="89" y="245"/>
                    </a:lnTo>
                    <a:lnTo>
                      <a:pt x="105" y="216"/>
                    </a:lnTo>
                    <a:lnTo>
                      <a:pt x="113" y="189"/>
                    </a:lnTo>
                    <a:lnTo>
                      <a:pt x="110" y="163"/>
                    </a:lnTo>
                    <a:lnTo>
                      <a:pt x="107" y="144"/>
                    </a:lnTo>
                    <a:lnTo>
                      <a:pt x="113" y="123"/>
                    </a:lnTo>
                    <a:lnTo>
                      <a:pt x="116" y="103"/>
                    </a:lnTo>
                    <a:lnTo>
                      <a:pt x="101" y="67"/>
                    </a:lnTo>
                    <a:lnTo>
                      <a:pt x="97" y="47"/>
                    </a:lnTo>
                    <a:lnTo>
                      <a:pt x="85" y="32"/>
                    </a:lnTo>
                    <a:lnTo>
                      <a:pt x="58" y="11"/>
                    </a:lnTo>
                    <a:lnTo>
                      <a:pt x="46" y="27"/>
                    </a:lnTo>
                    <a:lnTo>
                      <a:pt x="0" y="53"/>
                    </a:lnTo>
                    <a:lnTo>
                      <a:pt x="3" y="4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9" name="Freeform 107"/>
              <p:cNvSpPr>
                <a:spLocks/>
              </p:cNvSpPr>
              <p:nvPr/>
            </p:nvSpPr>
            <p:spPr bwMode="ltGray">
              <a:xfrm>
                <a:off x="5184" y="2633"/>
                <a:ext cx="313" cy="637"/>
              </a:xfrm>
              <a:custGeom>
                <a:avLst/>
                <a:gdLst/>
                <a:ahLst/>
                <a:cxnLst>
                  <a:cxn ang="0">
                    <a:pos x="294" y="14"/>
                  </a:cxn>
                  <a:cxn ang="0">
                    <a:pos x="292" y="0"/>
                  </a:cxn>
                  <a:cxn ang="0">
                    <a:pos x="269" y="5"/>
                  </a:cxn>
                  <a:cxn ang="0">
                    <a:pos x="256" y="23"/>
                  </a:cxn>
                  <a:cxn ang="0">
                    <a:pos x="8" y="139"/>
                  </a:cxn>
                  <a:cxn ang="0">
                    <a:pos x="229" y="56"/>
                  </a:cxn>
                  <a:cxn ang="0">
                    <a:pos x="232" y="71"/>
                  </a:cxn>
                  <a:cxn ang="0">
                    <a:pos x="124" y="172"/>
                  </a:cxn>
                  <a:cxn ang="0">
                    <a:pos x="258" y="92"/>
                  </a:cxn>
                  <a:cxn ang="0">
                    <a:pos x="241" y="125"/>
                  </a:cxn>
                  <a:cxn ang="0">
                    <a:pos x="198" y="179"/>
                  </a:cxn>
                  <a:cxn ang="0">
                    <a:pos x="67" y="325"/>
                  </a:cxn>
                  <a:cxn ang="0">
                    <a:pos x="73" y="313"/>
                  </a:cxn>
                  <a:cxn ang="0">
                    <a:pos x="158" y="223"/>
                  </a:cxn>
                  <a:cxn ang="0">
                    <a:pos x="225" y="152"/>
                  </a:cxn>
                  <a:cxn ang="0">
                    <a:pos x="256" y="119"/>
                  </a:cxn>
                  <a:cxn ang="0">
                    <a:pos x="261" y="130"/>
                  </a:cxn>
                  <a:cxn ang="0">
                    <a:pos x="225" y="175"/>
                  </a:cxn>
                  <a:cxn ang="0">
                    <a:pos x="172" y="235"/>
                  </a:cxn>
                  <a:cxn ang="0">
                    <a:pos x="241" y="152"/>
                  </a:cxn>
                  <a:cxn ang="0">
                    <a:pos x="261" y="130"/>
                  </a:cxn>
                  <a:cxn ang="0">
                    <a:pos x="264" y="155"/>
                  </a:cxn>
                  <a:cxn ang="0">
                    <a:pos x="241" y="197"/>
                  </a:cxn>
                  <a:cxn ang="0">
                    <a:pos x="172" y="253"/>
                  </a:cxn>
                  <a:cxn ang="0">
                    <a:pos x="114" y="303"/>
                  </a:cxn>
                  <a:cxn ang="0">
                    <a:pos x="182" y="251"/>
                  </a:cxn>
                  <a:cxn ang="0">
                    <a:pos x="251" y="191"/>
                  </a:cxn>
                  <a:cxn ang="0">
                    <a:pos x="248" y="211"/>
                  </a:cxn>
                  <a:cxn ang="0">
                    <a:pos x="251" y="247"/>
                  </a:cxn>
                  <a:cxn ang="0">
                    <a:pos x="240" y="264"/>
                  </a:cxn>
                  <a:cxn ang="0">
                    <a:pos x="184" y="315"/>
                  </a:cxn>
                  <a:cxn ang="0">
                    <a:pos x="77" y="397"/>
                  </a:cxn>
                  <a:cxn ang="0">
                    <a:pos x="93" y="379"/>
                  </a:cxn>
                  <a:cxn ang="0">
                    <a:pos x="225" y="280"/>
                  </a:cxn>
                  <a:cxn ang="0">
                    <a:pos x="266" y="237"/>
                  </a:cxn>
                  <a:cxn ang="0">
                    <a:pos x="161" y="365"/>
                  </a:cxn>
                  <a:cxn ang="0">
                    <a:pos x="265" y="276"/>
                  </a:cxn>
                  <a:cxn ang="0">
                    <a:pos x="262" y="312"/>
                  </a:cxn>
                  <a:cxn ang="0">
                    <a:pos x="210" y="397"/>
                  </a:cxn>
                  <a:cxn ang="0">
                    <a:pos x="120" y="457"/>
                  </a:cxn>
                  <a:cxn ang="0">
                    <a:pos x="36" y="512"/>
                  </a:cxn>
                  <a:cxn ang="0">
                    <a:pos x="162" y="435"/>
                  </a:cxn>
                  <a:cxn ang="0">
                    <a:pos x="214" y="391"/>
                  </a:cxn>
                  <a:cxn ang="0">
                    <a:pos x="261" y="326"/>
                  </a:cxn>
                  <a:cxn ang="0">
                    <a:pos x="256" y="355"/>
                  </a:cxn>
                  <a:cxn ang="0">
                    <a:pos x="253" y="384"/>
                  </a:cxn>
                  <a:cxn ang="0">
                    <a:pos x="256" y="412"/>
                  </a:cxn>
                  <a:cxn ang="0">
                    <a:pos x="210" y="467"/>
                  </a:cxn>
                  <a:cxn ang="0">
                    <a:pos x="123" y="518"/>
                  </a:cxn>
                  <a:cxn ang="0">
                    <a:pos x="128" y="513"/>
                  </a:cxn>
                  <a:cxn ang="0">
                    <a:pos x="236" y="446"/>
                  </a:cxn>
                  <a:cxn ang="0">
                    <a:pos x="230" y="463"/>
                  </a:cxn>
                  <a:cxn ang="0">
                    <a:pos x="236" y="473"/>
                  </a:cxn>
                  <a:cxn ang="0">
                    <a:pos x="241" y="490"/>
                  </a:cxn>
                  <a:cxn ang="0">
                    <a:pos x="188" y="541"/>
                  </a:cxn>
                  <a:cxn ang="0">
                    <a:pos x="130" y="551"/>
                  </a:cxn>
                  <a:cxn ang="0">
                    <a:pos x="236" y="506"/>
                  </a:cxn>
                  <a:cxn ang="0">
                    <a:pos x="230" y="532"/>
                  </a:cxn>
                  <a:cxn ang="0">
                    <a:pos x="237" y="546"/>
                  </a:cxn>
                  <a:cxn ang="0">
                    <a:pos x="114" y="636"/>
                  </a:cxn>
                  <a:cxn ang="0">
                    <a:pos x="230" y="568"/>
                  </a:cxn>
                  <a:cxn ang="0">
                    <a:pos x="255" y="543"/>
                  </a:cxn>
                  <a:cxn ang="0">
                    <a:pos x="270" y="520"/>
                  </a:cxn>
                </a:cxnLst>
                <a:rect l="0" t="0" r="r" b="b"/>
                <a:pathLst>
                  <a:path w="313" h="637">
                    <a:moveTo>
                      <a:pt x="289" y="48"/>
                    </a:moveTo>
                    <a:lnTo>
                      <a:pt x="294" y="14"/>
                    </a:lnTo>
                    <a:lnTo>
                      <a:pt x="312" y="11"/>
                    </a:lnTo>
                    <a:lnTo>
                      <a:pt x="292" y="0"/>
                    </a:lnTo>
                    <a:lnTo>
                      <a:pt x="283" y="1"/>
                    </a:lnTo>
                    <a:lnTo>
                      <a:pt x="269" y="5"/>
                    </a:lnTo>
                    <a:lnTo>
                      <a:pt x="269" y="15"/>
                    </a:lnTo>
                    <a:lnTo>
                      <a:pt x="256" y="23"/>
                    </a:lnTo>
                    <a:lnTo>
                      <a:pt x="151" y="113"/>
                    </a:lnTo>
                    <a:lnTo>
                      <a:pt x="8" y="139"/>
                    </a:lnTo>
                    <a:lnTo>
                      <a:pt x="150" y="112"/>
                    </a:lnTo>
                    <a:lnTo>
                      <a:pt x="229" y="56"/>
                    </a:lnTo>
                    <a:lnTo>
                      <a:pt x="256" y="48"/>
                    </a:lnTo>
                    <a:lnTo>
                      <a:pt x="232" y="71"/>
                    </a:lnTo>
                    <a:lnTo>
                      <a:pt x="256" y="74"/>
                    </a:lnTo>
                    <a:lnTo>
                      <a:pt x="124" y="172"/>
                    </a:lnTo>
                    <a:lnTo>
                      <a:pt x="214" y="110"/>
                    </a:lnTo>
                    <a:lnTo>
                      <a:pt x="258" y="92"/>
                    </a:lnTo>
                    <a:lnTo>
                      <a:pt x="256" y="106"/>
                    </a:lnTo>
                    <a:lnTo>
                      <a:pt x="241" y="125"/>
                    </a:lnTo>
                    <a:lnTo>
                      <a:pt x="229" y="142"/>
                    </a:lnTo>
                    <a:lnTo>
                      <a:pt x="198" y="179"/>
                    </a:lnTo>
                    <a:lnTo>
                      <a:pt x="141" y="247"/>
                    </a:lnTo>
                    <a:lnTo>
                      <a:pt x="67" y="325"/>
                    </a:lnTo>
                    <a:lnTo>
                      <a:pt x="9" y="379"/>
                    </a:lnTo>
                    <a:lnTo>
                      <a:pt x="73" y="313"/>
                    </a:lnTo>
                    <a:lnTo>
                      <a:pt x="110" y="273"/>
                    </a:lnTo>
                    <a:lnTo>
                      <a:pt x="158" y="223"/>
                    </a:lnTo>
                    <a:lnTo>
                      <a:pt x="183" y="191"/>
                    </a:lnTo>
                    <a:lnTo>
                      <a:pt x="225" y="152"/>
                    </a:lnTo>
                    <a:lnTo>
                      <a:pt x="241" y="136"/>
                    </a:lnTo>
                    <a:lnTo>
                      <a:pt x="256" y="119"/>
                    </a:lnTo>
                    <a:lnTo>
                      <a:pt x="248" y="122"/>
                    </a:lnTo>
                    <a:lnTo>
                      <a:pt x="261" y="130"/>
                    </a:lnTo>
                    <a:lnTo>
                      <a:pt x="246" y="142"/>
                    </a:lnTo>
                    <a:lnTo>
                      <a:pt x="225" y="175"/>
                    </a:lnTo>
                    <a:lnTo>
                      <a:pt x="201" y="210"/>
                    </a:lnTo>
                    <a:lnTo>
                      <a:pt x="172" y="235"/>
                    </a:lnTo>
                    <a:lnTo>
                      <a:pt x="219" y="179"/>
                    </a:lnTo>
                    <a:lnTo>
                      <a:pt x="241" y="152"/>
                    </a:lnTo>
                    <a:lnTo>
                      <a:pt x="256" y="130"/>
                    </a:lnTo>
                    <a:lnTo>
                      <a:pt x="261" y="130"/>
                    </a:lnTo>
                    <a:lnTo>
                      <a:pt x="250" y="164"/>
                    </a:lnTo>
                    <a:lnTo>
                      <a:pt x="264" y="155"/>
                    </a:lnTo>
                    <a:lnTo>
                      <a:pt x="256" y="175"/>
                    </a:lnTo>
                    <a:lnTo>
                      <a:pt x="241" y="197"/>
                    </a:lnTo>
                    <a:lnTo>
                      <a:pt x="210" y="230"/>
                    </a:lnTo>
                    <a:lnTo>
                      <a:pt x="172" y="253"/>
                    </a:lnTo>
                    <a:lnTo>
                      <a:pt x="141" y="280"/>
                    </a:lnTo>
                    <a:lnTo>
                      <a:pt x="114" y="303"/>
                    </a:lnTo>
                    <a:lnTo>
                      <a:pt x="130" y="292"/>
                    </a:lnTo>
                    <a:lnTo>
                      <a:pt x="182" y="251"/>
                    </a:lnTo>
                    <a:lnTo>
                      <a:pt x="241" y="202"/>
                    </a:lnTo>
                    <a:lnTo>
                      <a:pt x="251" y="191"/>
                    </a:lnTo>
                    <a:lnTo>
                      <a:pt x="261" y="175"/>
                    </a:lnTo>
                    <a:lnTo>
                      <a:pt x="248" y="211"/>
                    </a:lnTo>
                    <a:lnTo>
                      <a:pt x="270" y="198"/>
                    </a:lnTo>
                    <a:lnTo>
                      <a:pt x="251" y="247"/>
                    </a:lnTo>
                    <a:lnTo>
                      <a:pt x="246" y="257"/>
                    </a:lnTo>
                    <a:lnTo>
                      <a:pt x="240" y="264"/>
                    </a:lnTo>
                    <a:lnTo>
                      <a:pt x="213" y="290"/>
                    </a:lnTo>
                    <a:lnTo>
                      <a:pt x="184" y="315"/>
                    </a:lnTo>
                    <a:lnTo>
                      <a:pt x="129" y="358"/>
                    </a:lnTo>
                    <a:lnTo>
                      <a:pt x="77" y="397"/>
                    </a:lnTo>
                    <a:lnTo>
                      <a:pt x="0" y="451"/>
                    </a:lnTo>
                    <a:lnTo>
                      <a:pt x="93" y="379"/>
                    </a:lnTo>
                    <a:lnTo>
                      <a:pt x="188" y="307"/>
                    </a:lnTo>
                    <a:lnTo>
                      <a:pt x="225" y="280"/>
                    </a:lnTo>
                    <a:lnTo>
                      <a:pt x="248" y="250"/>
                    </a:lnTo>
                    <a:lnTo>
                      <a:pt x="266" y="237"/>
                    </a:lnTo>
                    <a:lnTo>
                      <a:pt x="269" y="238"/>
                    </a:lnTo>
                    <a:lnTo>
                      <a:pt x="161" y="365"/>
                    </a:lnTo>
                    <a:lnTo>
                      <a:pt x="244" y="279"/>
                    </a:lnTo>
                    <a:lnTo>
                      <a:pt x="265" y="276"/>
                    </a:lnTo>
                    <a:lnTo>
                      <a:pt x="241" y="322"/>
                    </a:lnTo>
                    <a:lnTo>
                      <a:pt x="262" y="312"/>
                    </a:lnTo>
                    <a:lnTo>
                      <a:pt x="230" y="364"/>
                    </a:lnTo>
                    <a:lnTo>
                      <a:pt x="210" y="397"/>
                    </a:lnTo>
                    <a:lnTo>
                      <a:pt x="172" y="424"/>
                    </a:lnTo>
                    <a:lnTo>
                      <a:pt x="120" y="457"/>
                    </a:lnTo>
                    <a:lnTo>
                      <a:pt x="73" y="490"/>
                    </a:lnTo>
                    <a:lnTo>
                      <a:pt x="36" y="512"/>
                    </a:lnTo>
                    <a:lnTo>
                      <a:pt x="9" y="523"/>
                    </a:lnTo>
                    <a:lnTo>
                      <a:pt x="162" y="435"/>
                    </a:lnTo>
                    <a:lnTo>
                      <a:pt x="197" y="410"/>
                    </a:lnTo>
                    <a:lnTo>
                      <a:pt x="214" y="391"/>
                    </a:lnTo>
                    <a:lnTo>
                      <a:pt x="238" y="358"/>
                    </a:lnTo>
                    <a:lnTo>
                      <a:pt x="261" y="326"/>
                    </a:lnTo>
                    <a:lnTo>
                      <a:pt x="237" y="371"/>
                    </a:lnTo>
                    <a:lnTo>
                      <a:pt x="256" y="355"/>
                    </a:lnTo>
                    <a:lnTo>
                      <a:pt x="236" y="392"/>
                    </a:lnTo>
                    <a:lnTo>
                      <a:pt x="253" y="384"/>
                    </a:lnTo>
                    <a:lnTo>
                      <a:pt x="234" y="427"/>
                    </a:lnTo>
                    <a:lnTo>
                      <a:pt x="256" y="412"/>
                    </a:lnTo>
                    <a:lnTo>
                      <a:pt x="236" y="435"/>
                    </a:lnTo>
                    <a:lnTo>
                      <a:pt x="210" y="467"/>
                    </a:lnTo>
                    <a:lnTo>
                      <a:pt x="188" y="477"/>
                    </a:lnTo>
                    <a:lnTo>
                      <a:pt x="123" y="518"/>
                    </a:lnTo>
                    <a:lnTo>
                      <a:pt x="63" y="541"/>
                    </a:lnTo>
                    <a:lnTo>
                      <a:pt x="128" y="513"/>
                    </a:lnTo>
                    <a:lnTo>
                      <a:pt x="183" y="479"/>
                    </a:lnTo>
                    <a:lnTo>
                      <a:pt x="236" y="446"/>
                    </a:lnTo>
                    <a:lnTo>
                      <a:pt x="251" y="430"/>
                    </a:lnTo>
                    <a:lnTo>
                      <a:pt x="230" y="463"/>
                    </a:lnTo>
                    <a:lnTo>
                      <a:pt x="246" y="457"/>
                    </a:lnTo>
                    <a:lnTo>
                      <a:pt x="236" y="473"/>
                    </a:lnTo>
                    <a:lnTo>
                      <a:pt x="230" y="496"/>
                    </a:lnTo>
                    <a:lnTo>
                      <a:pt x="241" y="490"/>
                    </a:lnTo>
                    <a:lnTo>
                      <a:pt x="227" y="509"/>
                    </a:lnTo>
                    <a:lnTo>
                      <a:pt x="188" y="541"/>
                    </a:lnTo>
                    <a:lnTo>
                      <a:pt x="162" y="545"/>
                    </a:lnTo>
                    <a:lnTo>
                      <a:pt x="130" y="551"/>
                    </a:lnTo>
                    <a:lnTo>
                      <a:pt x="193" y="535"/>
                    </a:lnTo>
                    <a:lnTo>
                      <a:pt x="236" y="506"/>
                    </a:lnTo>
                    <a:lnTo>
                      <a:pt x="246" y="484"/>
                    </a:lnTo>
                    <a:lnTo>
                      <a:pt x="230" y="532"/>
                    </a:lnTo>
                    <a:lnTo>
                      <a:pt x="248" y="520"/>
                    </a:lnTo>
                    <a:lnTo>
                      <a:pt x="237" y="546"/>
                    </a:lnTo>
                    <a:lnTo>
                      <a:pt x="219" y="581"/>
                    </a:lnTo>
                    <a:lnTo>
                      <a:pt x="114" y="636"/>
                    </a:lnTo>
                    <a:lnTo>
                      <a:pt x="220" y="585"/>
                    </a:lnTo>
                    <a:lnTo>
                      <a:pt x="230" y="568"/>
                    </a:lnTo>
                    <a:lnTo>
                      <a:pt x="237" y="556"/>
                    </a:lnTo>
                    <a:lnTo>
                      <a:pt x="255" y="543"/>
                    </a:lnTo>
                    <a:lnTo>
                      <a:pt x="266" y="569"/>
                    </a:lnTo>
                    <a:lnTo>
                      <a:pt x="270" y="520"/>
                    </a:lnTo>
                    <a:lnTo>
                      <a:pt x="289" y="4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0" name="Freeform 108"/>
              <p:cNvSpPr>
                <a:spLocks/>
              </p:cNvSpPr>
              <p:nvPr/>
            </p:nvSpPr>
            <p:spPr bwMode="ltGray">
              <a:xfrm>
                <a:off x="4701" y="3326"/>
                <a:ext cx="277" cy="472"/>
              </a:xfrm>
              <a:custGeom>
                <a:avLst/>
                <a:gdLst/>
                <a:ahLst/>
                <a:cxnLst>
                  <a:cxn ang="0">
                    <a:pos x="126" y="12"/>
                  </a:cxn>
                  <a:cxn ang="0">
                    <a:pos x="19" y="21"/>
                  </a:cxn>
                  <a:cxn ang="0">
                    <a:pos x="118" y="21"/>
                  </a:cxn>
                  <a:cxn ang="0">
                    <a:pos x="102" y="41"/>
                  </a:cxn>
                  <a:cxn ang="0">
                    <a:pos x="102" y="50"/>
                  </a:cxn>
                  <a:cxn ang="0">
                    <a:pos x="54" y="70"/>
                  </a:cxn>
                  <a:cxn ang="0">
                    <a:pos x="90" y="63"/>
                  </a:cxn>
                  <a:cxn ang="0">
                    <a:pos x="90" y="74"/>
                  </a:cxn>
                  <a:cxn ang="0">
                    <a:pos x="98" y="79"/>
                  </a:cxn>
                  <a:cxn ang="0">
                    <a:pos x="11" y="128"/>
                  </a:cxn>
                  <a:cxn ang="0">
                    <a:pos x="94" y="103"/>
                  </a:cxn>
                  <a:cxn ang="0">
                    <a:pos x="74" y="136"/>
                  </a:cxn>
                  <a:cxn ang="0">
                    <a:pos x="11" y="157"/>
                  </a:cxn>
                  <a:cxn ang="0">
                    <a:pos x="78" y="141"/>
                  </a:cxn>
                  <a:cxn ang="0">
                    <a:pos x="27" y="178"/>
                  </a:cxn>
                  <a:cxn ang="0">
                    <a:pos x="58" y="161"/>
                  </a:cxn>
                  <a:cxn ang="0">
                    <a:pos x="78" y="157"/>
                  </a:cxn>
                  <a:cxn ang="0">
                    <a:pos x="78" y="169"/>
                  </a:cxn>
                  <a:cxn ang="0">
                    <a:pos x="66" y="194"/>
                  </a:cxn>
                  <a:cxn ang="0">
                    <a:pos x="7" y="223"/>
                  </a:cxn>
                  <a:cxn ang="0">
                    <a:pos x="74" y="198"/>
                  </a:cxn>
                  <a:cxn ang="0">
                    <a:pos x="62" y="231"/>
                  </a:cxn>
                  <a:cxn ang="0">
                    <a:pos x="47" y="252"/>
                  </a:cxn>
                  <a:cxn ang="0">
                    <a:pos x="54" y="252"/>
                  </a:cxn>
                  <a:cxn ang="0">
                    <a:pos x="54" y="265"/>
                  </a:cxn>
                  <a:cxn ang="0">
                    <a:pos x="11" y="293"/>
                  </a:cxn>
                  <a:cxn ang="0">
                    <a:pos x="47" y="289"/>
                  </a:cxn>
                  <a:cxn ang="0">
                    <a:pos x="47" y="293"/>
                  </a:cxn>
                  <a:cxn ang="0">
                    <a:pos x="51" y="306"/>
                  </a:cxn>
                  <a:cxn ang="0">
                    <a:pos x="42" y="331"/>
                  </a:cxn>
                  <a:cxn ang="0">
                    <a:pos x="51" y="342"/>
                  </a:cxn>
                  <a:cxn ang="0">
                    <a:pos x="54" y="397"/>
                  </a:cxn>
                  <a:cxn ang="0">
                    <a:pos x="62" y="331"/>
                  </a:cxn>
                  <a:cxn ang="0">
                    <a:pos x="129" y="471"/>
                  </a:cxn>
                  <a:cxn ang="0">
                    <a:pos x="90" y="306"/>
                  </a:cxn>
                  <a:cxn ang="0">
                    <a:pos x="90" y="302"/>
                  </a:cxn>
                  <a:cxn ang="0">
                    <a:pos x="94" y="289"/>
                  </a:cxn>
                  <a:cxn ang="0">
                    <a:pos x="149" y="371"/>
                  </a:cxn>
                  <a:cxn ang="0">
                    <a:pos x="113" y="326"/>
                  </a:cxn>
                  <a:cxn ang="0">
                    <a:pos x="102" y="252"/>
                  </a:cxn>
                  <a:cxn ang="0">
                    <a:pos x="105" y="231"/>
                  </a:cxn>
                  <a:cxn ang="0">
                    <a:pos x="126" y="280"/>
                  </a:cxn>
                  <a:cxn ang="0">
                    <a:pos x="113" y="205"/>
                  </a:cxn>
                  <a:cxn ang="0">
                    <a:pos x="134" y="194"/>
                  </a:cxn>
                  <a:cxn ang="0">
                    <a:pos x="149" y="244"/>
                  </a:cxn>
                  <a:cxn ang="0">
                    <a:pos x="129" y="157"/>
                  </a:cxn>
                  <a:cxn ang="0">
                    <a:pos x="134" y="148"/>
                  </a:cxn>
                  <a:cxn ang="0">
                    <a:pos x="138" y="108"/>
                  </a:cxn>
                  <a:cxn ang="0">
                    <a:pos x="156" y="112"/>
                  </a:cxn>
                  <a:cxn ang="0">
                    <a:pos x="228" y="218"/>
                  </a:cxn>
                  <a:cxn ang="0">
                    <a:pos x="177" y="157"/>
                  </a:cxn>
                  <a:cxn ang="0">
                    <a:pos x="149" y="70"/>
                  </a:cxn>
                  <a:cxn ang="0">
                    <a:pos x="156" y="54"/>
                  </a:cxn>
                  <a:cxn ang="0">
                    <a:pos x="192" y="103"/>
                  </a:cxn>
                  <a:cxn ang="0">
                    <a:pos x="185" y="99"/>
                  </a:cxn>
                  <a:cxn ang="0">
                    <a:pos x="169" y="33"/>
                  </a:cxn>
                  <a:cxn ang="0">
                    <a:pos x="212" y="99"/>
                  </a:cxn>
                  <a:cxn ang="0">
                    <a:pos x="184" y="66"/>
                  </a:cxn>
                  <a:cxn ang="0">
                    <a:pos x="162" y="4"/>
                  </a:cxn>
                </a:cxnLst>
                <a:rect l="0" t="0" r="r" b="b"/>
                <a:pathLst>
                  <a:path w="277" h="472">
                    <a:moveTo>
                      <a:pt x="155" y="5"/>
                    </a:moveTo>
                    <a:lnTo>
                      <a:pt x="138" y="0"/>
                    </a:lnTo>
                    <a:lnTo>
                      <a:pt x="126" y="12"/>
                    </a:lnTo>
                    <a:lnTo>
                      <a:pt x="113" y="17"/>
                    </a:lnTo>
                    <a:lnTo>
                      <a:pt x="86" y="21"/>
                    </a:lnTo>
                    <a:lnTo>
                      <a:pt x="19" y="21"/>
                    </a:lnTo>
                    <a:lnTo>
                      <a:pt x="86" y="24"/>
                    </a:lnTo>
                    <a:lnTo>
                      <a:pt x="105" y="17"/>
                    </a:lnTo>
                    <a:lnTo>
                      <a:pt x="118" y="21"/>
                    </a:lnTo>
                    <a:lnTo>
                      <a:pt x="102" y="28"/>
                    </a:lnTo>
                    <a:lnTo>
                      <a:pt x="113" y="28"/>
                    </a:lnTo>
                    <a:lnTo>
                      <a:pt x="102" y="41"/>
                    </a:lnTo>
                    <a:lnTo>
                      <a:pt x="15" y="112"/>
                    </a:lnTo>
                    <a:lnTo>
                      <a:pt x="105" y="41"/>
                    </a:lnTo>
                    <a:lnTo>
                      <a:pt x="102" y="50"/>
                    </a:lnTo>
                    <a:lnTo>
                      <a:pt x="90" y="63"/>
                    </a:lnTo>
                    <a:lnTo>
                      <a:pt x="78" y="66"/>
                    </a:lnTo>
                    <a:lnTo>
                      <a:pt x="54" y="70"/>
                    </a:lnTo>
                    <a:lnTo>
                      <a:pt x="15" y="63"/>
                    </a:lnTo>
                    <a:lnTo>
                      <a:pt x="78" y="70"/>
                    </a:lnTo>
                    <a:lnTo>
                      <a:pt x="90" y="63"/>
                    </a:lnTo>
                    <a:lnTo>
                      <a:pt x="102" y="57"/>
                    </a:lnTo>
                    <a:lnTo>
                      <a:pt x="98" y="70"/>
                    </a:lnTo>
                    <a:lnTo>
                      <a:pt x="90" y="74"/>
                    </a:lnTo>
                    <a:lnTo>
                      <a:pt x="11" y="115"/>
                    </a:lnTo>
                    <a:lnTo>
                      <a:pt x="90" y="79"/>
                    </a:lnTo>
                    <a:lnTo>
                      <a:pt x="98" y="79"/>
                    </a:lnTo>
                    <a:lnTo>
                      <a:pt x="90" y="90"/>
                    </a:lnTo>
                    <a:lnTo>
                      <a:pt x="78" y="103"/>
                    </a:lnTo>
                    <a:lnTo>
                      <a:pt x="11" y="128"/>
                    </a:lnTo>
                    <a:lnTo>
                      <a:pt x="86" y="99"/>
                    </a:lnTo>
                    <a:lnTo>
                      <a:pt x="90" y="99"/>
                    </a:lnTo>
                    <a:lnTo>
                      <a:pt x="94" y="103"/>
                    </a:lnTo>
                    <a:lnTo>
                      <a:pt x="78" y="119"/>
                    </a:lnTo>
                    <a:lnTo>
                      <a:pt x="94" y="115"/>
                    </a:lnTo>
                    <a:lnTo>
                      <a:pt x="74" y="136"/>
                    </a:lnTo>
                    <a:lnTo>
                      <a:pt x="58" y="148"/>
                    </a:lnTo>
                    <a:lnTo>
                      <a:pt x="27" y="157"/>
                    </a:lnTo>
                    <a:lnTo>
                      <a:pt x="11" y="157"/>
                    </a:lnTo>
                    <a:lnTo>
                      <a:pt x="38" y="154"/>
                    </a:lnTo>
                    <a:lnTo>
                      <a:pt x="70" y="144"/>
                    </a:lnTo>
                    <a:lnTo>
                      <a:pt x="78" y="141"/>
                    </a:lnTo>
                    <a:lnTo>
                      <a:pt x="70" y="154"/>
                    </a:lnTo>
                    <a:lnTo>
                      <a:pt x="54" y="169"/>
                    </a:lnTo>
                    <a:lnTo>
                      <a:pt x="27" y="178"/>
                    </a:lnTo>
                    <a:lnTo>
                      <a:pt x="0" y="185"/>
                    </a:lnTo>
                    <a:lnTo>
                      <a:pt x="34" y="174"/>
                    </a:lnTo>
                    <a:lnTo>
                      <a:pt x="58" y="161"/>
                    </a:lnTo>
                    <a:lnTo>
                      <a:pt x="78" y="148"/>
                    </a:lnTo>
                    <a:lnTo>
                      <a:pt x="82" y="144"/>
                    </a:lnTo>
                    <a:lnTo>
                      <a:pt x="78" y="157"/>
                    </a:lnTo>
                    <a:lnTo>
                      <a:pt x="86" y="154"/>
                    </a:lnTo>
                    <a:lnTo>
                      <a:pt x="94" y="157"/>
                    </a:lnTo>
                    <a:lnTo>
                      <a:pt x="78" y="169"/>
                    </a:lnTo>
                    <a:lnTo>
                      <a:pt x="78" y="178"/>
                    </a:lnTo>
                    <a:lnTo>
                      <a:pt x="58" y="194"/>
                    </a:lnTo>
                    <a:lnTo>
                      <a:pt x="66" y="194"/>
                    </a:lnTo>
                    <a:lnTo>
                      <a:pt x="58" y="203"/>
                    </a:lnTo>
                    <a:lnTo>
                      <a:pt x="31" y="218"/>
                    </a:lnTo>
                    <a:lnTo>
                      <a:pt x="7" y="223"/>
                    </a:lnTo>
                    <a:lnTo>
                      <a:pt x="42" y="214"/>
                    </a:lnTo>
                    <a:lnTo>
                      <a:pt x="62" y="203"/>
                    </a:lnTo>
                    <a:lnTo>
                      <a:pt x="74" y="198"/>
                    </a:lnTo>
                    <a:lnTo>
                      <a:pt x="74" y="210"/>
                    </a:lnTo>
                    <a:lnTo>
                      <a:pt x="74" y="214"/>
                    </a:lnTo>
                    <a:lnTo>
                      <a:pt x="62" y="231"/>
                    </a:lnTo>
                    <a:lnTo>
                      <a:pt x="51" y="244"/>
                    </a:lnTo>
                    <a:lnTo>
                      <a:pt x="58" y="244"/>
                    </a:lnTo>
                    <a:lnTo>
                      <a:pt x="47" y="252"/>
                    </a:lnTo>
                    <a:lnTo>
                      <a:pt x="7" y="273"/>
                    </a:lnTo>
                    <a:lnTo>
                      <a:pt x="34" y="260"/>
                    </a:lnTo>
                    <a:lnTo>
                      <a:pt x="54" y="252"/>
                    </a:lnTo>
                    <a:lnTo>
                      <a:pt x="54" y="265"/>
                    </a:lnTo>
                    <a:lnTo>
                      <a:pt x="42" y="267"/>
                    </a:lnTo>
                    <a:lnTo>
                      <a:pt x="54" y="265"/>
                    </a:lnTo>
                    <a:lnTo>
                      <a:pt x="54" y="273"/>
                    </a:lnTo>
                    <a:lnTo>
                      <a:pt x="47" y="280"/>
                    </a:lnTo>
                    <a:lnTo>
                      <a:pt x="11" y="293"/>
                    </a:lnTo>
                    <a:lnTo>
                      <a:pt x="42" y="280"/>
                    </a:lnTo>
                    <a:lnTo>
                      <a:pt x="42" y="285"/>
                    </a:lnTo>
                    <a:lnTo>
                      <a:pt x="47" y="289"/>
                    </a:lnTo>
                    <a:lnTo>
                      <a:pt x="11" y="318"/>
                    </a:lnTo>
                    <a:lnTo>
                      <a:pt x="38" y="296"/>
                    </a:lnTo>
                    <a:lnTo>
                      <a:pt x="47" y="293"/>
                    </a:lnTo>
                    <a:lnTo>
                      <a:pt x="51" y="302"/>
                    </a:lnTo>
                    <a:lnTo>
                      <a:pt x="42" y="309"/>
                    </a:lnTo>
                    <a:lnTo>
                      <a:pt x="51" y="306"/>
                    </a:lnTo>
                    <a:lnTo>
                      <a:pt x="42" y="331"/>
                    </a:lnTo>
                    <a:lnTo>
                      <a:pt x="7" y="358"/>
                    </a:lnTo>
                    <a:lnTo>
                      <a:pt x="42" y="331"/>
                    </a:lnTo>
                    <a:lnTo>
                      <a:pt x="38" y="342"/>
                    </a:lnTo>
                    <a:lnTo>
                      <a:pt x="51" y="331"/>
                    </a:lnTo>
                    <a:lnTo>
                      <a:pt x="51" y="342"/>
                    </a:lnTo>
                    <a:lnTo>
                      <a:pt x="54" y="400"/>
                    </a:lnTo>
                    <a:lnTo>
                      <a:pt x="90" y="471"/>
                    </a:lnTo>
                    <a:lnTo>
                      <a:pt x="54" y="397"/>
                    </a:lnTo>
                    <a:lnTo>
                      <a:pt x="54" y="368"/>
                    </a:lnTo>
                    <a:lnTo>
                      <a:pt x="58" y="347"/>
                    </a:lnTo>
                    <a:lnTo>
                      <a:pt x="62" y="331"/>
                    </a:lnTo>
                    <a:lnTo>
                      <a:pt x="70" y="302"/>
                    </a:lnTo>
                    <a:lnTo>
                      <a:pt x="78" y="314"/>
                    </a:lnTo>
                    <a:lnTo>
                      <a:pt x="129" y="471"/>
                    </a:lnTo>
                    <a:lnTo>
                      <a:pt x="82" y="314"/>
                    </a:lnTo>
                    <a:lnTo>
                      <a:pt x="82" y="296"/>
                    </a:lnTo>
                    <a:lnTo>
                      <a:pt x="90" y="306"/>
                    </a:lnTo>
                    <a:lnTo>
                      <a:pt x="98" y="459"/>
                    </a:lnTo>
                    <a:lnTo>
                      <a:pt x="94" y="326"/>
                    </a:lnTo>
                    <a:lnTo>
                      <a:pt x="90" y="302"/>
                    </a:lnTo>
                    <a:lnTo>
                      <a:pt x="86" y="293"/>
                    </a:lnTo>
                    <a:lnTo>
                      <a:pt x="90" y="273"/>
                    </a:lnTo>
                    <a:lnTo>
                      <a:pt x="94" y="289"/>
                    </a:lnTo>
                    <a:lnTo>
                      <a:pt x="105" y="322"/>
                    </a:lnTo>
                    <a:lnTo>
                      <a:pt x="118" y="342"/>
                    </a:lnTo>
                    <a:lnTo>
                      <a:pt x="149" y="371"/>
                    </a:lnTo>
                    <a:lnTo>
                      <a:pt x="216" y="426"/>
                    </a:lnTo>
                    <a:lnTo>
                      <a:pt x="129" y="347"/>
                    </a:lnTo>
                    <a:lnTo>
                      <a:pt x="113" y="326"/>
                    </a:lnTo>
                    <a:lnTo>
                      <a:pt x="105" y="314"/>
                    </a:lnTo>
                    <a:lnTo>
                      <a:pt x="98" y="296"/>
                    </a:lnTo>
                    <a:lnTo>
                      <a:pt x="102" y="252"/>
                    </a:lnTo>
                    <a:lnTo>
                      <a:pt x="105" y="265"/>
                    </a:lnTo>
                    <a:lnTo>
                      <a:pt x="105" y="239"/>
                    </a:lnTo>
                    <a:lnTo>
                      <a:pt x="105" y="231"/>
                    </a:lnTo>
                    <a:lnTo>
                      <a:pt x="113" y="252"/>
                    </a:lnTo>
                    <a:lnTo>
                      <a:pt x="189" y="404"/>
                    </a:lnTo>
                    <a:lnTo>
                      <a:pt x="126" y="280"/>
                    </a:lnTo>
                    <a:lnTo>
                      <a:pt x="118" y="267"/>
                    </a:lnTo>
                    <a:lnTo>
                      <a:pt x="113" y="252"/>
                    </a:lnTo>
                    <a:lnTo>
                      <a:pt x="113" y="205"/>
                    </a:lnTo>
                    <a:lnTo>
                      <a:pt x="118" y="210"/>
                    </a:lnTo>
                    <a:lnTo>
                      <a:pt x="121" y="185"/>
                    </a:lnTo>
                    <a:lnTo>
                      <a:pt x="134" y="194"/>
                    </a:lnTo>
                    <a:lnTo>
                      <a:pt x="192" y="364"/>
                    </a:lnTo>
                    <a:lnTo>
                      <a:pt x="161" y="280"/>
                    </a:lnTo>
                    <a:lnTo>
                      <a:pt x="149" y="244"/>
                    </a:lnTo>
                    <a:lnTo>
                      <a:pt x="134" y="210"/>
                    </a:lnTo>
                    <a:lnTo>
                      <a:pt x="134" y="190"/>
                    </a:lnTo>
                    <a:lnTo>
                      <a:pt x="129" y="157"/>
                    </a:lnTo>
                    <a:lnTo>
                      <a:pt x="138" y="161"/>
                    </a:lnTo>
                    <a:lnTo>
                      <a:pt x="169" y="331"/>
                    </a:lnTo>
                    <a:lnTo>
                      <a:pt x="134" y="148"/>
                    </a:lnTo>
                    <a:lnTo>
                      <a:pt x="134" y="132"/>
                    </a:lnTo>
                    <a:lnTo>
                      <a:pt x="138" y="144"/>
                    </a:lnTo>
                    <a:lnTo>
                      <a:pt x="138" y="108"/>
                    </a:lnTo>
                    <a:lnTo>
                      <a:pt x="145" y="119"/>
                    </a:lnTo>
                    <a:lnTo>
                      <a:pt x="145" y="99"/>
                    </a:lnTo>
                    <a:lnTo>
                      <a:pt x="156" y="112"/>
                    </a:lnTo>
                    <a:lnTo>
                      <a:pt x="173" y="154"/>
                    </a:lnTo>
                    <a:lnTo>
                      <a:pt x="192" y="178"/>
                    </a:lnTo>
                    <a:lnTo>
                      <a:pt x="228" y="218"/>
                    </a:lnTo>
                    <a:lnTo>
                      <a:pt x="248" y="256"/>
                    </a:lnTo>
                    <a:lnTo>
                      <a:pt x="192" y="178"/>
                    </a:lnTo>
                    <a:lnTo>
                      <a:pt x="177" y="157"/>
                    </a:lnTo>
                    <a:lnTo>
                      <a:pt x="161" y="128"/>
                    </a:lnTo>
                    <a:lnTo>
                      <a:pt x="156" y="108"/>
                    </a:lnTo>
                    <a:lnTo>
                      <a:pt x="149" y="70"/>
                    </a:lnTo>
                    <a:lnTo>
                      <a:pt x="153" y="74"/>
                    </a:lnTo>
                    <a:lnTo>
                      <a:pt x="161" y="70"/>
                    </a:lnTo>
                    <a:lnTo>
                      <a:pt x="156" y="54"/>
                    </a:lnTo>
                    <a:lnTo>
                      <a:pt x="164" y="70"/>
                    </a:lnTo>
                    <a:lnTo>
                      <a:pt x="173" y="86"/>
                    </a:lnTo>
                    <a:lnTo>
                      <a:pt x="192" y="103"/>
                    </a:lnTo>
                    <a:lnTo>
                      <a:pt x="221" y="119"/>
                    </a:lnTo>
                    <a:lnTo>
                      <a:pt x="276" y="161"/>
                    </a:lnTo>
                    <a:lnTo>
                      <a:pt x="185" y="99"/>
                    </a:lnTo>
                    <a:lnTo>
                      <a:pt x="173" y="82"/>
                    </a:lnTo>
                    <a:lnTo>
                      <a:pt x="169" y="74"/>
                    </a:lnTo>
                    <a:lnTo>
                      <a:pt x="169" y="33"/>
                    </a:lnTo>
                    <a:lnTo>
                      <a:pt x="177" y="46"/>
                    </a:lnTo>
                    <a:lnTo>
                      <a:pt x="189" y="66"/>
                    </a:lnTo>
                    <a:lnTo>
                      <a:pt x="212" y="99"/>
                    </a:lnTo>
                    <a:lnTo>
                      <a:pt x="244" y="132"/>
                    </a:lnTo>
                    <a:lnTo>
                      <a:pt x="251" y="148"/>
                    </a:lnTo>
                    <a:lnTo>
                      <a:pt x="184" y="66"/>
                    </a:lnTo>
                    <a:lnTo>
                      <a:pt x="177" y="37"/>
                    </a:lnTo>
                    <a:lnTo>
                      <a:pt x="181" y="17"/>
                    </a:lnTo>
                    <a:lnTo>
                      <a:pt x="162" y="4"/>
                    </a:lnTo>
                    <a:lnTo>
                      <a:pt x="155" y="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" name="Freeform 109"/>
              <p:cNvSpPr>
                <a:spLocks/>
              </p:cNvSpPr>
              <p:nvPr/>
            </p:nvSpPr>
            <p:spPr bwMode="ltGray">
              <a:xfrm>
                <a:off x="4891" y="3391"/>
                <a:ext cx="229" cy="448"/>
              </a:xfrm>
              <a:custGeom>
                <a:avLst/>
                <a:gdLst/>
                <a:ahLst/>
                <a:cxnLst>
                  <a:cxn ang="0">
                    <a:pos x="225" y="68"/>
                  </a:cxn>
                  <a:cxn ang="0">
                    <a:pos x="208" y="40"/>
                  </a:cxn>
                  <a:cxn ang="0">
                    <a:pos x="201" y="28"/>
                  </a:cxn>
                  <a:cxn ang="0">
                    <a:pos x="184" y="18"/>
                  </a:cxn>
                  <a:cxn ang="0">
                    <a:pos x="169" y="10"/>
                  </a:cxn>
                  <a:cxn ang="0">
                    <a:pos x="147" y="1"/>
                  </a:cxn>
                  <a:cxn ang="0">
                    <a:pos x="129" y="0"/>
                  </a:cxn>
                  <a:cxn ang="0">
                    <a:pos x="113" y="4"/>
                  </a:cxn>
                  <a:cxn ang="0">
                    <a:pos x="93" y="8"/>
                  </a:cxn>
                  <a:cxn ang="0">
                    <a:pos x="72" y="17"/>
                  </a:cxn>
                  <a:cxn ang="0">
                    <a:pos x="58" y="33"/>
                  </a:cxn>
                  <a:cxn ang="0">
                    <a:pos x="45" y="57"/>
                  </a:cxn>
                  <a:cxn ang="0">
                    <a:pos x="32" y="76"/>
                  </a:cxn>
                  <a:cxn ang="0">
                    <a:pos x="21" y="94"/>
                  </a:cxn>
                  <a:cxn ang="0">
                    <a:pos x="8" y="120"/>
                  </a:cxn>
                  <a:cxn ang="0">
                    <a:pos x="0" y="173"/>
                  </a:cxn>
                  <a:cxn ang="0">
                    <a:pos x="2" y="215"/>
                  </a:cxn>
                  <a:cxn ang="0">
                    <a:pos x="13" y="274"/>
                  </a:cxn>
                  <a:cxn ang="0">
                    <a:pos x="32" y="324"/>
                  </a:cxn>
                  <a:cxn ang="0">
                    <a:pos x="72" y="447"/>
                  </a:cxn>
                  <a:cxn ang="0">
                    <a:pos x="57" y="316"/>
                  </a:cxn>
                  <a:cxn ang="0">
                    <a:pos x="48" y="271"/>
                  </a:cxn>
                  <a:cxn ang="0">
                    <a:pos x="42" y="231"/>
                  </a:cxn>
                  <a:cxn ang="0">
                    <a:pos x="40" y="189"/>
                  </a:cxn>
                  <a:cxn ang="0">
                    <a:pos x="45" y="142"/>
                  </a:cxn>
                  <a:cxn ang="0">
                    <a:pos x="50" y="106"/>
                  </a:cxn>
                  <a:cxn ang="0">
                    <a:pos x="61" y="61"/>
                  </a:cxn>
                  <a:cxn ang="0">
                    <a:pos x="78" y="40"/>
                  </a:cxn>
                  <a:cxn ang="0">
                    <a:pos x="99" y="31"/>
                  </a:cxn>
                  <a:cxn ang="0">
                    <a:pos x="155" y="27"/>
                  </a:cxn>
                  <a:cxn ang="0">
                    <a:pos x="190" y="41"/>
                  </a:cxn>
                  <a:cxn ang="0">
                    <a:pos x="228" y="74"/>
                  </a:cxn>
                  <a:cxn ang="0">
                    <a:pos x="225" y="68"/>
                  </a:cxn>
                </a:cxnLst>
                <a:rect l="0" t="0" r="r" b="b"/>
                <a:pathLst>
                  <a:path w="229" h="448">
                    <a:moveTo>
                      <a:pt x="225" y="68"/>
                    </a:moveTo>
                    <a:lnTo>
                      <a:pt x="208" y="40"/>
                    </a:lnTo>
                    <a:lnTo>
                      <a:pt x="201" y="28"/>
                    </a:lnTo>
                    <a:lnTo>
                      <a:pt x="184" y="18"/>
                    </a:lnTo>
                    <a:lnTo>
                      <a:pt x="169" y="10"/>
                    </a:lnTo>
                    <a:lnTo>
                      <a:pt x="147" y="1"/>
                    </a:lnTo>
                    <a:lnTo>
                      <a:pt x="129" y="0"/>
                    </a:lnTo>
                    <a:lnTo>
                      <a:pt x="113" y="4"/>
                    </a:lnTo>
                    <a:lnTo>
                      <a:pt x="93" y="8"/>
                    </a:lnTo>
                    <a:lnTo>
                      <a:pt x="72" y="17"/>
                    </a:lnTo>
                    <a:lnTo>
                      <a:pt x="58" y="33"/>
                    </a:lnTo>
                    <a:lnTo>
                      <a:pt x="45" y="57"/>
                    </a:lnTo>
                    <a:lnTo>
                      <a:pt x="32" y="76"/>
                    </a:lnTo>
                    <a:lnTo>
                      <a:pt x="21" y="94"/>
                    </a:lnTo>
                    <a:lnTo>
                      <a:pt x="8" y="120"/>
                    </a:lnTo>
                    <a:lnTo>
                      <a:pt x="0" y="173"/>
                    </a:lnTo>
                    <a:lnTo>
                      <a:pt x="2" y="215"/>
                    </a:lnTo>
                    <a:lnTo>
                      <a:pt x="13" y="274"/>
                    </a:lnTo>
                    <a:lnTo>
                      <a:pt x="32" y="324"/>
                    </a:lnTo>
                    <a:lnTo>
                      <a:pt x="72" y="447"/>
                    </a:lnTo>
                    <a:lnTo>
                      <a:pt x="57" y="316"/>
                    </a:lnTo>
                    <a:lnTo>
                      <a:pt x="48" y="271"/>
                    </a:lnTo>
                    <a:lnTo>
                      <a:pt x="42" y="231"/>
                    </a:lnTo>
                    <a:lnTo>
                      <a:pt x="40" y="189"/>
                    </a:lnTo>
                    <a:lnTo>
                      <a:pt x="45" y="142"/>
                    </a:lnTo>
                    <a:lnTo>
                      <a:pt x="50" y="106"/>
                    </a:lnTo>
                    <a:lnTo>
                      <a:pt x="61" y="61"/>
                    </a:lnTo>
                    <a:lnTo>
                      <a:pt x="78" y="40"/>
                    </a:lnTo>
                    <a:lnTo>
                      <a:pt x="99" y="31"/>
                    </a:lnTo>
                    <a:lnTo>
                      <a:pt x="155" y="27"/>
                    </a:lnTo>
                    <a:lnTo>
                      <a:pt x="190" y="41"/>
                    </a:lnTo>
                    <a:lnTo>
                      <a:pt x="228" y="74"/>
                    </a:lnTo>
                    <a:lnTo>
                      <a:pt x="225" y="6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2" name="Freeform 110"/>
              <p:cNvSpPr>
                <a:spLocks/>
              </p:cNvSpPr>
              <p:nvPr/>
            </p:nvSpPr>
            <p:spPr bwMode="ltGray">
              <a:xfrm>
                <a:off x="5056" y="3073"/>
                <a:ext cx="234" cy="439"/>
              </a:xfrm>
              <a:custGeom>
                <a:avLst/>
                <a:gdLst/>
                <a:ahLst/>
                <a:cxnLst>
                  <a:cxn ang="0">
                    <a:pos x="68" y="438"/>
                  </a:cxn>
                  <a:cxn ang="0">
                    <a:pos x="51" y="361"/>
                  </a:cxn>
                  <a:cxn ang="0">
                    <a:pos x="44" y="331"/>
                  </a:cxn>
                  <a:cxn ang="0">
                    <a:pos x="28" y="291"/>
                  </a:cxn>
                  <a:cxn ang="0">
                    <a:pos x="11" y="253"/>
                  </a:cxn>
                  <a:cxn ang="0">
                    <a:pos x="1" y="231"/>
                  </a:cxn>
                  <a:cxn ang="0">
                    <a:pos x="0" y="208"/>
                  </a:cxn>
                  <a:cxn ang="0">
                    <a:pos x="4" y="175"/>
                  </a:cxn>
                  <a:cxn ang="0">
                    <a:pos x="7" y="142"/>
                  </a:cxn>
                  <a:cxn ang="0">
                    <a:pos x="32" y="60"/>
                  </a:cxn>
                  <a:cxn ang="0">
                    <a:pos x="44" y="40"/>
                  </a:cxn>
                  <a:cxn ang="0">
                    <a:pos x="65" y="18"/>
                  </a:cxn>
                  <a:cxn ang="0">
                    <a:pos x="84" y="4"/>
                  </a:cxn>
                  <a:cxn ang="0">
                    <a:pos x="107" y="0"/>
                  </a:cxn>
                  <a:cxn ang="0">
                    <a:pos x="127" y="10"/>
                  </a:cxn>
                  <a:cxn ang="0">
                    <a:pos x="151" y="18"/>
                  </a:cxn>
                  <a:cxn ang="0">
                    <a:pos x="175" y="44"/>
                  </a:cxn>
                  <a:cxn ang="0">
                    <a:pos x="183" y="63"/>
                  </a:cxn>
                  <a:cxn ang="0">
                    <a:pos x="198" y="89"/>
                  </a:cxn>
                  <a:cxn ang="0">
                    <a:pos x="209" y="112"/>
                  </a:cxn>
                  <a:cxn ang="0">
                    <a:pos x="231" y="226"/>
                  </a:cxn>
                  <a:cxn ang="0">
                    <a:pos x="233" y="247"/>
                  </a:cxn>
                  <a:cxn ang="0">
                    <a:pos x="228" y="286"/>
                  </a:cxn>
                  <a:cxn ang="0">
                    <a:pos x="216" y="393"/>
                  </a:cxn>
                  <a:cxn ang="0">
                    <a:pos x="216" y="288"/>
                  </a:cxn>
                  <a:cxn ang="0">
                    <a:pos x="209" y="242"/>
                  </a:cxn>
                  <a:cxn ang="0">
                    <a:pos x="204" y="213"/>
                  </a:cxn>
                  <a:cxn ang="0">
                    <a:pos x="195" y="175"/>
                  </a:cxn>
                  <a:cxn ang="0">
                    <a:pos x="185" y="138"/>
                  </a:cxn>
                  <a:cxn ang="0">
                    <a:pos x="171" y="100"/>
                  </a:cxn>
                  <a:cxn ang="0">
                    <a:pos x="155" y="66"/>
                  </a:cxn>
                  <a:cxn ang="0">
                    <a:pos x="141" y="36"/>
                  </a:cxn>
                  <a:cxn ang="0">
                    <a:pos x="127" y="18"/>
                  </a:cxn>
                  <a:cxn ang="0">
                    <a:pos x="111" y="11"/>
                  </a:cxn>
                  <a:cxn ang="0">
                    <a:pos x="94" y="18"/>
                  </a:cxn>
                  <a:cxn ang="0">
                    <a:pos x="82" y="34"/>
                  </a:cxn>
                  <a:cxn ang="0">
                    <a:pos x="75" y="63"/>
                  </a:cxn>
                  <a:cxn ang="0">
                    <a:pos x="75" y="85"/>
                  </a:cxn>
                  <a:cxn ang="0">
                    <a:pos x="70" y="125"/>
                  </a:cxn>
                  <a:cxn ang="0">
                    <a:pos x="63" y="149"/>
                  </a:cxn>
                  <a:cxn ang="0">
                    <a:pos x="47" y="188"/>
                  </a:cxn>
                  <a:cxn ang="0">
                    <a:pos x="44" y="208"/>
                  </a:cxn>
                  <a:cxn ang="0">
                    <a:pos x="41" y="229"/>
                  </a:cxn>
                  <a:cxn ang="0">
                    <a:pos x="41" y="257"/>
                  </a:cxn>
                  <a:cxn ang="0">
                    <a:pos x="70" y="355"/>
                  </a:cxn>
                  <a:cxn ang="0">
                    <a:pos x="68" y="438"/>
                  </a:cxn>
                </a:cxnLst>
                <a:rect l="0" t="0" r="r" b="b"/>
                <a:pathLst>
                  <a:path w="234" h="439">
                    <a:moveTo>
                      <a:pt x="68" y="438"/>
                    </a:moveTo>
                    <a:lnTo>
                      <a:pt x="51" y="361"/>
                    </a:lnTo>
                    <a:lnTo>
                      <a:pt x="44" y="331"/>
                    </a:lnTo>
                    <a:lnTo>
                      <a:pt x="28" y="291"/>
                    </a:lnTo>
                    <a:lnTo>
                      <a:pt x="11" y="253"/>
                    </a:lnTo>
                    <a:lnTo>
                      <a:pt x="1" y="231"/>
                    </a:lnTo>
                    <a:lnTo>
                      <a:pt x="0" y="208"/>
                    </a:lnTo>
                    <a:lnTo>
                      <a:pt x="4" y="175"/>
                    </a:lnTo>
                    <a:lnTo>
                      <a:pt x="7" y="142"/>
                    </a:lnTo>
                    <a:lnTo>
                      <a:pt x="32" y="60"/>
                    </a:lnTo>
                    <a:lnTo>
                      <a:pt x="44" y="40"/>
                    </a:lnTo>
                    <a:lnTo>
                      <a:pt x="65" y="18"/>
                    </a:lnTo>
                    <a:lnTo>
                      <a:pt x="84" y="4"/>
                    </a:lnTo>
                    <a:lnTo>
                      <a:pt x="107" y="0"/>
                    </a:lnTo>
                    <a:lnTo>
                      <a:pt x="127" y="10"/>
                    </a:lnTo>
                    <a:lnTo>
                      <a:pt x="151" y="18"/>
                    </a:lnTo>
                    <a:lnTo>
                      <a:pt x="175" y="44"/>
                    </a:lnTo>
                    <a:lnTo>
                      <a:pt x="183" y="63"/>
                    </a:lnTo>
                    <a:lnTo>
                      <a:pt x="198" y="89"/>
                    </a:lnTo>
                    <a:lnTo>
                      <a:pt x="209" y="112"/>
                    </a:lnTo>
                    <a:lnTo>
                      <a:pt x="231" y="226"/>
                    </a:lnTo>
                    <a:lnTo>
                      <a:pt x="233" y="247"/>
                    </a:lnTo>
                    <a:lnTo>
                      <a:pt x="228" y="286"/>
                    </a:lnTo>
                    <a:lnTo>
                      <a:pt x="216" y="393"/>
                    </a:lnTo>
                    <a:lnTo>
                      <a:pt x="216" y="288"/>
                    </a:lnTo>
                    <a:lnTo>
                      <a:pt x="209" y="242"/>
                    </a:lnTo>
                    <a:lnTo>
                      <a:pt x="204" y="213"/>
                    </a:lnTo>
                    <a:lnTo>
                      <a:pt x="195" y="175"/>
                    </a:lnTo>
                    <a:lnTo>
                      <a:pt x="185" y="138"/>
                    </a:lnTo>
                    <a:lnTo>
                      <a:pt x="171" y="100"/>
                    </a:lnTo>
                    <a:lnTo>
                      <a:pt x="155" y="66"/>
                    </a:lnTo>
                    <a:lnTo>
                      <a:pt x="141" y="36"/>
                    </a:lnTo>
                    <a:lnTo>
                      <a:pt x="127" y="18"/>
                    </a:lnTo>
                    <a:lnTo>
                      <a:pt x="111" y="11"/>
                    </a:lnTo>
                    <a:lnTo>
                      <a:pt x="94" y="18"/>
                    </a:lnTo>
                    <a:lnTo>
                      <a:pt x="82" y="34"/>
                    </a:lnTo>
                    <a:lnTo>
                      <a:pt x="75" y="63"/>
                    </a:lnTo>
                    <a:lnTo>
                      <a:pt x="75" y="85"/>
                    </a:lnTo>
                    <a:lnTo>
                      <a:pt x="70" y="125"/>
                    </a:lnTo>
                    <a:lnTo>
                      <a:pt x="63" y="149"/>
                    </a:lnTo>
                    <a:lnTo>
                      <a:pt x="47" y="188"/>
                    </a:lnTo>
                    <a:lnTo>
                      <a:pt x="44" y="208"/>
                    </a:lnTo>
                    <a:lnTo>
                      <a:pt x="41" y="229"/>
                    </a:lnTo>
                    <a:lnTo>
                      <a:pt x="41" y="257"/>
                    </a:lnTo>
                    <a:lnTo>
                      <a:pt x="70" y="355"/>
                    </a:lnTo>
                    <a:lnTo>
                      <a:pt x="68" y="43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3" name="Freeform 111"/>
              <p:cNvSpPr>
                <a:spLocks/>
              </p:cNvSpPr>
              <p:nvPr/>
            </p:nvSpPr>
            <p:spPr bwMode="ltGray">
              <a:xfrm>
                <a:off x="5450" y="2633"/>
                <a:ext cx="303" cy="638"/>
              </a:xfrm>
              <a:custGeom>
                <a:avLst/>
                <a:gdLst/>
                <a:ahLst/>
                <a:cxnLst>
                  <a:cxn ang="0">
                    <a:pos x="1" y="526"/>
                  </a:cxn>
                  <a:cxn ang="0">
                    <a:pos x="12" y="504"/>
                  </a:cxn>
                  <a:cxn ang="0">
                    <a:pos x="86" y="637"/>
                  </a:cxn>
                  <a:cxn ang="0">
                    <a:pos x="27" y="509"/>
                  </a:cxn>
                  <a:cxn ang="0">
                    <a:pos x="33" y="494"/>
                  </a:cxn>
                  <a:cxn ang="0">
                    <a:pos x="107" y="588"/>
                  </a:cxn>
                  <a:cxn ang="0">
                    <a:pos x="31" y="488"/>
                  </a:cxn>
                  <a:cxn ang="0">
                    <a:pos x="41" y="467"/>
                  </a:cxn>
                  <a:cxn ang="0">
                    <a:pos x="50" y="444"/>
                  </a:cxn>
                  <a:cxn ang="0">
                    <a:pos x="44" y="428"/>
                  </a:cxn>
                  <a:cxn ang="0">
                    <a:pos x="54" y="418"/>
                  </a:cxn>
                  <a:cxn ang="0">
                    <a:pos x="50" y="416"/>
                  </a:cxn>
                  <a:cxn ang="0">
                    <a:pos x="50" y="393"/>
                  </a:cxn>
                  <a:cxn ang="0">
                    <a:pos x="54" y="378"/>
                  </a:cxn>
                  <a:cxn ang="0">
                    <a:pos x="143" y="488"/>
                  </a:cxn>
                  <a:cxn ang="0">
                    <a:pos x="50" y="372"/>
                  </a:cxn>
                  <a:cxn ang="0">
                    <a:pos x="59" y="372"/>
                  </a:cxn>
                  <a:cxn ang="0">
                    <a:pos x="59" y="339"/>
                  </a:cxn>
                  <a:cxn ang="0">
                    <a:pos x="172" y="416"/>
                  </a:cxn>
                  <a:cxn ang="0">
                    <a:pos x="83" y="363"/>
                  </a:cxn>
                  <a:cxn ang="0">
                    <a:pos x="51" y="317"/>
                  </a:cxn>
                  <a:cxn ang="0">
                    <a:pos x="54" y="300"/>
                  </a:cxn>
                  <a:cxn ang="0">
                    <a:pos x="74" y="314"/>
                  </a:cxn>
                  <a:cxn ang="0">
                    <a:pos x="75" y="294"/>
                  </a:cxn>
                  <a:cxn ang="0">
                    <a:pos x="158" y="329"/>
                  </a:cxn>
                  <a:cxn ang="0">
                    <a:pos x="128" y="312"/>
                  </a:cxn>
                  <a:cxn ang="0">
                    <a:pos x="63" y="268"/>
                  </a:cxn>
                  <a:cxn ang="0">
                    <a:pos x="59" y="238"/>
                  </a:cxn>
                  <a:cxn ang="0">
                    <a:pos x="65" y="221"/>
                  </a:cxn>
                  <a:cxn ang="0">
                    <a:pos x="87" y="234"/>
                  </a:cxn>
                  <a:cxn ang="0">
                    <a:pos x="83" y="204"/>
                  </a:cxn>
                  <a:cxn ang="0">
                    <a:pos x="75" y="184"/>
                  </a:cxn>
                  <a:cxn ang="0">
                    <a:pos x="81" y="173"/>
                  </a:cxn>
                  <a:cxn ang="0">
                    <a:pos x="167" y="227"/>
                  </a:cxn>
                  <a:cxn ang="0">
                    <a:pos x="270" y="268"/>
                  </a:cxn>
                  <a:cxn ang="0">
                    <a:pos x="128" y="201"/>
                  </a:cxn>
                  <a:cxn ang="0">
                    <a:pos x="81" y="173"/>
                  </a:cxn>
                  <a:cxn ang="0">
                    <a:pos x="86" y="156"/>
                  </a:cxn>
                  <a:cxn ang="0">
                    <a:pos x="78" y="122"/>
                  </a:cxn>
                  <a:cxn ang="0">
                    <a:pos x="81" y="97"/>
                  </a:cxn>
                  <a:cxn ang="0">
                    <a:pos x="128" y="126"/>
                  </a:cxn>
                  <a:cxn ang="0">
                    <a:pos x="117" y="119"/>
                  </a:cxn>
                  <a:cxn ang="0">
                    <a:pos x="86" y="97"/>
                  </a:cxn>
                  <a:cxn ang="0">
                    <a:pos x="81" y="86"/>
                  </a:cxn>
                  <a:cxn ang="0">
                    <a:pos x="65" y="70"/>
                  </a:cxn>
                  <a:cxn ang="0">
                    <a:pos x="158" y="99"/>
                  </a:cxn>
                  <a:cxn ang="0">
                    <a:pos x="65" y="47"/>
                  </a:cxn>
                  <a:cxn ang="0">
                    <a:pos x="175" y="47"/>
                  </a:cxn>
                  <a:cxn ang="0">
                    <a:pos x="223" y="40"/>
                  </a:cxn>
                  <a:cxn ang="0">
                    <a:pos x="81" y="47"/>
                  </a:cxn>
                  <a:cxn ang="0">
                    <a:pos x="59" y="18"/>
                  </a:cxn>
                  <a:cxn ang="0">
                    <a:pos x="28" y="8"/>
                  </a:cxn>
                  <a:cxn ang="0">
                    <a:pos x="0" y="553"/>
                  </a:cxn>
                </a:cxnLst>
                <a:rect l="0" t="0" r="r" b="b"/>
                <a:pathLst>
                  <a:path w="303" h="638">
                    <a:moveTo>
                      <a:pt x="0" y="553"/>
                    </a:moveTo>
                    <a:lnTo>
                      <a:pt x="1" y="526"/>
                    </a:lnTo>
                    <a:lnTo>
                      <a:pt x="18" y="542"/>
                    </a:lnTo>
                    <a:lnTo>
                      <a:pt x="12" y="504"/>
                    </a:lnTo>
                    <a:lnTo>
                      <a:pt x="28" y="510"/>
                    </a:lnTo>
                    <a:lnTo>
                      <a:pt x="86" y="637"/>
                    </a:lnTo>
                    <a:lnTo>
                      <a:pt x="33" y="526"/>
                    </a:lnTo>
                    <a:lnTo>
                      <a:pt x="27" y="509"/>
                    </a:lnTo>
                    <a:lnTo>
                      <a:pt x="22" y="488"/>
                    </a:lnTo>
                    <a:lnTo>
                      <a:pt x="33" y="494"/>
                    </a:lnTo>
                    <a:lnTo>
                      <a:pt x="67" y="529"/>
                    </a:lnTo>
                    <a:lnTo>
                      <a:pt x="107" y="588"/>
                    </a:lnTo>
                    <a:lnTo>
                      <a:pt x="50" y="510"/>
                    </a:lnTo>
                    <a:lnTo>
                      <a:pt x="31" y="488"/>
                    </a:lnTo>
                    <a:lnTo>
                      <a:pt x="28" y="457"/>
                    </a:lnTo>
                    <a:lnTo>
                      <a:pt x="41" y="467"/>
                    </a:lnTo>
                    <a:lnTo>
                      <a:pt x="38" y="432"/>
                    </a:lnTo>
                    <a:lnTo>
                      <a:pt x="50" y="444"/>
                    </a:lnTo>
                    <a:lnTo>
                      <a:pt x="101" y="559"/>
                    </a:lnTo>
                    <a:lnTo>
                      <a:pt x="44" y="428"/>
                    </a:lnTo>
                    <a:lnTo>
                      <a:pt x="38" y="405"/>
                    </a:lnTo>
                    <a:lnTo>
                      <a:pt x="54" y="418"/>
                    </a:lnTo>
                    <a:lnTo>
                      <a:pt x="97" y="483"/>
                    </a:lnTo>
                    <a:lnTo>
                      <a:pt x="50" y="416"/>
                    </a:lnTo>
                    <a:lnTo>
                      <a:pt x="33" y="382"/>
                    </a:lnTo>
                    <a:lnTo>
                      <a:pt x="50" y="393"/>
                    </a:lnTo>
                    <a:lnTo>
                      <a:pt x="38" y="372"/>
                    </a:lnTo>
                    <a:lnTo>
                      <a:pt x="54" y="378"/>
                    </a:lnTo>
                    <a:lnTo>
                      <a:pt x="69" y="416"/>
                    </a:lnTo>
                    <a:lnTo>
                      <a:pt x="143" y="488"/>
                    </a:lnTo>
                    <a:lnTo>
                      <a:pt x="65" y="405"/>
                    </a:lnTo>
                    <a:lnTo>
                      <a:pt x="50" y="372"/>
                    </a:lnTo>
                    <a:lnTo>
                      <a:pt x="44" y="355"/>
                    </a:lnTo>
                    <a:lnTo>
                      <a:pt x="59" y="372"/>
                    </a:lnTo>
                    <a:lnTo>
                      <a:pt x="50" y="333"/>
                    </a:lnTo>
                    <a:lnTo>
                      <a:pt x="59" y="339"/>
                    </a:lnTo>
                    <a:lnTo>
                      <a:pt x="67" y="358"/>
                    </a:lnTo>
                    <a:lnTo>
                      <a:pt x="172" y="416"/>
                    </a:lnTo>
                    <a:lnTo>
                      <a:pt x="116" y="382"/>
                    </a:lnTo>
                    <a:lnTo>
                      <a:pt x="83" y="363"/>
                    </a:lnTo>
                    <a:lnTo>
                      <a:pt x="75" y="356"/>
                    </a:lnTo>
                    <a:lnTo>
                      <a:pt x="51" y="317"/>
                    </a:lnTo>
                    <a:lnTo>
                      <a:pt x="59" y="324"/>
                    </a:lnTo>
                    <a:lnTo>
                      <a:pt x="54" y="300"/>
                    </a:lnTo>
                    <a:lnTo>
                      <a:pt x="52" y="304"/>
                    </a:lnTo>
                    <a:lnTo>
                      <a:pt x="74" y="314"/>
                    </a:lnTo>
                    <a:lnTo>
                      <a:pt x="58" y="289"/>
                    </a:lnTo>
                    <a:lnTo>
                      <a:pt x="75" y="294"/>
                    </a:lnTo>
                    <a:lnTo>
                      <a:pt x="116" y="306"/>
                    </a:lnTo>
                    <a:lnTo>
                      <a:pt x="158" y="329"/>
                    </a:lnTo>
                    <a:lnTo>
                      <a:pt x="265" y="411"/>
                    </a:lnTo>
                    <a:lnTo>
                      <a:pt x="128" y="312"/>
                    </a:lnTo>
                    <a:lnTo>
                      <a:pt x="76" y="289"/>
                    </a:lnTo>
                    <a:lnTo>
                      <a:pt x="63" y="268"/>
                    </a:lnTo>
                    <a:lnTo>
                      <a:pt x="83" y="278"/>
                    </a:lnTo>
                    <a:lnTo>
                      <a:pt x="59" y="238"/>
                    </a:lnTo>
                    <a:lnTo>
                      <a:pt x="75" y="241"/>
                    </a:lnTo>
                    <a:lnTo>
                      <a:pt x="65" y="221"/>
                    </a:lnTo>
                    <a:lnTo>
                      <a:pt x="67" y="217"/>
                    </a:lnTo>
                    <a:lnTo>
                      <a:pt x="87" y="234"/>
                    </a:lnTo>
                    <a:lnTo>
                      <a:pt x="67" y="204"/>
                    </a:lnTo>
                    <a:lnTo>
                      <a:pt x="83" y="204"/>
                    </a:lnTo>
                    <a:lnTo>
                      <a:pt x="65" y="184"/>
                    </a:lnTo>
                    <a:lnTo>
                      <a:pt x="75" y="184"/>
                    </a:lnTo>
                    <a:lnTo>
                      <a:pt x="65" y="173"/>
                    </a:lnTo>
                    <a:lnTo>
                      <a:pt x="81" y="173"/>
                    </a:lnTo>
                    <a:lnTo>
                      <a:pt x="114" y="196"/>
                    </a:lnTo>
                    <a:lnTo>
                      <a:pt x="167" y="227"/>
                    </a:lnTo>
                    <a:lnTo>
                      <a:pt x="222" y="251"/>
                    </a:lnTo>
                    <a:lnTo>
                      <a:pt x="270" y="268"/>
                    </a:lnTo>
                    <a:lnTo>
                      <a:pt x="154" y="217"/>
                    </a:lnTo>
                    <a:lnTo>
                      <a:pt x="128" y="201"/>
                    </a:lnTo>
                    <a:lnTo>
                      <a:pt x="87" y="181"/>
                    </a:lnTo>
                    <a:lnTo>
                      <a:pt x="81" y="173"/>
                    </a:lnTo>
                    <a:lnTo>
                      <a:pt x="70" y="152"/>
                    </a:lnTo>
                    <a:lnTo>
                      <a:pt x="86" y="156"/>
                    </a:lnTo>
                    <a:lnTo>
                      <a:pt x="67" y="122"/>
                    </a:lnTo>
                    <a:lnTo>
                      <a:pt x="78" y="122"/>
                    </a:lnTo>
                    <a:lnTo>
                      <a:pt x="65" y="97"/>
                    </a:lnTo>
                    <a:lnTo>
                      <a:pt x="81" y="97"/>
                    </a:lnTo>
                    <a:lnTo>
                      <a:pt x="91" y="109"/>
                    </a:lnTo>
                    <a:lnTo>
                      <a:pt x="128" y="126"/>
                    </a:lnTo>
                    <a:lnTo>
                      <a:pt x="234" y="168"/>
                    </a:lnTo>
                    <a:lnTo>
                      <a:pt x="117" y="119"/>
                    </a:lnTo>
                    <a:lnTo>
                      <a:pt x="91" y="107"/>
                    </a:lnTo>
                    <a:lnTo>
                      <a:pt x="86" y="97"/>
                    </a:lnTo>
                    <a:lnTo>
                      <a:pt x="70" y="80"/>
                    </a:lnTo>
                    <a:lnTo>
                      <a:pt x="81" y="86"/>
                    </a:lnTo>
                    <a:lnTo>
                      <a:pt x="54" y="63"/>
                    </a:lnTo>
                    <a:lnTo>
                      <a:pt x="65" y="70"/>
                    </a:lnTo>
                    <a:lnTo>
                      <a:pt x="90" y="69"/>
                    </a:lnTo>
                    <a:lnTo>
                      <a:pt x="158" y="99"/>
                    </a:lnTo>
                    <a:lnTo>
                      <a:pt x="86" y="70"/>
                    </a:lnTo>
                    <a:lnTo>
                      <a:pt x="65" y="47"/>
                    </a:lnTo>
                    <a:lnTo>
                      <a:pt x="86" y="47"/>
                    </a:lnTo>
                    <a:lnTo>
                      <a:pt x="175" y="47"/>
                    </a:lnTo>
                    <a:lnTo>
                      <a:pt x="302" y="24"/>
                    </a:lnTo>
                    <a:lnTo>
                      <a:pt x="223" y="40"/>
                    </a:lnTo>
                    <a:lnTo>
                      <a:pt x="112" y="51"/>
                    </a:lnTo>
                    <a:lnTo>
                      <a:pt x="81" y="47"/>
                    </a:lnTo>
                    <a:lnTo>
                      <a:pt x="70" y="35"/>
                    </a:lnTo>
                    <a:lnTo>
                      <a:pt x="59" y="18"/>
                    </a:lnTo>
                    <a:lnTo>
                      <a:pt x="34" y="0"/>
                    </a:lnTo>
                    <a:lnTo>
                      <a:pt x="28" y="8"/>
                    </a:lnTo>
                    <a:lnTo>
                      <a:pt x="23" y="1"/>
                    </a:lnTo>
                    <a:lnTo>
                      <a:pt x="0" y="55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4" name="Freeform 112"/>
              <p:cNvSpPr>
                <a:spLocks/>
              </p:cNvSpPr>
              <p:nvPr/>
            </p:nvSpPr>
            <p:spPr bwMode="ltGray">
              <a:xfrm>
                <a:off x="4976" y="3652"/>
                <a:ext cx="163" cy="281"/>
              </a:xfrm>
              <a:custGeom>
                <a:avLst/>
                <a:gdLst/>
                <a:ahLst/>
                <a:cxnLst>
                  <a:cxn ang="0">
                    <a:pos x="158" y="44"/>
                  </a:cxn>
                  <a:cxn ang="0">
                    <a:pos x="124" y="0"/>
                  </a:cxn>
                  <a:cxn ang="0">
                    <a:pos x="103" y="1"/>
                  </a:cxn>
                  <a:cxn ang="0">
                    <a:pos x="84" y="4"/>
                  </a:cxn>
                  <a:cxn ang="0">
                    <a:pos x="70" y="15"/>
                  </a:cxn>
                  <a:cxn ang="0">
                    <a:pos x="32" y="51"/>
                  </a:cxn>
                  <a:cxn ang="0">
                    <a:pos x="21" y="67"/>
                  </a:cxn>
                  <a:cxn ang="0">
                    <a:pos x="12" y="83"/>
                  </a:cxn>
                  <a:cxn ang="0">
                    <a:pos x="3" y="131"/>
                  </a:cxn>
                  <a:cxn ang="0">
                    <a:pos x="0" y="145"/>
                  </a:cxn>
                  <a:cxn ang="0">
                    <a:pos x="3" y="164"/>
                  </a:cxn>
                  <a:cxn ang="0">
                    <a:pos x="8" y="183"/>
                  </a:cxn>
                  <a:cxn ang="0">
                    <a:pos x="24" y="213"/>
                  </a:cxn>
                  <a:cxn ang="0">
                    <a:pos x="36" y="233"/>
                  </a:cxn>
                  <a:cxn ang="0">
                    <a:pos x="54" y="254"/>
                  </a:cxn>
                  <a:cxn ang="0">
                    <a:pos x="91" y="280"/>
                  </a:cxn>
                  <a:cxn ang="0">
                    <a:pos x="72" y="246"/>
                  </a:cxn>
                  <a:cxn ang="0">
                    <a:pos x="56" y="217"/>
                  </a:cxn>
                  <a:cxn ang="0">
                    <a:pos x="48" y="190"/>
                  </a:cxn>
                  <a:cxn ang="0">
                    <a:pos x="51" y="164"/>
                  </a:cxn>
                  <a:cxn ang="0">
                    <a:pos x="54" y="145"/>
                  </a:cxn>
                  <a:cxn ang="0">
                    <a:pos x="48" y="124"/>
                  </a:cxn>
                  <a:cxn ang="0">
                    <a:pos x="45" y="103"/>
                  </a:cxn>
                  <a:cxn ang="0">
                    <a:pos x="60" y="67"/>
                  </a:cxn>
                  <a:cxn ang="0">
                    <a:pos x="64" y="47"/>
                  </a:cxn>
                  <a:cxn ang="0">
                    <a:pos x="76" y="33"/>
                  </a:cxn>
                  <a:cxn ang="0">
                    <a:pos x="103" y="11"/>
                  </a:cxn>
                  <a:cxn ang="0">
                    <a:pos x="115" y="27"/>
                  </a:cxn>
                  <a:cxn ang="0">
                    <a:pos x="162" y="53"/>
                  </a:cxn>
                  <a:cxn ang="0">
                    <a:pos x="158" y="44"/>
                  </a:cxn>
                </a:cxnLst>
                <a:rect l="0" t="0" r="r" b="b"/>
                <a:pathLst>
                  <a:path w="163" h="281">
                    <a:moveTo>
                      <a:pt x="158" y="44"/>
                    </a:moveTo>
                    <a:lnTo>
                      <a:pt x="124" y="0"/>
                    </a:lnTo>
                    <a:lnTo>
                      <a:pt x="103" y="1"/>
                    </a:lnTo>
                    <a:lnTo>
                      <a:pt x="84" y="4"/>
                    </a:lnTo>
                    <a:lnTo>
                      <a:pt x="70" y="15"/>
                    </a:lnTo>
                    <a:lnTo>
                      <a:pt x="32" y="51"/>
                    </a:lnTo>
                    <a:lnTo>
                      <a:pt x="21" y="67"/>
                    </a:lnTo>
                    <a:lnTo>
                      <a:pt x="12" y="83"/>
                    </a:lnTo>
                    <a:lnTo>
                      <a:pt x="3" y="131"/>
                    </a:lnTo>
                    <a:lnTo>
                      <a:pt x="0" y="145"/>
                    </a:lnTo>
                    <a:lnTo>
                      <a:pt x="3" y="164"/>
                    </a:lnTo>
                    <a:lnTo>
                      <a:pt x="8" y="183"/>
                    </a:lnTo>
                    <a:lnTo>
                      <a:pt x="24" y="213"/>
                    </a:lnTo>
                    <a:lnTo>
                      <a:pt x="36" y="233"/>
                    </a:lnTo>
                    <a:lnTo>
                      <a:pt x="54" y="254"/>
                    </a:lnTo>
                    <a:lnTo>
                      <a:pt x="91" y="280"/>
                    </a:lnTo>
                    <a:lnTo>
                      <a:pt x="72" y="246"/>
                    </a:lnTo>
                    <a:lnTo>
                      <a:pt x="56" y="217"/>
                    </a:lnTo>
                    <a:lnTo>
                      <a:pt x="48" y="190"/>
                    </a:lnTo>
                    <a:lnTo>
                      <a:pt x="51" y="164"/>
                    </a:lnTo>
                    <a:lnTo>
                      <a:pt x="54" y="145"/>
                    </a:lnTo>
                    <a:lnTo>
                      <a:pt x="48" y="124"/>
                    </a:lnTo>
                    <a:lnTo>
                      <a:pt x="45" y="103"/>
                    </a:lnTo>
                    <a:lnTo>
                      <a:pt x="60" y="67"/>
                    </a:lnTo>
                    <a:lnTo>
                      <a:pt x="64" y="47"/>
                    </a:lnTo>
                    <a:lnTo>
                      <a:pt x="76" y="33"/>
                    </a:lnTo>
                    <a:lnTo>
                      <a:pt x="103" y="11"/>
                    </a:lnTo>
                    <a:lnTo>
                      <a:pt x="115" y="27"/>
                    </a:lnTo>
                    <a:lnTo>
                      <a:pt x="162" y="53"/>
                    </a:lnTo>
                    <a:lnTo>
                      <a:pt x="158" y="4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313457" name="Rectangle 11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524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13458" name="Rectangle 1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048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15" name="Rectangle 115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6" name="Rectangle 11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7" name="Rectangle 11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AE2CB-FC96-4A01-8160-15BABD5E892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92942-33B1-4405-AC6F-E70398E8A83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C7225-1A7F-4D67-A4E0-3A974B4E27D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790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90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C7431-0236-4139-AA94-236BCE5DC2F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4B317-BB83-45FE-B570-89B3019D5AF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C75AF-A6E2-4DF8-B71F-F587180A8FA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7C04B-81CA-433E-9E6F-2E3B995DF71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AC4AE-1505-4AB6-AB0A-C68A2B39EE6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667B4-B86F-438E-8E07-A1996FB4F84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4C32D-19FF-4B9B-AA82-4C40C238EDB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A7E63-C695-4DB6-9DE1-59C0543EFE4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4191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4191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D1CA4-F2D5-4F43-8ADE-4A70DCD7658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3429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3997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381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357DA-DAC4-4903-917F-2645BE2110F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894FD-6592-4580-AAA4-7E1C4339175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4DFBB-44EC-4ACA-BBF7-12F1563E175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CD0AA-329A-4A74-B87D-2CCBE0CE242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203D4-ADFC-409E-B049-E814B53B598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004F0-672C-4AC1-8E5D-0FDA1933389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85763"/>
            <a:ext cx="966788" cy="457200"/>
            <a:chOff x="0" y="243"/>
            <a:chExt cx="609" cy="288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0" y="243"/>
              <a:ext cx="20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1" y="0"/>
                </a:cxn>
                <a:cxn ang="0">
                  <a:pos x="165" y="287"/>
                </a:cxn>
                <a:cxn ang="0">
                  <a:pos x="0" y="287"/>
                </a:cxn>
                <a:cxn ang="0">
                  <a:pos x="0" y="0"/>
                </a:cxn>
              </a:cxnLst>
              <a:rect l="0" t="0" r="r" b="b"/>
              <a:pathLst>
                <a:path w="202" h="288">
                  <a:moveTo>
                    <a:pt x="0" y="0"/>
                  </a:moveTo>
                  <a:lnTo>
                    <a:pt x="201" y="0"/>
                  </a:lnTo>
                  <a:lnTo>
                    <a:pt x="165" y="287"/>
                  </a:lnTo>
                  <a:lnTo>
                    <a:pt x="0" y="287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87" y="243"/>
              <a:ext cx="167" cy="288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287"/>
                </a:cxn>
                <a:cxn ang="0">
                  <a:pos x="132" y="287"/>
                </a:cxn>
                <a:cxn ang="0">
                  <a:pos x="166" y="0"/>
                </a:cxn>
                <a:cxn ang="0">
                  <a:pos x="34" y="0"/>
                </a:cxn>
              </a:cxnLst>
              <a:rect l="0" t="0" r="r" b="b"/>
              <a:pathLst>
                <a:path w="167" h="288">
                  <a:moveTo>
                    <a:pt x="34" y="0"/>
                  </a:moveTo>
                  <a:lnTo>
                    <a:pt x="0" y="287"/>
                  </a:lnTo>
                  <a:lnTo>
                    <a:pt x="132" y="287"/>
                  </a:lnTo>
                  <a:lnTo>
                    <a:pt x="166" y="0"/>
                  </a:lnTo>
                  <a:lnTo>
                    <a:pt x="34" y="0"/>
                  </a:lnTo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37" y="243"/>
              <a:ext cx="139" cy="28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287"/>
                </a:cxn>
                <a:cxn ang="0">
                  <a:pos x="104" y="287"/>
                </a:cxn>
                <a:cxn ang="0">
                  <a:pos x="138" y="0"/>
                </a:cxn>
                <a:cxn ang="0">
                  <a:pos x="35" y="0"/>
                </a:cxn>
              </a:cxnLst>
              <a:rect l="0" t="0" r="r" b="b"/>
              <a:pathLst>
                <a:path w="139" h="288">
                  <a:moveTo>
                    <a:pt x="35" y="0"/>
                  </a:moveTo>
                  <a:lnTo>
                    <a:pt x="0" y="287"/>
                  </a:lnTo>
                  <a:lnTo>
                    <a:pt x="104" y="287"/>
                  </a:lnTo>
                  <a:lnTo>
                    <a:pt x="138" y="0"/>
                  </a:lnTo>
                  <a:lnTo>
                    <a:pt x="35" y="0"/>
                  </a:lnTo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57" y="243"/>
              <a:ext cx="103" cy="288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287"/>
                </a:cxn>
                <a:cxn ang="0">
                  <a:pos x="68" y="287"/>
                </a:cxn>
                <a:cxn ang="0">
                  <a:pos x="102" y="0"/>
                </a:cxn>
                <a:cxn ang="0">
                  <a:pos x="34" y="0"/>
                </a:cxn>
              </a:cxnLst>
              <a:rect l="0" t="0" r="r" b="b"/>
              <a:pathLst>
                <a:path w="103" h="288">
                  <a:moveTo>
                    <a:pt x="34" y="0"/>
                  </a:moveTo>
                  <a:lnTo>
                    <a:pt x="0" y="287"/>
                  </a:lnTo>
                  <a:lnTo>
                    <a:pt x="68" y="287"/>
                  </a:lnTo>
                  <a:lnTo>
                    <a:pt x="102" y="0"/>
                  </a:lnTo>
                  <a:lnTo>
                    <a:pt x="34" y="0"/>
                  </a:lnTo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39" y="243"/>
              <a:ext cx="70" cy="288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0" y="287"/>
                </a:cxn>
                <a:cxn ang="0">
                  <a:pos x="35" y="287"/>
                </a:cxn>
                <a:cxn ang="0">
                  <a:pos x="69" y="0"/>
                </a:cxn>
                <a:cxn ang="0">
                  <a:pos x="33" y="0"/>
                </a:cxn>
              </a:cxnLst>
              <a:rect l="0" t="0" r="r" b="b"/>
              <a:pathLst>
                <a:path w="70" h="288">
                  <a:moveTo>
                    <a:pt x="33" y="0"/>
                  </a:moveTo>
                  <a:lnTo>
                    <a:pt x="0" y="287"/>
                  </a:lnTo>
                  <a:lnTo>
                    <a:pt x="35" y="287"/>
                  </a:lnTo>
                  <a:lnTo>
                    <a:pt x="69" y="0"/>
                  </a:lnTo>
                  <a:lnTo>
                    <a:pt x="33" y="0"/>
                  </a:lnTo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838200" y="6029325"/>
            <a:ext cx="8296275" cy="315913"/>
            <a:chOff x="528" y="3798"/>
            <a:chExt cx="5226" cy="199"/>
          </a:xfrm>
        </p:grpSpPr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528" y="3948"/>
              <a:ext cx="5226" cy="49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225" y="48"/>
                </a:cxn>
                <a:cxn ang="0">
                  <a:pos x="5225" y="0"/>
                </a:cxn>
                <a:cxn ang="0">
                  <a:pos x="12" y="0"/>
                </a:cxn>
                <a:cxn ang="0">
                  <a:pos x="0" y="48"/>
                </a:cxn>
              </a:cxnLst>
              <a:rect l="0" t="0" r="r" b="b"/>
              <a:pathLst>
                <a:path w="5226" h="49">
                  <a:moveTo>
                    <a:pt x="0" y="48"/>
                  </a:moveTo>
                  <a:lnTo>
                    <a:pt x="5225" y="48"/>
                  </a:lnTo>
                  <a:lnTo>
                    <a:pt x="5225" y="0"/>
                  </a:lnTo>
                  <a:lnTo>
                    <a:pt x="12" y="0"/>
                  </a:lnTo>
                  <a:lnTo>
                    <a:pt x="0" y="48"/>
                  </a:lnTo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545" y="3873"/>
              <a:ext cx="5209" cy="49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208" y="48"/>
                </a:cxn>
                <a:cxn ang="0">
                  <a:pos x="5208" y="0"/>
                </a:cxn>
                <a:cxn ang="0">
                  <a:pos x="12" y="0"/>
                </a:cxn>
                <a:cxn ang="0">
                  <a:pos x="0" y="48"/>
                </a:cxn>
              </a:cxnLst>
              <a:rect l="0" t="0" r="r" b="b"/>
              <a:pathLst>
                <a:path w="5209" h="49">
                  <a:moveTo>
                    <a:pt x="0" y="48"/>
                  </a:moveTo>
                  <a:lnTo>
                    <a:pt x="5208" y="48"/>
                  </a:lnTo>
                  <a:lnTo>
                    <a:pt x="5208" y="0"/>
                  </a:lnTo>
                  <a:lnTo>
                    <a:pt x="12" y="0"/>
                  </a:lnTo>
                  <a:lnTo>
                    <a:pt x="0" y="48"/>
                  </a:lnTo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562" y="3798"/>
              <a:ext cx="5192" cy="51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191" y="48"/>
                </a:cxn>
                <a:cxn ang="0">
                  <a:pos x="5191" y="0"/>
                </a:cxn>
                <a:cxn ang="0">
                  <a:pos x="12" y="0"/>
                </a:cxn>
                <a:cxn ang="0">
                  <a:pos x="0" y="50"/>
                </a:cxn>
              </a:cxnLst>
              <a:rect l="0" t="0" r="r" b="b"/>
              <a:pathLst>
                <a:path w="5192" h="51">
                  <a:moveTo>
                    <a:pt x="0" y="50"/>
                  </a:moveTo>
                  <a:lnTo>
                    <a:pt x="5191" y="48"/>
                  </a:lnTo>
                  <a:lnTo>
                    <a:pt x="5191" y="0"/>
                  </a:lnTo>
                  <a:lnTo>
                    <a:pt x="12" y="0"/>
                  </a:lnTo>
                  <a:lnTo>
                    <a:pt x="0" y="50"/>
                  </a:lnTo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04812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04813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475413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5413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5413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BE22D-91BC-408F-B085-BB83C229913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34923-FB3B-44C7-9C66-9DD4DE6C662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15DE6-49BF-4508-9592-9CA3318DB1D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EB69B-BC32-4488-BBDC-65E1F2F2BC3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85463-EAA7-4984-BE9A-C39B5DB2D59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7500" y="266700"/>
            <a:ext cx="2095500" cy="55245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134100" cy="55245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E0242-7515-412B-980A-EEE5D7235F0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接连接符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接连接符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椭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椭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椭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33CAE2CB-FC96-4A01-8160-15BABD5E8920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F392942-33B1-4405-AC6F-E70398E8A835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接连接符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接连接符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椭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椭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椭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接连接符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E90C7225-1A7F-4D67-A4E0-3A974B4E27D1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1C7431-0236-4139-AA94-236BCE5DC2F7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24B317-BB83-45FE-B570-89B3019D5AF8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07F88-F4A3-4ACF-A84B-55129D01EC6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939C75AF-A6E2-4DF8-B71F-F587180A8FAE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37C04B-81CA-433E-9E6F-2E3B995DF71D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内容占位符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US" altLang="zh-CN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804667B4-B86F-438E-8E07-A1996FB4F84D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椭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接连接符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占位符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 altLang="zh-CN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1ED4C32D-19FF-4B9B-AA82-4C40C238EDB4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A7E63-C695-4DB6-9DE1-59C0543EFE4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9D1CA4-F2D5-4F43-8ADE-4A70DCD76586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圆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圆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BF6DB6D-CF27-4292-ADAC-B65BB0AB8306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97F16-B9FA-4325-A7B2-F1FFB1A110E0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BEC9E-F301-4861-A5B2-2417FC5CF480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05D146-66FD-4BDD-BB68-D2603ECD4AB7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3BBE9-1B51-4B9B-BC17-28812108E4E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6" name="日期占位符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 altLang="zh-CN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53E5CF4-732D-4D57-BD1D-0DB9CC326216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6E55E796-5AD0-42B2-A998-2BED073AA603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93393A-9823-4678-B3B7-4BE0BBCAEE65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C75D5-DCB4-4630-919C-AFA68D69301F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6A910D-72A1-4ACD-B2C1-521780E52266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007F2C-7D3B-4324-BFB2-5777FF119F1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918D88-8710-4178-ABF9-C478F92C10EB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90600" y="1685925"/>
            <a:ext cx="3805238" cy="4181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48238" y="1685925"/>
            <a:ext cx="3805237" cy="4181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59318-1C7B-401E-9A03-8F610014F63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3D848-C8BB-40E9-A8C0-02320CCF5AE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28580-BC71-4BA6-8990-0197BB696A5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EDB7-6517-4774-8FA3-00B653BA3A1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B909A-8760-40BA-B555-49936EAF2FA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EC12B-F420-4A5A-B2D8-4F32EA9DB78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6F424-0BFE-46FD-8441-724862B56F1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CBCE2-9424-4B09-90F2-16E870865D2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23075" y="271463"/>
            <a:ext cx="1943100" cy="55959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90600" y="271463"/>
            <a:ext cx="5680075" cy="55959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7E0BD-842F-4E04-A68A-80F67A445B9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zh-CN"/>
              <a:t>单击此处编辑母版标题样式</a:t>
            </a:r>
          </a:p>
        </p:txBody>
      </p:sp>
      <p:sp>
        <p:nvSpPr>
          <p:cNvPr id="2181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zh-CN"/>
              <a:t>单击此处编辑母版副标题样式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77E24-0EA0-4A8A-9787-F05DAEC45F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1F41A-0433-4829-8725-41744EE31D4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58370-63BD-4BEA-BF03-8123C3A74B5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E5FBB-F056-489C-94AF-1866DB7819C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51623-3147-48AA-88CA-A6AC4434DB0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E10F2-981A-4AB9-AA18-0DE8808AEFD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6FFF7-FDB0-4F85-BB7B-F45C47F5B9D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9DF77-B087-42F4-A2DD-AD1B4661A57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2F79D-312C-49A9-8354-6DC1E968FE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4A6DD-C335-4A5B-BF1C-BB37B515C76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E948D-CB29-4682-AFC0-B0EFAB9B09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2174E-EFD0-4E04-ACB0-9AE93576F7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54B37-1949-45E0-8A7C-BE83E07873E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49DED-A1B9-489F-ACFF-4398F772153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23144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3144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CC165-19BD-4621-A6F6-A6B5218142E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DF1DF-7591-4169-BE2C-33679705113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1B8B7-F993-4283-A84C-51940B8B36A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0AEF9-63B8-4BEA-B8D6-70523A6629A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41A3E-CFC1-4DA1-950A-3C5F4161F39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15E63-C7F0-45EB-B1E9-2CCD3B14730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B091B-0E12-4F6F-9764-9FF3266EBB5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B4704-4A51-4A53-9BB4-8518A4739EF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54891-AE26-4483-A967-099D2615B87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0B325-0AB6-439A-A867-2D698E3948C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9406D-2213-4267-BA02-F14DAAF7327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1BA5F-20C2-4DBA-B546-C563E9B435C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5760" cy="535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3147"/>
              <a:ext cx="5760" cy="117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8" name="AutoShape 11"/>
            <p:cNvSpPr>
              <a:spLocks noChangeArrowheads="1"/>
            </p:cNvSpPr>
            <p:nvPr/>
          </p:nvSpPr>
          <p:spPr bwMode="auto">
            <a:xfrm rot="5400000" flipH="1">
              <a:off x="82" y="1995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" name="AutoShape 12"/>
            <p:cNvSpPr>
              <a:spLocks noChangeArrowheads="1"/>
            </p:cNvSpPr>
            <p:nvPr/>
          </p:nvSpPr>
          <p:spPr bwMode="auto">
            <a:xfrm rot="5400000" flipH="1">
              <a:off x="82" y="258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" name="AutoShape 13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" name="AutoShape 14"/>
            <p:cNvSpPr>
              <a:spLocks noChangeArrowheads="1"/>
            </p:cNvSpPr>
            <p:nvPr/>
          </p:nvSpPr>
          <p:spPr bwMode="auto">
            <a:xfrm rot="5400000" flipH="1">
              <a:off x="83" y="3776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" name="AutoShape 15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" name="AutoShape 16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" name="AutoShape 17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 flipH="1">
            <a:off x="547688" y="2717800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433388" y="26971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463550" y="2700338"/>
            <a:ext cx="161925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9236075" y="2697163"/>
            <a:ext cx="304800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484188" y="2760663"/>
            <a:ext cx="87518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21" name="Group 24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22" name="AutoShape 25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" name="AutoShape 26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" name="AutoShape 27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" name="AutoShape 28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" name="AutoShape 29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" name="AutoShape 30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66"/>
                </a:cxn>
                <a:cxn ang="0">
                  <a:pos x="532" y="465"/>
                </a:cxn>
                <a:cxn ang="0">
                  <a:pos x="532" y="201"/>
                </a:cxn>
                <a:cxn ang="0">
                  <a:pos x="172" y="0"/>
                </a:cxn>
                <a:cxn ang="0">
                  <a:pos x="1" y="0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/>
              <a:ahLst/>
              <a:cxnLst>
                <a:cxn ang="0">
                  <a:pos x="457" y="260"/>
                </a:cxn>
                <a:cxn ang="0">
                  <a:pos x="1" y="0"/>
                </a:cxn>
                <a:cxn ang="0">
                  <a:pos x="0" y="264"/>
                </a:cxn>
                <a:cxn ang="0">
                  <a:pos x="457" y="260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426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295400" y="1524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30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1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2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A71F7E-AEF5-445D-AE76-537042B6B71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31401-C04E-43DE-B8E1-70193AC8FB5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00375-0471-437B-877F-62B6647920B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71E19-02C0-4714-8EDB-91DA31CC600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19200" y="2044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81600" y="2044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CBF6A-7CE0-4BC2-8085-499134F3C16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8934E-0409-476F-9F37-752AD05043A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6D64E-A69A-4D0D-9FC4-4E623F51406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8BA24-8A07-4777-A877-777CDC7CAD1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5F728-9C36-482F-A16B-BE97C6D904F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45366-D353-4F3F-81B2-0BA4A5F6D1A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FB591-9FE0-4FC4-82B4-F31E5BC4914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48500" y="419100"/>
            <a:ext cx="1943100" cy="5740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19200" y="419100"/>
            <a:ext cx="5676900" cy="5740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84B2B-FC58-4FD4-B5D9-FF0C42D25B2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588"/>
            <a:ext cx="9142413" cy="6858001"/>
            <a:chOff x="0" y="-1"/>
            <a:chExt cx="5759" cy="4320"/>
          </a:xfrm>
        </p:grpSpPr>
        <p:pic>
          <p:nvPicPr>
            <p:cNvPr id="5" name="Pictur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ltGray">
            <a:xfrm>
              <a:off x="4935" y="-1"/>
              <a:ext cx="82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 useBgFill="1">
          <p:nvSpPr>
            <p:cNvPr id="6" name="AutoShape 4"/>
            <p:cNvSpPr>
              <a:spLocks noChangeArrowheads="1"/>
            </p:cNvSpPr>
            <p:nvPr/>
          </p:nvSpPr>
          <p:spPr bwMode="ltGray">
            <a:xfrm>
              <a:off x="96" y="0"/>
              <a:ext cx="432" cy="384"/>
            </a:xfrm>
            <a:prstGeom prst="star5">
              <a:avLst/>
            </a:prstGeom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 useBgFill="1">
          <p:nvSpPr>
            <p:cNvPr id="7" name="AutoShape 5"/>
            <p:cNvSpPr>
              <a:spLocks noChangeArrowheads="1"/>
            </p:cNvSpPr>
            <p:nvPr/>
          </p:nvSpPr>
          <p:spPr bwMode="ltGray">
            <a:xfrm>
              <a:off x="624" y="0"/>
              <a:ext cx="432" cy="384"/>
            </a:xfrm>
            <a:prstGeom prst="star5">
              <a:avLst/>
            </a:prstGeom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 useBgFill="1">
          <p:nvSpPr>
            <p:cNvPr id="8" name="AutoShape 6"/>
            <p:cNvSpPr>
              <a:spLocks noChangeArrowheads="1"/>
            </p:cNvSpPr>
            <p:nvPr/>
          </p:nvSpPr>
          <p:spPr bwMode="ltGray">
            <a:xfrm>
              <a:off x="1152" y="0"/>
              <a:ext cx="432" cy="384"/>
            </a:xfrm>
            <a:prstGeom prst="star5">
              <a:avLst/>
            </a:prstGeom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 useBgFill="1">
          <p:nvSpPr>
            <p:cNvPr id="9" name="AutoShape 7"/>
            <p:cNvSpPr>
              <a:spLocks noChangeArrowheads="1"/>
            </p:cNvSpPr>
            <p:nvPr/>
          </p:nvSpPr>
          <p:spPr bwMode="ltGray">
            <a:xfrm>
              <a:off x="1680" y="0"/>
              <a:ext cx="432" cy="384"/>
            </a:xfrm>
            <a:prstGeom prst="star5">
              <a:avLst/>
            </a:prstGeom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 useBgFill="1">
          <p:nvSpPr>
            <p:cNvPr id="10" name="AutoShape 8"/>
            <p:cNvSpPr>
              <a:spLocks noChangeArrowheads="1"/>
            </p:cNvSpPr>
            <p:nvPr/>
          </p:nvSpPr>
          <p:spPr bwMode="ltGray">
            <a:xfrm>
              <a:off x="2736" y="0"/>
              <a:ext cx="432" cy="384"/>
            </a:xfrm>
            <a:prstGeom prst="star5">
              <a:avLst/>
            </a:prstGeom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 useBgFill="1">
          <p:nvSpPr>
            <p:cNvPr id="11" name="AutoShape 9"/>
            <p:cNvSpPr>
              <a:spLocks noChangeArrowheads="1"/>
            </p:cNvSpPr>
            <p:nvPr/>
          </p:nvSpPr>
          <p:spPr bwMode="ltGray">
            <a:xfrm>
              <a:off x="3264" y="0"/>
              <a:ext cx="432" cy="384"/>
            </a:xfrm>
            <a:prstGeom prst="star5">
              <a:avLst/>
            </a:prstGeom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 useBgFill="1">
          <p:nvSpPr>
            <p:cNvPr id="12" name="AutoShape 10"/>
            <p:cNvSpPr>
              <a:spLocks noChangeArrowheads="1"/>
            </p:cNvSpPr>
            <p:nvPr/>
          </p:nvSpPr>
          <p:spPr bwMode="ltGray">
            <a:xfrm>
              <a:off x="3792" y="0"/>
              <a:ext cx="432" cy="384"/>
            </a:xfrm>
            <a:prstGeom prst="star5">
              <a:avLst/>
            </a:prstGeom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 useBgFill="1">
          <p:nvSpPr>
            <p:cNvPr id="13" name="AutoShape 11"/>
            <p:cNvSpPr>
              <a:spLocks noChangeArrowheads="1"/>
            </p:cNvSpPr>
            <p:nvPr/>
          </p:nvSpPr>
          <p:spPr bwMode="ltGray">
            <a:xfrm>
              <a:off x="4320" y="0"/>
              <a:ext cx="432" cy="384"/>
            </a:xfrm>
            <a:prstGeom prst="star5">
              <a:avLst/>
            </a:prstGeom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0" y="1152"/>
              <a:ext cx="4922" cy="3167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 useBgFill="1">
          <p:nvSpPr>
            <p:cNvPr id="15" name="AutoShape 13"/>
            <p:cNvSpPr>
              <a:spLocks noChangeArrowheads="1"/>
            </p:cNvSpPr>
            <p:nvPr/>
          </p:nvSpPr>
          <p:spPr bwMode="ltGray">
            <a:xfrm>
              <a:off x="1776" y="240"/>
              <a:ext cx="1296" cy="1152"/>
            </a:xfrm>
            <a:prstGeom prst="star5">
              <a:avLst/>
            </a:prstGeom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47822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762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4782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20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6DB6D-CF27-4292-ADAC-B65BB0AB830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97F16-B9FA-4325-A7B2-F1FFB1A110E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B6A42-46DB-47B3-A00A-2AAAE7D65B5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BEC9E-F301-4861-A5B2-2417FC5CF48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6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038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5D146-66FD-4BDD-BB68-D2603ECD4AB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E5CF4-732D-4D57-BD1D-0DB9CC32621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5E796-5AD0-42B2-A998-2BED073AA60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3393A-9823-4678-B3B7-4BE0BBCAEE6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C75D5-DCB4-4630-919C-AFA68D69301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A910D-72A1-4ACD-B2C1-521780E5226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07F2C-7D3B-4324-BFB2-5777FF119F1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905500" y="685800"/>
            <a:ext cx="1943100" cy="5410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6200" y="685800"/>
            <a:ext cx="5676900" cy="5410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18D88-8710-4178-ABF9-C478F92C10E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0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381" y="2280"/>
              <a:ext cx="5369" cy="48"/>
              <a:chOff x="381" y="2280"/>
              <a:chExt cx="5369" cy="48"/>
            </a:xfrm>
          </p:grpSpPr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>
                <a:off x="381" y="2328"/>
                <a:ext cx="5369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381" y="2280"/>
                <a:ext cx="5369" cy="0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84" y="960"/>
              <a:ext cx="5375" cy="38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70344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FFCC6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70345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74BD8E4-9527-4A84-8464-100E7CB7A6F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D9AA5-3730-4D35-B4C8-E44087F1384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02F47-2E52-4FC5-9596-E6A0BB4D9DF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4A998-3A5C-41F6-BB8B-260E5848C73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43000" y="1790700"/>
            <a:ext cx="3810000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05400" y="1790700"/>
            <a:ext cx="3810000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72B9E-EFF2-4EE4-BBB5-E41E827304F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904EE-4D7A-4F2A-8826-C4F3E4A32DC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06BC3-6C2C-41B4-872E-B12AF18AC1F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3CB97-ADF2-49FC-BBDA-3E9AA96052B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1B822-20A3-40AB-ACE3-B9AC6C1D196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3E355-61D4-4C6C-A7CE-98EC5DEFE86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89D16-FED8-4ED7-9F45-63DA5D8ECE0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34188" y="266700"/>
            <a:ext cx="2081212" cy="56769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90550" y="266700"/>
            <a:ext cx="6091238" cy="56769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60F1D-0F5F-4B70-BC7F-C7995E153C2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3C1B3-49A2-4D31-A58B-8F0E14F74FA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0550" y="266700"/>
            <a:ext cx="7791450" cy="11049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143000" y="1790700"/>
            <a:ext cx="3810000" cy="4152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05400" y="1790700"/>
            <a:ext cx="3810000" cy="4152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E3597-61E6-4566-BD33-58CD8681003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2400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7955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7955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8638C-90C4-46E9-A34E-33E41C7C649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04374-B8A2-4079-A830-014E4891652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CB8A9-D4F2-4074-8D6D-4FC354D9505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4E2E6-B775-4EED-B3AF-EC19D7A1D22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EE823-F1DE-4C0E-818B-B92E6EC2261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C1C9F-1520-475F-B685-2327EC7DC16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3FF9C-F2F1-42F6-B424-E2DE08DC926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A5B07-BFD1-4EA2-9188-7F302B229C0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6BDDE-56F2-41AE-973F-76A8043003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C0084-9092-4EF3-8258-71057B2E07B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4ACEC-B3A7-424D-8BA6-3A93FC7C852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18864-133F-4B24-89A1-5B6D6D31E10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07950"/>
            <a:ext cx="9101138" cy="6750050"/>
            <a:chOff x="0" y="68"/>
            <a:chExt cx="5733" cy="4252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0" y="68"/>
              <a:ext cx="5733" cy="4088"/>
              <a:chOff x="0" y="68"/>
              <a:chExt cx="5733" cy="4088"/>
            </a:xfrm>
          </p:grpSpPr>
          <p:grpSp>
            <p:nvGrpSpPr>
              <p:cNvPr id="38" name="Group 4"/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5730" cy="4012"/>
                <a:chOff x="0" y="144"/>
                <a:chExt cx="5730" cy="4012"/>
              </a:xfrm>
            </p:grpSpPr>
            <p:sp>
              <p:nvSpPr>
                <p:cNvPr id="51" name="Line 5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52" name="Line 6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53" name="Line 7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54" name="Line 8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55" name="Line 9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56" name="Line 10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57" name="Line 11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58" name="Line 12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grpSp>
              <p:nvGrpSpPr>
                <p:cNvPr id="59" name="Group 13"/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975" cy="4012"/>
                  <a:chOff x="483" y="144"/>
                  <a:chExt cx="975" cy="4012"/>
                </a:xfrm>
              </p:grpSpPr>
              <p:grpSp>
                <p:nvGrpSpPr>
                  <p:cNvPr id="208" name="Group 14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236" name="Line 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37" name="Line 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38" name="Line 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39" name="Line 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40" name="Line 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41" name="Line 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42" name="Line 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43" name="Line 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</p:grpSp>
              <p:grpSp>
                <p:nvGrpSpPr>
                  <p:cNvPr id="209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483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228" name="Line 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29" name="Line 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30" name="Line 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31" name="Line 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32" name="Line 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33" name="Line 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34" name="Line 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35" name="Line 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</p:grpSp>
              <p:grpSp>
                <p:nvGrpSpPr>
                  <p:cNvPr id="210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483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220" name="Line 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21" name="Line 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22" name="Line 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23" name="Line 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24" name="Line 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25" name="Line 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26" name="Line 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27" name="Line 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</p:grpSp>
              <p:grpSp>
                <p:nvGrpSpPr>
                  <p:cNvPr id="211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483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212" name="Line 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13" name="Line 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14" name="Line 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15" name="Line 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16" name="Line 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17" name="Line 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18" name="Line 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19" name="Line 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</p:grpSp>
            </p:grpSp>
            <p:grpSp>
              <p:nvGrpSpPr>
                <p:cNvPr id="60" name="Group 50"/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975" cy="4012"/>
                  <a:chOff x="1551" y="144"/>
                  <a:chExt cx="975" cy="4012"/>
                </a:xfrm>
              </p:grpSpPr>
              <p:grpSp>
                <p:nvGrpSpPr>
                  <p:cNvPr id="172" name="Group 51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200" name="Line 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01" name="Line 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02" name="Line 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03" name="Line 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04" name="Line 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05" name="Line 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06" name="Line 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07" name="Line 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</p:grpSp>
              <p:grpSp>
                <p:nvGrpSpPr>
                  <p:cNvPr id="173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551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92" name="Line 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93" name="Line 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94" name="Line 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95" name="Line 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96" name="Line 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97" name="Line 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98" name="Line 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99" name="Line 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</p:grpSp>
              <p:grpSp>
                <p:nvGrpSpPr>
                  <p:cNvPr id="17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1551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84" name="Line 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85" name="Line 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86" name="Line 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87" name="Line 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88" name="Line 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89" name="Line 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90" name="Line 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91" name="Line 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</p:grpSp>
              <p:grpSp>
                <p:nvGrpSpPr>
                  <p:cNvPr id="175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1551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76" name="Line 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77" name="Line 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78" name="Line 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79" name="Line 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80" name="Line 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81" name="Line 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82" name="Line 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83" name="Line 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</p:grpSp>
            </p:grpSp>
            <p:grpSp>
              <p:nvGrpSpPr>
                <p:cNvPr id="61" name="Group 87"/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975" cy="4012"/>
                  <a:chOff x="2619" y="144"/>
                  <a:chExt cx="975" cy="4012"/>
                </a:xfrm>
              </p:grpSpPr>
              <p:grpSp>
                <p:nvGrpSpPr>
                  <p:cNvPr id="136" name="Group 88"/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164" name="Line 8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65" name="Line 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66" name="Line 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67" name="Line 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68" name="Line 9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69" name="Line 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70" name="Line 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71" name="Line 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</p:grpSp>
              <p:grpSp>
                <p:nvGrpSpPr>
                  <p:cNvPr id="137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2619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56" name="Line 9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57" name="Line 9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58" name="Line 10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59" name="Line 10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60" name="Line 10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61" name="Line 10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62" name="Line 10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63" name="Line 10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</p:grpSp>
              <p:grpSp>
                <p:nvGrpSpPr>
                  <p:cNvPr id="138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2619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48" name="Line 1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49" name="Line 10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50" name="Line 10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51" name="Line 11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52" name="Line 1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53" name="Line 11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54" name="Line 11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55" name="Line 11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</p:grpSp>
              <p:grpSp>
                <p:nvGrpSpPr>
                  <p:cNvPr id="139" name="Group 115"/>
                  <p:cNvGrpSpPr>
                    <a:grpSpLocks/>
                  </p:cNvGrpSpPr>
                  <p:nvPr/>
                </p:nvGrpSpPr>
                <p:grpSpPr bwMode="auto">
                  <a:xfrm>
                    <a:off x="2619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40" name="Line 1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41" name="Line 1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42" name="Line 1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43" name="Line 11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44" name="Line 1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45" name="Line 1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46" name="Line 1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47" name="Line 12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</p:grpSp>
            </p:grpSp>
            <p:grpSp>
              <p:nvGrpSpPr>
                <p:cNvPr id="62" name="Group 124"/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975" cy="4012"/>
                  <a:chOff x="3687" y="144"/>
                  <a:chExt cx="975" cy="4012"/>
                </a:xfrm>
              </p:grpSpPr>
              <p:grpSp>
                <p:nvGrpSpPr>
                  <p:cNvPr id="100" name="Group 125"/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128" name="Line 1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29" name="Line 1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30" name="Line 12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31" name="Line 12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32" name="Line 1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33" name="Line 1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34" name="Line 13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35" name="Line 13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</p:grpSp>
              <p:grpSp>
                <p:nvGrpSpPr>
                  <p:cNvPr id="101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3687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20" name="Line 1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21" name="Line 1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22" name="Line 13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23" name="Line 13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24" name="Line 1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25" name="Line 1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26" name="Line 14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27" name="Line 14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</p:grpSp>
              <p:grpSp>
                <p:nvGrpSpPr>
                  <p:cNvPr id="102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3687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12" name="Line 1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13" name="Line 1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14" name="Line 14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15" name="Line 14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16" name="Line 1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17" name="Line 1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18" name="Line 15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19" name="Line 15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</p:grpSp>
              <p:grpSp>
                <p:nvGrpSpPr>
                  <p:cNvPr id="103" name="Group 152"/>
                  <p:cNvGrpSpPr>
                    <a:grpSpLocks/>
                  </p:cNvGrpSpPr>
                  <p:nvPr/>
                </p:nvGrpSpPr>
                <p:grpSpPr bwMode="auto">
                  <a:xfrm>
                    <a:off x="3687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04" name="Line 1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05" name="Line 1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06" name="Line 1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07" name="Line 15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08" name="Line 1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09" name="Line 1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10" name="Line 1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111" name="Line 16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</p:grpSp>
            </p:grpSp>
            <p:grpSp>
              <p:nvGrpSpPr>
                <p:cNvPr id="63" name="Group 161"/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975" cy="4012"/>
                  <a:chOff x="4755" y="144"/>
                  <a:chExt cx="975" cy="4012"/>
                </a:xfrm>
              </p:grpSpPr>
              <p:grpSp>
                <p:nvGrpSpPr>
                  <p:cNvPr id="64" name="Group 162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92" name="Line 1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93" name="Line 1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94" name="Line 16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95" name="Line 16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96" name="Line 1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97" name="Line 1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98" name="Line 16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99" name="Line 17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</p:grpSp>
              <p:grpSp>
                <p:nvGrpSpPr>
                  <p:cNvPr id="65" name="Group 171"/>
                  <p:cNvGrpSpPr>
                    <a:grpSpLocks/>
                  </p:cNvGrpSpPr>
                  <p:nvPr/>
                </p:nvGrpSpPr>
                <p:grpSpPr bwMode="auto">
                  <a:xfrm>
                    <a:off x="4755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84" name="Line 1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85" name="Line 1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86" name="Line 17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87" name="Line 17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88" name="Line 1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89" name="Line 1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90" name="Line 17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91" name="Line 17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</p:grpSp>
              <p:grpSp>
                <p:nvGrpSpPr>
                  <p:cNvPr id="66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4755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76" name="Line 1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77" name="Line 1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78" name="Line 18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79" name="Line 18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80" name="Line 1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81" name="Line 1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82" name="Line 18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83" name="Line 18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</p:grpSp>
              <p:grpSp>
                <p:nvGrpSpPr>
                  <p:cNvPr id="67" name="Group 189"/>
                  <p:cNvGrpSpPr>
                    <a:grpSpLocks/>
                  </p:cNvGrpSpPr>
                  <p:nvPr/>
                </p:nvGrpSpPr>
                <p:grpSpPr bwMode="auto">
                  <a:xfrm>
                    <a:off x="4755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68" name="Line 1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69" name="Line 1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70" name="Line 1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71" name="Line 19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72" name="Line 1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73" name="Line 1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74" name="Line 1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75" name="Line 19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</p:grpSp>
            </p:grpSp>
          </p:grpSp>
          <p:grpSp>
            <p:nvGrpSpPr>
              <p:cNvPr id="39" name="Group 198"/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40" name="Line 19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41" name="Line 20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42" name="Line 201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43" name="Line 202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44" name="Line 203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45" name="Line 204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46" name="Line 205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47" name="Line 206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48" name="Line 207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49" name="Line 208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50" name="Line 20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</p:grpSp>
        <p:grpSp>
          <p:nvGrpSpPr>
            <p:cNvPr id="6" name="Group 210"/>
            <p:cNvGrpSpPr>
              <a:grpSpLocks/>
            </p:cNvGrpSpPr>
            <p:nvPr userDrawn="1"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33" name="Rectangle 211"/>
              <p:cNvSpPr>
                <a:spLocks noChangeArrowheads="1"/>
              </p:cNvSpPr>
              <p:nvPr userDrawn="1"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4" name="Rectangle 212"/>
              <p:cNvSpPr>
                <a:spLocks noChangeArrowheads="1"/>
              </p:cNvSpPr>
              <p:nvPr userDrawn="1"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5" name="Rectangle 213"/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6" name="Rectangle 214"/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7" name="Rectangle 215"/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7" name="Group 216"/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9" name="Group 217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1" name="Rectangle 21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2" name="Rectangle 21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10" name="Group 220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9" name="Rectangle 22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0" name="Rectangle 22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11" name="Group 223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7" name="Rectangle 22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8" name="Rectangle 22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12" name="Group 226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5" name="Rectangle 22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6" name="Rectangle 22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13" name="Group 229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3" name="Rectangle 23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4" name="Rectangle 23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14" name="Group 232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1" name="Rectangle 233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2" name="Rectangle 234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15" name="Group 235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9" name="Rectangle 23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0" name="Rectangle 23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16" name="Group 238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7" name="Rectangle 23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8" name="Rectangle 24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</p:grpSp>
        <p:pic>
          <p:nvPicPr>
            <p:cNvPr id="8" name="Picture 241" descr="Posbul1a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84" y="2112"/>
              <a:ext cx="198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7202" name="Rectangle 24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97203" name="Rectangle 24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244" name="Rectangle 24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45" name="Rectangle 2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46" name="Rectangle 2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C89FB-104C-490D-AAC6-F4EE61E59C7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6C7C6-13FB-4DCC-B439-EF924336AF9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CAB44-E49E-42CB-929A-BDD9A4D5E42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53495-7648-4103-8C14-7AE3F03445C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C0B9D-940E-4A08-BB5F-772F9508544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71315-0246-4974-B19D-3C640D88F9B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208AF-F7BE-4BCA-ACE4-5875A72C575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AAB48-AE38-4683-9798-A0EF1421C7F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8915400" cy="6858000"/>
            <a:chOff x="0" y="0"/>
            <a:chExt cx="5616" cy="4320"/>
          </a:xfrm>
        </p:grpSpPr>
        <p:pic>
          <p:nvPicPr>
            <p:cNvPr id="3080" name="Picture 3" descr="Expbanna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3540" name="Rectangle 4"/>
            <p:cNvSpPr>
              <a:spLocks noChangeArrowheads="1"/>
            </p:cNvSpPr>
            <p:nvPr/>
          </p:nvSpPr>
          <p:spPr bwMode="grayWhite">
            <a:xfrm>
              <a:off x="576" y="144"/>
              <a:ext cx="5040" cy="3888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307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9354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bg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354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bg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354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bg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C5E398DA-F807-4FEC-91A0-81F35FB51CD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11113" y="4291013"/>
            <a:ext cx="9156700" cy="2589212"/>
            <a:chOff x="7" y="2703"/>
            <a:chExt cx="5768" cy="1631"/>
          </a:xfrm>
        </p:grpSpPr>
        <p:sp>
          <p:nvSpPr>
            <p:cNvPr id="312323" name="Freeform 3"/>
            <p:cNvSpPr>
              <a:spLocks/>
            </p:cNvSpPr>
            <p:nvPr/>
          </p:nvSpPr>
          <p:spPr bwMode="ltGray">
            <a:xfrm>
              <a:off x="7" y="4067"/>
              <a:ext cx="5760" cy="267"/>
            </a:xfrm>
            <a:custGeom>
              <a:avLst/>
              <a:gdLst/>
              <a:ahLst/>
              <a:cxnLst>
                <a:cxn ang="0">
                  <a:pos x="0" y="266"/>
                </a:cxn>
                <a:cxn ang="0">
                  <a:pos x="5759" y="266"/>
                </a:cxn>
                <a:cxn ang="0">
                  <a:pos x="5759" y="81"/>
                </a:cxn>
                <a:cxn ang="0">
                  <a:pos x="5573" y="111"/>
                </a:cxn>
                <a:cxn ang="0">
                  <a:pos x="5104" y="131"/>
                </a:cxn>
                <a:cxn ang="0">
                  <a:pos x="4602" y="101"/>
                </a:cxn>
                <a:cxn ang="0">
                  <a:pos x="4143" y="141"/>
                </a:cxn>
                <a:cxn ang="0">
                  <a:pos x="3918" y="141"/>
                </a:cxn>
                <a:cxn ang="0">
                  <a:pos x="3790" y="131"/>
                </a:cxn>
                <a:cxn ang="0">
                  <a:pos x="3459" y="81"/>
                </a:cxn>
                <a:cxn ang="0">
                  <a:pos x="2979" y="91"/>
                </a:cxn>
                <a:cxn ang="0">
                  <a:pos x="2733" y="20"/>
                </a:cxn>
                <a:cxn ang="0">
                  <a:pos x="2434" y="51"/>
                </a:cxn>
                <a:cxn ang="0">
                  <a:pos x="2220" y="81"/>
                </a:cxn>
                <a:cxn ang="0">
                  <a:pos x="2050" y="91"/>
                </a:cxn>
                <a:cxn ang="0">
                  <a:pos x="1751" y="71"/>
                </a:cxn>
                <a:cxn ang="0">
                  <a:pos x="1441" y="51"/>
                </a:cxn>
                <a:cxn ang="0">
                  <a:pos x="1131" y="20"/>
                </a:cxn>
                <a:cxn ang="0">
                  <a:pos x="757" y="40"/>
                </a:cxn>
                <a:cxn ang="0">
                  <a:pos x="384" y="71"/>
                </a:cxn>
                <a:cxn ang="0">
                  <a:pos x="128" y="10"/>
                </a:cxn>
                <a:cxn ang="0">
                  <a:pos x="0" y="0"/>
                </a:cxn>
                <a:cxn ang="0">
                  <a:pos x="0" y="266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14345" name="Group 4"/>
            <p:cNvGrpSpPr>
              <a:grpSpLocks/>
            </p:cNvGrpSpPr>
            <p:nvPr/>
          </p:nvGrpSpPr>
          <p:grpSpPr bwMode="auto">
            <a:xfrm>
              <a:off x="43" y="2703"/>
              <a:ext cx="1502" cy="1542"/>
              <a:chOff x="43" y="2703"/>
              <a:chExt cx="1502" cy="1542"/>
            </a:xfrm>
          </p:grpSpPr>
          <p:grpSp>
            <p:nvGrpSpPr>
              <p:cNvPr id="14389" name="Group 5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14429" name="Group 6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312327" name="Freeform 7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/>
                    <a:ahLst/>
                    <a:cxnLst>
                      <a:cxn ang="0">
                        <a:pos x="0" y="238"/>
                      </a:cxn>
                      <a:cxn ang="0">
                        <a:pos x="19" y="184"/>
                      </a:cxn>
                      <a:cxn ang="0">
                        <a:pos x="36" y="126"/>
                      </a:cxn>
                      <a:cxn ang="0">
                        <a:pos x="44" y="100"/>
                      </a:cxn>
                      <a:cxn ang="0">
                        <a:pos x="55" y="70"/>
                      </a:cxn>
                      <a:cxn ang="0">
                        <a:pos x="72" y="39"/>
                      </a:cxn>
                      <a:cxn ang="0">
                        <a:pos x="83" y="19"/>
                      </a:cxn>
                      <a:cxn ang="0">
                        <a:pos x="93" y="10"/>
                      </a:cxn>
                      <a:cxn ang="0">
                        <a:pos x="105" y="2"/>
                      </a:cxn>
                      <a:cxn ang="0">
                        <a:pos x="118" y="0"/>
                      </a:cxn>
                      <a:cxn ang="0">
                        <a:pos x="124" y="6"/>
                      </a:cxn>
                      <a:cxn ang="0">
                        <a:pos x="131" y="22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312328" name="Freeform 8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/>
                    <a:ahLst/>
                    <a:cxnLst>
                      <a:cxn ang="0">
                        <a:pos x="0" y="583"/>
                      </a:cxn>
                      <a:cxn ang="0">
                        <a:pos x="0" y="528"/>
                      </a:cxn>
                      <a:cxn ang="0">
                        <a:pos x="0" y="487"/>
                      </a:cxn>
                      <a:cxn ang="0">
                        <a:pos x="2" y="458"/>
                      </a:cxn>
                      <a:cxn ang="0">
                        <a:pos x="2" y="423"/>
                      </a:cxn>
                      <a:cxn ang="0">
                        <a:pos x="2" y="387"/>
                      </a:cxn>
                      <a:cxn ang="0">
                        <a:pos x="3" y="357"/>
                      </a:cxn>
                      <a:cxn ang="0">
                        <a:pos x="5" y="329"/>
                      </a:cxn>
                      <a:cxn ang="0">
                        <a:pos x="8" y="280"/>
                      </a:cxn>
                      <a:cxn ang="0">
                        <a:pos x="13" y="227"/>
                      </a:cxn>
                      <a:cxn ang="0">
                        <a:pos x="19" y="173"/>
                      </a:cxn>
                      <a:cxn ang="0">
                        <a:pos x="23" y="116"/>
                      </a:cxn>
                      <a:cxn ang="0">
                        <a:pos x="27" y="81"/>
                      </a:cxn>
                      <a:cxn ang="0">
                        <a:pos x="30" y="68"/>
                      </a:cxn>
                      <a:cxn ang="0">
                        <a:pos x="38" y="45"/>
                      </a:cxn>
                      <a:cxn ang="0">
                        <a:pos x="46" y="28"/>
                      </a:cxn>
                      <a:cxn ang="0">
                        <a:pos x="55" y="15"/>
                      </a:cxn>
                      <a:cxn ang="0">
                        <a:pos x="63" y="3"/>
                      </a:cxn>
                      <a:cxn ang="0">
                        <a:pos x="69" y="0"/>
                      </a:cxn>
                      <a:cxn ang="0">
                        <a:pos x="78" y="0"/>
                      </a:cxn>
                      <a:cxn ang="0">
                        <a:pos x="86" y="4"/>
                      </a:cxn>
                      <a:cxn ang="0">
                        <a:pos x="89" y="10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/>
                  </a:p>
                </p:txBody>
              </p:sp>
            </p:grpSp>
            <p:grpSp>
              <p:nvGrpSpPr>
                <p:cNvPr id="14430" name="Group 9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312330" name="Freeform 10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/>
                    <a:ahLst/>
                    <a:cxnLst>
                      <a:cxn ang="0">
                        <a:pos x="162" y="264"/>
                      </a:cxn>
                      <a:cxn ang="0">
                        <a:pos x="138" y="239"/>
                      </a:cxn>
                      <a:cxn ang="0">
                        <a:pos x="128" y="222"/>
                      </a:cxn>
                      <a:cxn ang="0">
                        <a:pos x="122" y="210"/>
                      </a:cxn>
                      <a:cxn ang="0">
                        <a:pos x="86" y="88"/>
                      </a:cxn>
                      <a:cxn ang="0">
                        <a:pos x="66" y="49"/>
                      </a:cxn>
                      <a:cxn ang="0">
                        <a:pos x="52" y="24"/>
                      </a:cxn>
                      <a:cxn ang="0">
                        <a:pos x="41" y="13"/>
                      </a:cxn>
                      <a:cxn ang="0">
                        <a:pos x="27" y="3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312331" name="Freeform 11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/>
                    <a:ahLst/>
                    <a:cxnLst>
                      <a:cxn ang="0">
                        <a:pos x="249" y="627"/>
                      </a:cxn>
                      <a:cxn ang="0">
                        <a:pos x="242" y="577"/>
                      </a:cxn>
                      <a:cxn ang="0">
                        <a:pos x="164" y="237"/>
                      </a:cxn>
                      <a:cxn ang="0">
                        <a:pos x="128" y="132"/>
                      </a:cxn>
                      <a:cxn ang="0">
                        <a:pos x="118" y="97"/>
                      </a:cxn>
                      <a:cxn ang="0">
                        <a:pos x="105" y="57"/>
                      </a:cxn>
                      <a:cxn ang="0">
                        <a:pos x="90" y="27"/>
                      </a:cxn>
                      <a:cxn ang="0">
                        <a:pos x="75" y="11"/>
                      </a:cxn>
                      <a:cxn ang="0">
                        <a:pos x="57" y="0"/>
                      </a:cxn>
                      <a:cxn ang="0">
                        <a:pos x="38" y="0"/>
                      </a:cxn>
                      <a:cxn ang="0">
                        <a:pos x="26" y="12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/>
                  </a:p>
                </p:txBody>
              </p:sp>
            </p:grpSp>
            <p:sp>
              <p:nvSpPr>
                <p:cNvPr id="312332" name="Freeform 12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/>
                  <a:ahLst/>
                  <a:cxnLst>
                    <a:cxn ang="0">
                      <a:pos x="0" y="261"/>
                    </a:cxn>
                    <a:cxn ang="0">
                      <a:pos x="8" y="202"/>
                    </a:cxn>
                    <a:cxn ang="0">
                      <a:pos x="15" y="138"/>
                    </a:cxn>
                    <a:cxn ang="0">
                      <a:pos x="19" y="110"/>
                    </a:cxn>
                    <a:cxn ang="0">
                      <a:pos x="24" y="77"/>
                    </a:cxn>
                    <a:cxn ang="0">
                      <a:pos x="31" y="43"/>
                    </a:cxn>
                    <a:cxn ang="0">
                      <a:pos x="36" y="21"/>
                    </a:cxn>
                    <a:cxn ang="0">
                      <a:pos x="41" y="11"/>
                    </a:cxn>
                    <a:cxn ang="0">
                      <a:pos x="46" y="2"/>
                    </a:cxn>
                    <a:cxn ang="0">
                      <a:pos x="52" y="0"/>
                    </a:cxn>
                    <a:cxn ang="0">
                      <a:pos x="55" y="7"/>
                    </a:cxn>
                    <a:cxn ang="0">
                      <a:pos x="58" y="24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12333" name="Freeform 13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/>
                  <a:ahLst/>
                  <a:cxnLst>
                    <a:cxn ang="0">
                      <a:pos x="0" y="639"/>
                    </a:cxn>
                    <a:cxn ang="0">
                      <a:pos x="0" y="579"/>
                    </a:cxn>
                    <a:cxn ang="0">
                      <a:pos x="0" y="534"/>
                    </a:cxn>
                    <a:cxn ang="0">
                      <a:pos x="0" y="503"/>
                    </a:cxn>
                    <a:cxn ang="0">
                      <a:pos x="1" y="464"/>
                    </a:cxn>
                    <a:cxn ang="0">
                      <a:pos x="1" y="424"/>
                    </a:cxn>
                    <a:cxn ang="0">
                      <a:pos x="1" y="391"/>
                    </a:cxn>
                    <a:cxn ang="0">
                      <a:pos x="2" y="361"/>
                    </a:cxn>
                    <a:cxn ang="0">
                      <a:pos x="4" y="307"/>
                    </a:cxn>
                    <a:cxn ang="0">
                      <a:pos x="5" y="249"/>
                    </a:cxn>
                    <a:cxn ang="0">
                      <a:pos x="8" y="190"/>
                    </a:cxn>
                    <a:cxn ang="0">
                      <a:pos x="10" y="127"/>
                    </a:cxn>
                    <a:cxn ang="0">
                      <a:pos x="12" y="89"/>
                    </a:cxn>
                    <a:cxn ang="0">
                      <a:pos x="13" y="75"/>
                    </a:cxn>
                    <a:cxn ang="0">
                      <a:pos x="17" y="49"/>
                    </a:cxn>
                    <a:cxn ang="0">
                      <a:pos x="20" y="31"/>
                    </a:cxn>
                    <a:cxn ang="0">
                      <a:pos x="24" y="16"/>
                    </a:cxn>
                    <a:cxn ang="0">
                      <a:pos x="28" y="3"/>
                    </a:cxn>
                    <a:cxn ang="0">
                      <a:pos x="31" y="0"/>
                    </a:cxn>
                    <a:cxn ang="0">
                      <a:pos x="35" y="0"/>
                    </a:cxn>
                    <a:cxn ang="0">
                      <a:pos x="38" y="5"/>
                    </a:cxn>
                    <a:cxn ang="0">
                      <a:pos x="40" y="10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12334" name="Freeform 14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/>
                  <a:ahLst/>
                  <a:cxnLst>
                    <a:cxn ang="0">
                      <a:pos x="139" y="1096"/>
                    </a:cxn>
                    <a:cxn ang="0">
                      <a:pos x="135" y="1009"/>
                    </a:cxn>
                    <a:cxn ang="0">
                      <a:pos x="90" y="415"/>
                    </a:cxn>
                    <a:cxn ang="0">
                      <a:pos x="71" y="230"/>
                    </a:cxn>
                    <a:cxn ang="0">
                      <a:pos x="66" y="170"/>
                    </a:cxn>
                    <a:cxn ang="0">
                      <a:pos x="58" y="100"/>
                    </a:cxn>
                    <a:cxn ang="0">
                      <a:pos x="50" y="47"/>
                    </a:cxn>
                    <a:cxn ang="0">
                      <a:pos x="41" y="19"/>
                    </a:cxn>
                    <a:cxn ang="0">
                      <a:pos x="32" y="1"/>
                    </a:cxn>
                    <a:cxn ang="0">
                      <a:pos x="21" y="0"/>
                    </a:cxn>
                    <a:cxn ang="0">
                      <a:pos x="14" y="21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grpSp>
              <p:nvGrpSpPr>
                <p:cNvPr id="14434" name="Group 15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312336" name="Freeform 16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/>
                    <a:ahLst/>
                    <a:cxnLst>
                      <a:cxn ang="0">
                        <a:pos x="91" y="385"/>
                      </a:cxn>
                      <a:cxn ang="0">
                        <a:pos x="77" y="347"/>
                      </a:cxn>
                      <a:cxn ang="0">
                        <a:pos x="72" y="325"/>
                      </a:cxn>
                      <a:cxn ang="0">
                        <a:pos x="69" y="306"/>
                      </a:cxn>
                      <a:cxn ang="0">
                        <a:pos x="48" y="129"/>
                      </a:cxn>
                      <a:cxn ang="0">
                        <a:pos x="37" y="73"/>
                      </a:cxn>
                      <a:cxn ang="0">
                        <a:pos x="29" y="37"/>
                      </a:cxn>
                      <a:cxn ang="0">
                        <a:pos x="23" y="18"/>
                      </a:cxn>
                      <a:cxn ang="0">
                        <a:pos x="15" y="5"/>
                      </a:cxn>
                      <a:cxn ang="0">
                        <a:pos x="8" y="0"/>
                      </a:cxn>
                      <a:cxn ang="0">
                        <a:pos x="2" y="3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312337" name="Freeform 17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/>
                    <a:ahLst/>
                    <a:cxnLst>
                      <a:cxn ang="0">
                        <a:pos x="0" y="1412"/>
                      </a:cxn>
                      <a:cxn ang="0">
                        <a:pos x="45" y="888"/>
                      </a:cxn>
                      <a:cxn ang="0">
                        <a:pos x="50" y="804"/>
                      </a:cxn>
                      <a:cxn ang="0">
                        <a:pos x="62" y="668"/>
                      </a:cxn>
                      <a:cxn ang="0">
                        <a:pos x="73" y="526"/>
                      </a:cxn>
                      <a:cxn ang="0">
                        <a:pos x="79" y="450"/>
                      </a:cxn>
                      <a:cxn ang="0">
                        <a:pos x="82" y="368"/>
                      </a:cxn>
                      <a:cxn ang="0">
                        <a:pos x="85" y="291"/>
                      </a:cxn>
                      <a:cxn ang="0">
                        <a:pos x="93" y="202"/>
                      </a:cxn>
                      <a:cxn ang="0">
                        <a:pos x="100" y="120"/>
                      </a:cxn>
                      <a:cxn ang="0">
                        <a:pos x="110" y="48"/>
                      </a:cxn>
                      <a:cxn ang="0">
                        <a:pos x="117" y="3"/>
                      </a:cxn>
                      <a:cxn ang="0">
                        <a:pos x="122" y="0"/>
                      </a:cxn>
                      <a:cxn ang="0">
                        <a:pos x="126" y="23"/>
                      </a:cxn>
                      <a:cxn ang="0">
                        <a:pos x="129" y="102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312338" name="Freeform 18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/>
                    <a:ahLst/>
                    <a:cxnLst>
                      <a:cxn ang="0">
                        <a:pos x="0" y="521"/>
                      </a:cxn>
                      <a:cxn ang="0">
                        <a:pos x="20" y="408"/>
                      </a:cxn>
                      <a:cxn ang="0">
                        <a:pos x="32" y="278"/>
                      </a:cxn>
                      <a:cxn ang="0">
                        <a:pos x="38" y="220"/>
                      </a:cxn>
                      <a:cxn ang="0">
                        <a:pos x="47" y="153"/>
                      </a:cxn>
                      <a:cxn ang="0">
                        <a:pos x="59" y="84"/>
                      </a:cxn>
                      <a:cxn ang="0">
                        <a:pos x="69" y="40"/>
                      </a:cxn>
                      <a:cxn ang="0">
                        <a:pos x="75" y="19"/>
                      </a:cxn>
                      <a:cxn ang="0">
                        <a:pos x="84" y="3"/>
                      </a:cxn>
                      <a:cxn ang="0">
                        <a:pos x="96" y="0"/>
                      </a:cxn>
                      <a:cxn ang="0">
                        <a:pos x="101" y="11"/>
                      </a:cxn>
                      <a:cxn ang="0">
                        <a:pos x="105" y="46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312339" name="Freeform 19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" y="16"/>
                      </a:cxn>
                      <a:cxn ang="0">
                        <a:pos x="18" y="34"/>
                      </a:cxn>
                      <a:cxn ang="0">
                        <a:pos x="26" y="70"/>
                      </a:cxn>
                      <a:cxn ang="0">
                        <a:pos x="33" y="101"/>
                      </a:cxn>
                      <a:cxn ang="0">
                        <a:pos x="40" y="132"/>
                      </a:cxn>
                      <a:cxn ang="0">
                        <a:pos x="43" y="158"/>
                      </a:cxn>
                      <a:cxn ang="0">
                        <a:pos x="45" y="184"/>
                      </a:cxn>
                      <a:cxn ang="0">
                        <a:pos x="47" y="219"/>
                      </a:cxn>
                      <a:cxn ang="0">
                        <a:pos x="47" y="254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/>
                  </a:p>
                </p:txBody>
              </p:sp>
            </p:grpSp>
            <p:sp>
              <p:nvSpPr>
                <p:cNvPr id="312340" name="Freeform 20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/>
                  <a:ahLst/>
                  <a:cxnLst>
                    <a:cxn ang="0">
                      <a:pos x="163" y="129"/>
                    </a:cxn>
                    <a:cxn ang="0">
                      <a:pos x="138" y="116"/>
                    </a:cxn>
                    <a:cxn ang="0">
                      <a:pos x="129" y="109"/>
                    </a:cxn>
                    <a:cxn ang="0">
                      <a:pos x="123" y="103"/>
                    </a:cxn>
                    <a:cxn ang="0">
                      <a:pos x="86" y="43"/>
                    </a:cxn>
                    <a:cxn ang="0">
                      <a:pos x="67" y="24"/>
                    </a:cxn>
                    <a:cxn ang="0">
                      <a:pos x="52" y="12"/>
                    </a:cxn>
                    <a:cxn ang="0">
                      <a:pos x="41" y="6"/>
                    </a:cxn>
                    <a:cxn ang="0">
                      <a:pos x="27" y="2"/>
                    </a:cxn>
                    <a:cxn ang="0">
                      <a:pos x="14" y="0"/>
                    </a:cxn>
                    <a:cxn ang="0">
                      <a:pos x="5" y="0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12341" name="Freeform 21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/>
                  <a:ahLst/>
                  <a:cxnLst>
                    <a:cxn ang="0">
                      <a:pos x="0" y="139"/>
                    </a:cxn>
                    <a:cxn ang="0">
                      <a:pos x="32" y="108"/>
                    </a:cxn>
                    <a:cxn ang="0">
                      <a:pos x="59" y="73"/>
                    </a:cxn>
                    <a:cxn ang="0">
                      <a:pos x="73" y="58"/>
                    </a:cxn>
                    <a:cxn ang="0">
                      <a:pos x="93" y="41"/>
                    </a:cxn>
                    <a:cxn ang="0">
                      <a:pos x="119" y="23"/>
                    </a:cxn>
                    <a:cxn ang="0">
                      <a:pos x="139" y="11"/>
                    </a:cxn>
                    <a:cxn ang="0">
                      <a:pos x="153" y="5"/>
                    </a:cxn>
                    <a:cxn ang="0">
                      <a:pos x="173" y="1"/>
                    </a:cxn>
                    <a:cxn ang="0">
                      <a:pos x="196" y="0"/>
                    </a:cxn>
                    <a:cxn ang="0">
                      <a:pos x="206" y="3"/>
                    </a:cxn>
                    <a:cxn ang="0">
                      <a:pos x="217" y="1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12342" name="Freeform 22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/>
                  <a:ahLst/>
                  <a:cxnLst>
                    <a:cxn ang="0">
                      <a:pos x="0" y="344"/>
                    </a:cxn>
                    <a:cxn ang="0">
                      <a:pos x="0" y="311"/>
                    </a:cxn>
                    <a:cxn ang="0">
                      <a:pos x="0" y="287"/>
                    </a:cxn>
                    <a:cxn ang="0">
                      <a:pos x="3" y="270"/>
                    </a:cxn>
                    <a:cxn ang="0">
                      <a:pos x="5" y="249"/>
                    </a:cxn>
                    <a:cxn ang="0">
                      <a:pos x="5" y="228"/>
                    </a:cxn>
                    <a:cxn ang="0">
                      <a:pos x="5" y="211"/>
                    </a:cxn>
                    <a:cxn ang="0">
                      <a:pos x="10" y="194"/>
                    </a:cxn>
                    <a:cxn ang="0">
                      <a:pos x="14" y="165"/>
                    </a:cxn>
                    <a:cxn ang="0">
                      <a:pos x="22" y="134"/>
                    </a:cxn>
                    <a:cxn ang="0">
                      <a:pos x="31" y="102"/>
                    </a:cxn>
                    <a:cxn ang="0">
                      <a:pos x="38" y="68"/>
                    </a:cxn>
                    <a:cxn ang="0">
                      <a:pos x="45" y="48"/>
                    </a:cxn>
                    <a:cxn ang="0">
                      <a:pos x="50" y="40"/>
                    </a:cxn>
                    <a:cxn ang="0">
                      <a:pos x="64" y="27"/>
                    </a:cxn>
                    <a:cxn ang="0">
                      <a:pos x="77" y="16"/>
                    </a:cxn>
                    <a:cxn ang="0">
                      <a:pos x="91" y="8"/>
                    </a:cxn>
                    <a:cxn ang="0">
                      <a:pos x="106" y="2"/>
                    </a:cxn>
                    <a:cxn ang="0">
                      <a:pos x="117" y="0"/>
                    </a:cxn>
                    <a:cxn ang="0">
                      <a:pos x="131" y="0"/>
                    </a:cxn>
                    <a:cxn ang="0">
                      <a:pos x="143" y="2"/>
                    </a:cxn>
                    <a:cxn ang="0">
                      <a:pos x="149" y="5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12343" name="Freeform 23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/>
                  <a:ahLst/>
                  <a:cxnLst>
                    <a:cxn ang="0">
                      <a:pos x="260" y="311"/>
                    </a:cxn>
                    <a:cxn ang="0">
                      <a:pos x="252" y="286"/>
                    </a:cxn>
                    <a:cxn ang="0">
                      <a:pos x="171" y="117"/>
                    </a:cxn>
                    <a:cxn ang="0">
                      <a:pos x="134" y="65"/>
                    </a:cxn>
                    <a:cxn ang="0">
                      <a:pos x="124" y="48"/>
                    </a:cxn>
                    <a:cxn ang="0">
                      <a:pos x="109" y="28"/>
                    </a:cxn>
                    <a:cxn ang="0">
                      <a:pos x="94" y="13"/>
                    </a:cxn>
                    <a:cxn ang="0">
                      <a:pos x="78" y="5"/>
                    </a:cxn>
                    <a:cxn ang="0">
                      <a:pos x="59" y="0"/>
                    </a:cxn>
                    <a:cxn ang="0">
                      <a:pos x="40" y="0"/>
                    </a:cxn>
                    <a:cxn ang="0">
                      <a:pos x="27" y="5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12344" name="Freeform 24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/>
                  <a:ahLst/>
                  <a:cxnLst>
                    <a:cxn ang="0">
                      <a:pos x="0" y="478"/>
                    </a:cxn>
                    <a:cxn ang="0">
                      <a:pos x="84" y="300"/>
                    </a:cxn>
                    <a:cxn ang="0">
                      <a:pos x="93" y="272"/>
                    </a:cxn>
                    <a:cxn ang="0">
                      <a:pos x="114" y="226"/>
                    </a:cxn>
                    <a:cxn ang="0">
                      <a:pos x="133" y="178"/>
                    </a:cxn>
                    <a:cxn ang="0">
                      <a:pos x="144" y="152"/>
                    </a:cxn>
                    <a:cxn ang="0">
                      <a:pos x="149" y="124"/>
                    </a:cxn>
                    <a:cxn ang="0">
                      <a:pos x="157" y="98"/>
                    </a:cxn>
                    <a:cxn ang="0">
                      <a:pos x="169" y="68"/>
                    </a:cxn>
                    <a:cxn ang="0">
                      <a:pos x="183" y="40"/>
                    </a:cxn>
                    <a:cxn ang="0">
                      <a:pos x="200" y="16"/>
                    </a:cxn>
                    <a:cxn ang="0">
                      <a:pos x="214" y="1"/>
                    </a:cxn>
                    <a:cxn ang="0">
                      <a:pos x="222" y="0"/>
                    </a:cxn>
                    <a:cxn ang="0">
                      <a:pos x="230" y="8"/>
                    </a:cxn>
                    <a:cxn ang="0">
                      <a:pos x="235" y="34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12345" name="Freeform 25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/>
                  <a:ahLst/>
                  <a:cxnLst>
                    <a:cxn ang="0">
                      <a:pos x="0" y="177"/>
                    </a:cxn>
                    <a:cxn ang="0">
                      <a:pos x="35" y="138"/>
                    </a:cxn>
                    <a:cxn ang="0">
                      <a:pos x="57" y="94"/>
                    </a:cxn>
                    <a:cxn ang="0">
                      <a:pos x="70" y="74"/>
                    </a:cxn>
                    <a:cxn ang="0">
                      <a:pos x="86" y="51"/>
                    </a:cxn>
                    <a:cxn ang="0">
                      <a:pos x="107" y="28"/>
                    </a:cxn>
                    <a:cxn ang="0">
                      <a:pos x="123" y="13"/>
                    </a:cxn>
                    <a:cxn ang="0">
                      <a:pos x="136" y="6"/>
                    </a:cxn>
                    <a:cxn ang="0">
                      <a:pos x="152" y="1"/>
                    </a:cxn>
                    <a:cxn ang="0">
                      <a:pos x="171" y="0"/>
                    </a:cxn>
                    <a:cxn ang="0">
                      <a:pos x="179" y="3"/>
                    </a:cxn>
                    <a:cxn ang="0">
                      <a:pos x="188" y="15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12346" name="Freeform 26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5"/>
                    </a:cxn>
                    <a:cxn ang="0">
                      <a:pos x="33" y="11"/>
                    </a:cxn>
                    <a:cxn ang="0">
                      <a:pos x="50" y="23"/>
                    </a:cxn>
                    <a:cxn ang="0">
                      <a:pos x="65" y="33"/>
                    </a:cxn>
                    <a:cxn ang="0">
                      <a:pos x="77" y="44"/>
                    </a:cxn>
                    <a:cxn ang="0">
                      <a:pos x="84" y="53"/>
                    </a:cxn>
                    <a:cxn ang="0">
                      <a:pos x="87" y="62"/>
                    </a:cxn>
                    <a:cxn ang="0">
                      <a:pos x="90" y="74"/>
                    </a:cxn>
                    <a:cxn ang="0">
                      <a:pos x="90" y="86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12347" name="Freeform 27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/>
                  <a:ahLst/>
                  <a:cxnLst>
                    <a:cxn ang="0">
                      <a:pos x="0" y="967"/>
                    </a:cxn>
                    <a:cxn ang="0">
                      <a:pos x="80" y="608"/>
                    </a:cxn>
                    <a:cxn ang="0">
                      <a:pos x="89" y="550"/>
                    </a:cxn>
                    <a:cxn ang="0">
                      <a:pos x="109" y="458"/>
                    </a:cxn>
                    <a:cxn ang="0">
                      <a:pos x="128" y="361"/>
                    </a:cxn>
                    <a:cxn ang="0">
                      <a:pos x="138" y="307"/>
                    </a:cxn>
                    <a:cxn ang="0">
                      <a:pos x="143" y="252"/>
                    </a:cxn>
                    <a:cxn ang="0">
                      <a:pos x="151" y="199"/>
                    </a:cxn>
                    <a:cxn ang="0">
                      <a:pos x="163" y="138"/>
                    </a:cxn>
                    <a:cxn ang="0">
                      <a:pos x="175" y="81"/>
                    </a:cxn>
                    <a:cxn ang="0">
                      <a:pos x="192" y="32"/>
                    </a:cxn>
                    <a:cxn ang="0">
                      <a:pos x="206" y="2"/>
                    </a:cxn>
                    <a:cxn ang="0">
                      <a:pos x="214" y="0"/>
                    </a:cxn>
                    <a:cxn ang="0">
                      <a:pos x="221" y="15"/>
                    </a:cxn>
                    <a:cxn ang="0">
                      <a:pos x="226" y="6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12348" name="Freeform 28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/>
                  <a:ahLst/>
                  <a:cxnLst>
                    <a:cxn ang="0">
                      <a:pos x="0" y="359"/>
                    </a:cxn>
                    <a:cxn ang="0">
                      <a:pos x="33" y="281"/>
                    </a:cxn>
                    <a:cxn ang="0">
                      <a:pos x="54" y="191"/>
                    </a:cxn>
                    <a:cxn ang="0">
                      <a:pos x="65" y="151"/>
                    </a:cxn>
                    <a:cxn ang="0">
                      <a:pos x="81" y="105"/>
                    </a:cxn>
                    <a:cxn ang="0">
                      <a:pos x="101" y="57"/>
                    </a:cxn>
                    <a:cxn ang="0">
                      <a:pos x="117" y="28"/>
                    </a:cxn>
                    <a:cxn ang="0">
                      <a:pos x="128" y="13"/>
                    </a:cxn>
                    <a:cxn ang="0">
                      <a:pos x="144" y="2"/>
                    </a:cxn>
                    <a:cxn ang="0">
                      <a:pos x="162" y="0"/>
                    </a:cxn>
                    <a:cxn ang="0">
                      <a:pos x="169" y="8"/>
                    </a:cxn>
                    <a:cxn ang="0">
                      <a:pos x="178" y="31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12349" name="Freeform 29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" y="10"/>
                    </a:cxn>
                    <a:cxn ang="0">
                      <a:pos x="32" y="24"/>
                    </a:cxn>
                    <a:cxn ang="0">
                      <a:pos x="48" y="47"/>
                    </a:cxn>
                    <a:cxn ang="0">
                      <a:pos x="62" y="68"/>
                    </a:cxn>
                    <a:cxn ang="0">
                      <a:pos x="75" y="90"/>
                    </a:cxn>
                    <a:cxn ang="0">
                      <a:pos x="81" y="108"/>
                    </a:cxn>
                    <a:cxn ang="0">
                      <a:pos x="84" y="125"/>
                    </a:cxn>
                    <a:cxn ang="0">
                      <a:pos x="87" y="148"/>
                    </a:cxn>
                    <a:cxn ang="0">
                      <a:pos x="87" y="173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12350" name="Freeform 30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/>
                  <a:ahLst/>
                  <a:cxnLst>
                    <a:cxn ang="0">
                      <a:pos x="121" y="804"/>
                    </a:cxn>
                    <a:cxn ang="0">
                      <a:pos x="122" y="687"/>
                    </a:cxn>
                    <a:cxn ang="0">
                      <a:pos x="122" y="634"/>
                    </a:cxn>
                    <a:cxn ang="0">
                      <a:pos x="119" y="596"/>
                    </a:cxn>
                    <a:cxn ang="0">
                      <a:pos x="117" y="551"/>
                    </a:cxn>
                    <a:cxn ang="0">
                      <a:pos x="118" y="503"/>
                    </a:cxn>
                    <a:cxn ang="0">
                      <a:pos x="116" y="464"/>
                    </a:cxn>
                    <a:cxn ang="0">
                      <a:pos x="114" y="428"/>
                    </a:cxn>
                    <a:cxn ang="0">
                      <a:pos x="109" y="365"/>
                    </a:cxn>
                    <a:cxn ang="0">
                      <a:pos x="103" y="296"/>
                    </a:cxn>
                    <a:cxn ang="0">
                      <a:pos x="96" y="226"/>
                    </a:cxn>
                    <a:cxn ang="0">
                      <a:pos x="90" y="151"/>
                    </a:cxn>
                    <a:cxn ang="0">
                      <a:pos x="84" y="106"/>
                    </a:cxn>
                    <a:cxn ang="0">
                      <a:pos x="80" y="89"/>
                    </a:cxn>
                    <a:cxn ang="0">
                      <a:pos x="68" y="59"/>
                    </a:cxn>
                    <a:cxn ang="0">
                      <a:pos x="58" y="37"/>
                    </a:cxn>
                    <a:cxn ang="0">
                      <a:pos x="47" y="18"/>
                    </a:cxn>
                    <a:cxn ang="0">
                      <a:pos x="34" y="4"/>
                    </a:cxn>
                    <a:cxn ang="0">
                      <a:pos x="26" y="0"/>
                    </a:cxn>
                    <a:cxn ang="0">
                      <a:pos x="14" y="0"/>
                    </a:cxn>
                    <a:cxn ang="0">
                      <a:pos x="5" y="5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312351" name="Freeform 31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/>
                <a:ahLst/>
                <a:cxnLst>
                  <a:cxn ang="0">
                    <a:pos x="27" y="35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4" y="2"/>
                  </a:cxn>
                  <a:cxn ang="0">
                    <a:pos x="12" y="11"/>
                  </a:cxn>
                  <a:cxn ang="0">
                    <a:pos x="5" y="40"/>
                  </a:cxn>
                  <a:cxn ang="0">
                    <a:pos x="3" y="53"/>
                  </a:cxn>
                  <a:cxn ang="0">
                    <a:pos x="2" y="66"/>
                  </a:cxn>
                  <a:cxn ang="0">
                    <a:pos x="0" y="104"/>
                  </a:cxn>
                  <a:cxn ang="0">
                    <a:pos x="0" y="116"/>
                  </a:cxn>
                  <a:cxn ang="0">
                    <a:pos x="0" y="130"/>
                  </a:cxn>
                  <a:cxn ang="0">
                    <a:pos x="1" y="146"/>
                  </a:cxn>
                  <a:cxn ang="0">
                    <a:pos x="3" y="169"/>
                  </a:cxn>
                  <a:cxn ang="0">
                    <a:pos x="6" y="185"/>
                  </a:cxn>
                  <a:cxn ang="0">
                    <a:pos x="9" y="202"/>
                  </a:cxn>
                  <a:cxn ang="0">
                    <a:pos x="15" y="223"/>
                  </a:cxn>
                  <a:cxn ang="0">
                    <a:pos x="12" y="197"/>
                  </a:cxn>
                  <a:cxn ang="0">
                    <a:pos x="9" y="173"/>
                  </a:cxn>
                  <a:cxn ang="0">
                    <a:pos x="8" y="152"/>
                  </a:cxn>
                  <a:cxn ang="0">
                    <a:pos x="9" y="130"/>
                  </a:cxn>
                  <a:cxn ang="0">
                    <a:pos x="9" y="116"/>
                  </a:cxn>
                  <a:cxn ang="0">
                    <a:pos x="8" y="97"/>
                  </a:cxn>
                  <a:cxn ang="0">
                    <a:pos x="7" y="83"/>
                  </a:cxn>
                  <a:cxn ang="0">
                    <a:pos x="10" y="53"/>
                  </a:cxn>
                  <a:cxn ang="0">
                    <a:pos x="10" y="38"/>
                  </a:cxn>
                  <a:cxn ang="0">
                    <a:pos x="12" y="25"/>
                  </a:cxn>
                  <a:cxn ang="0">
                    <a:pos x="17" y="8"/>
                  </a:cxn>
                  <a:cxn ang="0">
                    <a:pos x="19" y="21"/>
                  </a:cxn>
                  <a:cxn ang="0">
                    <a:pos x="28" y="42"/>
                  </a:cxn>
                  <a:cxn ang="0">
                    <a:pos x="27" y="35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grpSp>
            <p:nvGrpSpPr>
              <p:cNvPr id="14391" name="Group 32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312353" name="Freeform 33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4" y="15"/>
                    </a:cxn>
                    <a:cxn ang="0">
                      <a:pos x="22" y="40"/>
                    </a:cxn>
                    <a:cxn ang="0">
                      <a:pos x="29" y="74"/>
                    </a:cxn>
                    <a:cxn ang="0">
                      <a:pos x="37" y="118"/>
                    </a:cxn>
                    <a:cxn ang="0">
                      <a:pos x="37" y="164"/>
                    </a:cxn>
                    <a:cxn ang="0">
                      <a:pos x="33" y="205"/>
                    </a:cxn>
                    <a:cxn ang="0">
                      <a:pos x="29" y="205"/>
                    </a:cxn>
                    <a:cxn ang="0">
                      <a:pos x="33" y="164"/>
                    </a:cxn>
                    <a:cxn ang="0">
                      <a:pos x="33" y="130"/>
                    </a:cxn>
                    <a:cxn ang="0">
                      <a:pos x="26" y="93"/>
                    </a:cxn>
                    <a:cxn ang="0">
                      <a:pos x="14" y="56"/>
                    </a:cxn>
                    <a:cxn ang="0">
                      <a:pos x="0" y="9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12354" name="Freeform 34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/>
                  <a:ahLst/>
                  <a:cxnLst>
                    <a:cxn ang="0">
                      <a:pos x="58" y="32"/>
                    </a:cxn>
                    <a:cxn ang="0">
                      <a:pos x="46" y="0"/>
                    </a:cxn>
                    <a:cxn ang="0">
                      <a:pos x="37" y="0"/>
                    </a:cxn>
                    <a:cxn ang="0">
                      <a:pos x="31" y="2"/>
                    </a:cxn>
                    <a:cxn ang="0">
                      <a:pos x="26" y="10"/>
                    </a:cxn>
                    <a:cxn ang="0">
                      <a:pos x="12" y="37"/>
                    </a:cxn>
                    <a:cxn ang="0">
                      <a:pos x="7" y="48"/>
                    </a:cxn>
                    <a:cxn ang="0">
                      <a:pos x="4" y="60"/>
                    </a:cxn>
                    <a:cxn ang="0">
                      <a:pos x="0" y="95"/>
                    </a:cxn>
                    <a:cxn ang="0">
                      <a:pos x="0" y="106"/>
                    </a:cxn>
                    <a:cxn ang="0">
                      <a:pos x="0" y="119"/>
                    </a:cxn>
                    <a:cxn ang="0">
                      <a:pos x="2" y="133"/>
                    </a:cxn>
                    <a:cxn ang="0">
                      <a:pos x="8" y="155"/>
                    </a:cxn>
                    <a:cxn ang="0">
                      <a:pos x="13" y="169"/>
                    </a:cxn>
                    <a:cxn ang="0">
                      <a:pos x="20" y="184"/>
                    </a:cxn>
                    <a:cxn ang="0">
                      <a:pos x="33" y="204"/>
                    </a:cxn>
                    <a:cxn ang="0">
                      <a:pos x="26" y="180"/>
                    </a:cxn>
                    <a:cxn ang="0">
                      <a:pos x="20" y="158"/>
                    </a:cxn>
                    <a:cxn ang="0">
                      <a:pos x="18" y="138"/>
                    </a:cxn>
                    <a:cxn ang="0">
                      <a:pos x="18" y="119"/>
                    </a:cxn>
                    <a:cxn ang="0">
                      <a:pos x="20" y="106"/>
                    </a:cxn>
                    <a:cxn ang="0">
                      <a:pos x="18" y="89"/>
                    </a:cxn>
                    <a:cxn ang="0">
                      <a:pos x="16" y="76"/>
                    </a:cxn>
                    <a:cxn ang="0">
                      <a:pos x="22" y="48"/>
                    </a:cxn>
                    <a:cxn ang="0">
                      <a:pos x="23" y="35"/>
                    </a:cxn>
                    <a:cxn ang="0">
                      <a:pos x="28" y="23"/>
                    </a:cxn>
                    <a:cxn ang="0">
                      <a:pos x="37" y="8"/>
                    </a:cxn>
                    <a:cxn ang="0">
                      <a:pos x="42" y="19"/>
                    </a:cxn>
                    <a:cxn ang="0">
                      <a:pos x="60" y="38"/>
                    </a:cxn>
                    <a:cxn ang="0">
                      <a:pos x="58" y="32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12355" name="Freeform 35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/>
                  <a:ahLst/>
                  <a:cxnLst>
                    <a:cxn ang="0">
                      <a:pos x="48" y="4"/>
                    </a:cxn>
                    <a:cxn ang="0">
                      <a:pos x="52" y="15"/>
                    </a:cxn>
                    <a:cxn ang="0">
                      <a:pos x="85" y="13"/>
                    </a:cxn>
                    <a:cxn ang="0">
                      <a:pos x="72" y="19"/>
                    </a:cxn>
                    <a:cxn ang="0">
                      <a:pos x="58" y="24"/>
                    </a:cxn>
                    <a:cxn ang="0">
                      <a:pos x="89" y="34"/>
                    </a:cxn>
                    <a:cxn ang="0">
                      <a:pos x="65" y="38"/>
                    </a:cxn>
                    <a:cxn ang="0">
                      <a:pos x="63" y="48"/>
                    </a:cxn>
                    <a:cxn ang="0">
                      <a:pos x="133" y="100"/>
                    </a:cxn>
                    <a:cxn ang="0">
                      <a:pos x="68" y="62"/>
                    </a:cxn>
                    <a:cxn ang="0">
                      <a:pos x="82" y="84"/>
                    </a:cxn>
                    <a:cxn ang="0">
                      <a:pos x="73" y="85"/>
                    </a:cxn>
                    <a:cxn ang="0">
                      <a:pos x="85" y="115"/>
                    </a:cxn>
                    <a:cxn ang="0">
                      <a:pos x="112" y="146"/>
                    </a:cxn>
                    <a:cxn ang="0">
                      <a:pos x="82" y="123"/>
                    </a:cxn>
                    <a:cxn ang="0">
                      <a:pos x="107" y="170"/>
                    </a:cxn>
                    <a:cxn ang="0">
                      <a:pos x="85" y="139"/>
                    </a:cxn>
                    <a:cxn ang="0">
                      <a:pos x="79" y="139"/>
                    </a:cxn>
                    <a:cxn ang="0">
                      <a:pos x="87" y="166"/>
                    </a:cxn>
                    <a:cxn ang="0">
                      <a:pos x="81" y="166"/>
                    </a:cxn>
                    <a:cxn ang="0">
                      <a:pos x="94" y="198"/>
                    </a:cxn>
                    <a:cxn ang="0">
                      <a:pos x="86" y="190"/>
                    </a:cxn>
                    <a:cxn ang="0">
                      <a:pos x="93" y="220"/>
                    </a:cxn>
                    <a:cxn ang="0">
                      <a:pos x="87" y="210"/>
                    </a:cxn>
                    <a:cxn ang="0">
                      <a:pos x="81" y="207"/>
                    </a:cxn>
                    <a:cxn ang="0">
                      <a:pos x="85" y="229"/>
                    </a:cxn>
                    <a:cxn ang="0">
                      <a:pos x="99" y="269"/>
                    </a:cxn>
                    <a:cxn ang="0">
                      <a:pos x="81" y="238"/>
                    </a:cxn>
                    <a:cxn ang="0">
                      <a:pos x="77" y="233"/>
                    </a:cxn>
                    <a:cxn ang="0">
                      <a:pos x="78" y="267"/>
                    </a:cxn>
                    <a:cxn ang="0">
                      <a:pos x="72" y="283"/>
                    </a:cxn>
                    <a:cxn ang="0">
                      <a:pos x="70" y="264"/>
                    </a:cxn>
                    <a:cxn ang="0">
                      <a:pos x="17" y="315"/>
                    </a:cxn>
                    <a:cxn ang="0">
                      <a:pos x="65" y="241"/>
                    </a:cxn>
                    <a:cxn ang="0">
                      <a:pos x="55" y="257"/>
                    </a:cxn>
                    <a:cxn ang="0">
                      <a:pos x="69" y="216"/>
                    </a:cxn>
                    <a:cxn ang="0">
                      <a:pos x="10" y="248"/>
                    </a:cxn>
                    <a:cxn ang="0">
                      <a:pos x="69" y="204"/>
                    </a:cxn>
                    <a:cxn ang="0">
                      <a:pos x="61" y="193"/>
                    </a:cxn>
                    <a:cxn ang="0">
                      <a:pos x="67" y="177"/>
                    </a:cxn>
                    <a:cxn ang="0">
                      <a:pos x="58" y="177"/>
                    </a:cxn>
                    <a:cxn ang="0">
                      <a:pos x="32" y="208"/>
                    </a:cxn>
                    <a:cxn ang="0">
                      <a:pos x="57" y="148"/>
                    </a:cxn>
                    <a:cxn ang="0">
                      <a:pos x="62" y="126"/>
                    </a:cxn>
                    <a:cxn ang="0">
                      <a:pos x="55" y="122"/>
                    </a:cxn>
                    <a:cxn ang="0">
                      <a:pos x="57" y="101"/>
                    </a:cxn>
                    <a:cxn ang="0">
                      <a:pos x="53" y="99"/>
                    </a:cxn>
                    <a:cxn ang="0">
                      <a:pos x="35" y="117"/>
                    </a:cxn>
                    <a:cxn ang="0">
                      <a:pos x="49" y="87"/>
                    </a:cxn>
                    <a:cxn ang="0">
                      <a:pos x="48" y="62"/>
                    </a:cxn>
                    <a:cxn ang="0">
                      <a:pos x="49" y="46"/>
                    </a:cxn>
                    <a:cxn ang="0">
                      <a:pos x="34" y="46"/>
                    </a:cxn>
                    <a:cxn ang="0">
                      <a:pos x="38" y="24"/>
                    </a:cxn>
                    <a:cxn ang="0">
                      <a:pos x="31" y="19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312356" name="Freeform 36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" y="16"/>
                  </a:cxn>
                  <a:cxn ang="0">
                    <a:pos x="9" y="43"/>
                  </a:cxn>
                  <a:cxn ang="0">
                    <a:pos x="13" y="81"/>
                  </a:cxn>
                  <a:cxn ang="0">
                    <a:pos x="16" y="128"/>
                  </a:cxn>
                  <a:cxn ang="0">
                    <a:pos x="16" y="179"/>
                  </a:cxn>
                  <a:cxn ang="0">
                    <a:pos x="14" y="224"/>
                  </a:cxn>
                  <a:cxn ang="0">
                    <a:pos x="13" y="224"/>
                  </a:cxn>
                  <a:cxn ang="0">
                    <a:pos x="14" y="179"/>
                  </a:cxn>
                  <a:cxn ang="0">
                    <a:pos x="14" y="142"/>
                  </a:cxn>
                  <a:cxn ang="0">
                    <a:pos x="10" y="101"/>
                  </a:cxn>
                  <a:cxn ang="0">
                    <a:pos x="6" y="61"/>
                  </a:cxn>
                  <a:cxn ang="0">
                    <a:pos x="0" y="10"/>
                  </a:cxn>
                  <a:cxn ang="0">
                    <a:pos x="2" y="0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2357" name="Freeform 37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/>
                <a:ahLst/>
                <a:cxnLst>
                  <a:cxn ang="0">
                    <a:pos x="22" y="5"/>
                  </a:cxn>
                  <a:cxn ang="0">
                    <a:pos x="23" y="16"/>
                  </a:cxn>
                  <a:cxn ang="0">
                    <a:pos x="39" y="15"/>
                  </a:cxn>
                  <a:cxn ang="0">
                    <a:pos x="33" y="20"/>
                  </a:cxn>
                  <a:cxn ang="0">
                    <a:pos x="26" y="27"/>
                  </a:cxn>
                  <a:cxn ang="0">
                    <a:pos x="41" y="37"/>
                  </a:cxn>
                  <a:cxn ang="0">
                    <a:pos x="30" y="40"/>
                  </a:cxn>
                  <a:cxn ang="0">
                    <a:pos x="29" y="52"/>
                  </a:cxn>
                  <a:cxn ang="0">
                    <a:pos x="61" y="109"/>
                  </a:cxn>
                  <a:cxn ang="0">
                    <a:pos x="31" y="68"/>
                  </a:cxn>
                  <a:cxn ang="0">
                    <a:pos x="38" y="92"/>
                  </a:cxn>
                  <a:cxn ang="0">
                    <a:pos x="34" y="94"/>
                  </a:cxn>
                  <a:cxn ang="0">
                    <a:pos x="39" y="126"/>
                  </a:cxn>
                  <a:cxn ang="0">
                    <a:pos x="51" y="160"/>
                  </a:cxn>
                  <a:cxn ang="0">
                    <a:pos x="38" y="135"/>
                  </a:cxn>
                  <a:cxn ang="0">
                    <a:pos x="49" y="186"/>
                  </a:cxn>
                  <a:cxn ang="0">
                    <a:pos x="39" y="152"/>
                  </a:cxn>
                  <a:cxn ang="0">
                    <a:pos x="37" y="152"/>
                  </a:cxn>
                  <a:cxn ang="0">
                    <a:pos x="40" y="182"/>
                  </a:cxn>
                  <a:cxn ang="0">
                    <a:pos x="37" y="182"/>
                  </a:cxn>
                  <a:cxn ang="0">
                    <a:pos x="44" y="217"/>
                  </a:cxn>
                  <a:cxn ang="0">
                    <a:pos x="39" y="208"/>
                  </a:cxn>
                  <a:cxn ang="0">
                    <a:pos x="43" y="240"/>
                  </a:cxn>
                  <a:cxn ang="0">
                    <a:pos x="40" y="230"/>
                  </a:cxn>
                  <a:cxn ang="0">
                    <a:pos x="37" y="227"/>
                  </a:cxn>
                  <a:cxn ang="0">
                    <a:pos x="39" y="251"/>
                  </a:cxn>
                  <a:cxn ang="0">
                    <a:pos x="46" y="295"/>
                  </a:cxn>
                  <a:cxn ang="0">
                    <a:pos x="37" y="261"/>
                  </a:cxn>
                  <a:cxn ang="0">
                    <a:pos x="35" y="255"/>
                  </a:cxn>
                  <a:cxn ang="0">
                    <a:pos x="36" y="292"/>
                  </a:cxn>
                  <a:cxn ang="0">
                    <a:pos x="33" y="310"/>
                  </a:cxn>
                  <a:cxn ang="0">
                    <a:pos x="32" y="290"/>
                  </a:cxn>
                  <a:cxn ang="0">
                    <a:pos x="7" y="345"/>
                  </a:cxn>
                  <a:cxn ang="0">
                    <a:pos x="30" y="264"/>
                  </a:cxn>
                  <a:cxn ang="0">
                    <a:pos x="26" y="282"/>
                  </a:cxn>
                  <a:cxn ang="0">
                    <a:pos x="31" y="236"/>
                  </a:cxn>
                  <a:cxn ang="0">
                    <a:pos x="5" y="272"/>
                  </a:cxn>
                  <a:cxn ang="0">
                    <a:pos x="31" y="223"/>
                  </a:cxn>
                  <a:cxn ang="0">
                    <a:pos x="28" y="212"/>
                  </a:cxn>
                  <a:cxn ang="0">
                    <a:pos x="31" y="193"/>
                  </a:cxn>
                  <a:cxn ang="0">
                    <a:pos x="26" y="193"/>
                  </a:cxn>
                  <a:cxn ang="0">
                    <a:pos x="15" y="228"/>
                  </a:cxn>
                  <a:cxn ang="0">
                    <a:pos x="26" y="162"/>
                  </a:cxn>
                  <a:cxn ang="0">
                    <a:pos x="29" y="138"/>
                  </a:cxn>
                  <a:cxn ang="0">
                    <a:pos x="26" y="133"/>
                  </a:cxn>
                  <a:cxn ang="0">
                    <a:pos x="26" y="111"/>
                  </a:cxn>
                  <a:cxn ang="0">
                    <a:pos x="24" y="108"/>
                  </a:cxn>
                  <a:cxn ang="0">
                    <a:pos x="16" y="129"/>
                  </a:cxn>
                  <a:cxn ang="0">
                    <a:pos x="23" y="96"/>
                  </a:cxn>
                  <a:cxn ang="0">
                    <a:pos x="22" y="68"/>
                  </a:cxn>
                  <a:cxn ang="0">
                    <a:pos x="23" y="51"/>
                  </a:cxn>
                  <a:cxn ang="0">
                    <a:pos x="15" y="50"/>
                  </a:cxn>
                  <a:cxn ang="0">
                    <a:pos x="18" y="27"/>
                  </a:cxn>
                  <a:cxn ang="0">
                    <a:pos x="14" y="21"/>
                  </a:cxn>
                  <a:cxn ang="0">
                    <a:pos x="15" y="0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grpSp>
            <p:nvGrpSpPr>
              <p:cNvPr id="14394" name="Group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312359" name="Freeform 39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/>
                  <a:ahLst/>
                  <a:cxnLst>
                    <a:cxn ang="0">
                      <a:pos x="37" y="0"/>
                    </a:cxn>
                    <a:cxn ang="0">
                      <a:pos x="34" y="5"/>
                    </a:cxn>
                    <a:cxn ang="0">
                      <a:pos x="18" y="50"/>
                    </a:cxn>
                    <a:cxn ang="0">
                      <a:pos x="9" y="92"/>
                    </a:cxn>
                    <a:cxn ang="0">
                      <a:pos x="0" y="145"/>
                    </a:cxn>
                    <a:cxn ang="0">
                      <a:pos x="0" y="203"/>
                    </a:cxn>
                    <a:cxn ang="0">
                      <a:pos x="4" y="254"/>
                    </a:cxn>
                    <a:cxn ang="0">
                      <a:pos x="9" y="254"/>
                    </a:cxn>
                    <a:cxn ang="0">
                      <a:pos x="4" y="203"/>
                    </a:cxn>
                    <a:cxn ang="0">
                      <a:pos x="4" y="161"/>
                    </a:cxn>
                    <a:cxn ang="0">
                      <a:pos x="14" y="115"/>
                    </a:cxn>
                    <a:cxn ang="0">
                      <a:pos x="28" y="69"/>
                    </a:cxn>
                    <a:cxn ang="0">
                      <a:pos x="47" y="11"/>
                    </a:cxn>
                    <a:cxn ang="0">
                      <a:pos x="37" y="0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12360" name="Freeform 40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/>
                  <a:ahLst/>
                  <a:cxnLst>
                    <a:cxn ang="0">
                      <a:pos x="84" y="8"/>
                    </a:cxn>
                    <a:cxn ang="0">
                      <a:pos x="13" y="14"/>
                    </a:cxn>
                    <a:cxn ang="0">
                      <a:pos x="79" y="14"/>
                    </a:cxn>
                    <a:cxn ang="0">
                      <a:pos x="68" y="28"/>
                    </a:cxn>
                    <a:cxn ang="0">
                      <a:pos x="68" y="34"/>
                    </a:cxn>
                    <a:cxn ang="0">
                      <a:pos x="36" y="49"/>
                    </a:cxn>
                    <a:cxn ang="0">
                      <a:pos x="60" y="43"/>
                    </a:cxn>
                    <a:cxn ang="0">
                      <a:pos x="60" y="51"/>
                    </a:cxn>
                    <a:cxn ang="0">
                      <a:pos x="66" y="54"/>
                    </a:cxn>
                    <a:cxn ang="0">
                      <a:pos x="8" y="88"/>
                    </a:cxn>
                    <a:cxn ang="0">
                      <a:pos x="63" y="71"/>
                    </a:cxn>
                    <a:cxn ang="0">
                      <a:pos x="49" y="94"/>
                    </a:cxn>
                    <a:cxn ang="0">
                      <a:pos x="8" y="109"/>
                    </a:cxn>
                    <a:cxn ang="0">
                      <a:pos x="52" y="97"/>
                    </a:cxn>
                    <a:cxn ang="0">
                      <a:pos x="18" y="122"/>
                    </a:cxn>
                    <a:cxn ang="0">
                      <a:pos x="39" y="111"/>
                    </a:cxn>
                    <a:cxn ang="0">
                      <a:pos x="52" y="109"/>
                    </a:cxn>
                    <a:cxn ang="0">
                      <a:pos x="52" y="117"/>
                    </a:cxn>
                    <a:cxn ang="0">
                      <a:pos x="44" y="133"/>
                    </a:cxn>
                    <a:cxn ang="0">
                      <a:pos x="5" y="154"/>
                    </a:cxn>
                    <a:cxn ang="0">
                      <a:pos x="49" y="136"/>
                    </a:cxn>
                    <a:cxn ang="0">
                      <a:pos x="42" y="160"/>
                    </a:cxn>
                    <a:cxn ang="0">
                      <a:pos x="32" y="174"/>
                    </a:cxn>
                    <a:cxn ang="0">
                      <a:pos x="36" y="174"/>
                    </a:cxn>
                    <a:cxn ang="0">
                      <a:pos x="36" y="182"/>
                    </a:cxn>
                    <a:cxn ang="0">
                      <a:pos x="8" y="202"/>
                    </a:cxn>
                    <a:cxn ang="0">
                      <a:pos x="32" y="199"/>
                    </a:cxn>
                    <a:cxn ang="0">
                      <a:pos x="32" y="202"/>
                    </a:cxn>
                    <a:cxn ang="0">
                      <a:pos x="34" y="211"/>
                    </a:cxn>
                    <a:cxn ang="0">
                      <a:pos x="28" y="228"/>
                    </a:cxn>
                    <a:cxn ang="0">
                      <a:pos x="34" y="237"/>
                    </a:cxn>
                    <a:cxn ang="0">
                      <a:pos x="36" y="273"/>
                    </a:cxn>
                    <a:cxn ang="0">
                      <a:pos x="42" y="228"/>
                    </a:cxn>
                    <a:cxn ang="0">
                      <a:pos x="86" y="325"/>
                    </a:cxn>
                    <a:cxn ang="0">
                      <a:pos x="60" y="211"/>
                    </a:cxn>
                    <a:cxn ang="0">
                      <a:pos x="60" y="208"/>
                    </a:cxn>
                    <a:cxn ang="0">
                      <a:pos x="63" y="199"/>
                    </a:cxn>
                    <a:cxn ang="0">
                      <a:pos x="100" y="256"/>
                    </a:cxn>
                    <a:cxn ang="0">
                      <a:pos x="76" y="225"/>
                    </a:cxn>
                    <a:cxn ang="0">
                      <a:pos x="68" y="174"/>
                    </a:cxn>
                    <a:cxn ang="0">
                      <a:pos x="70" y="160"/>
                    </a:cxn>
                    <a:cxn ang="0">
                      <a:pos x="84" y="193"/>
                    </a:cxn>
                    <a:cxn ang="0">
                      <a:pos x="76" y="142"/>
                    </a:cxn>
                    <a:cxn ang="0">
                      <a:pos x="89" y="133"/>
                    </a:cxn>
                    <a:cxn ang="0">
                      <a:pos x="100" y="168"/>
                    </a:cxn>
                    <a:cxn ang="0">
                      <a:pos x="86" y="109"/>
                    </a:cxn>
                    <a:cxn ang="0">
                      <a:pos x="89" y="102"/>
                    </a:cxn>
                    <a:cxn ang="0">
                      <a:pos x="92" y="74"/>
                    </a:cxn>
                    <a:cxn ang="0">
                      <a:pos x="105" y="76"/>
                    </a:cxn>
                    <a:cxn ang="0">
                      <a:pos x="152" y="151"/>
                    </a:cxn>
                    <a:cxn ang="0">
                      <a:pos x="118" y="109"/>
                    </a:cxn>
                    <a:cxn ang="0">
                      <a:pos x="100" y="49"/>
                    </a:cxn>
                    <a:cxn ang="0">
                      <a:pos x="105" y="38"/>
                    </a:cxn>
                    <a:cxn ang="0">
                      <a:pos x="128" y="71"/>
                    </a:cxn>
                    <a:cxn ang="0">
                      <a:pos x="123" y="68"/>
                    </a:cxn>
                    <a:cxn ang="0">
                      <a:pos x="113" y="22"/>
                    </a:cxn>
                    <a:cxn ang="0">
                      <a:pos x="142" y="68"/>
                    </a:cxn>
                    <a:cxn ang="0">
                      <a:pos x="123" y="46"/>
                    </a:cxn>
                    <a:cxn ang="0">
                      <a:pos x="108" y="2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312361" name="Freeform 41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/>
                <a:ahLst/>
                <a:cxnLst>
                  <a:cxn ang="0">
                    <a:pos x="48" y="15"/>
                  </a:cxn>
                  <a:cxn ang="0">
                    <a:pos x="8" y="24"/>
                  </a:cxn>
                  <a:cxn ang="0">
                    <a:pos x="45" y="24"/>
                  </a:cxn>
                  <a:cxn ang="0">
                    <a:pos x="38" y="50"/>
                  </a:cxn>
                  <a:cxn ang="0">
                    <a:pos x="38" y="59"/>
                  </a:cxn>
                  <a:cxn ang="0">
                    <a:pos x="20" y="83"/>
                  </a:cxn>
                  <a:cxn ang="0">
                    <a:pos x="35" y="75"/>
                  </a:cxn>
                  <a:cxn ang="0">
                    <a:pos x="35" y="90"/>
                  </a:cxn>
                  <a:cxn ang="0">
                    <a:pos x="38" y="94"/>
                  </a:cxn>
                  <a:cxn ang="0">
                    <a:pos x="3" y="154"/>
                  </a:cxn>
                  <a:cxn ang="0">
                    <a:pos x="36" y="124"/>
                  </a:cxn>
                  <a:cxn ang="0">
                    <a:pos x="28" y="163"/>
                  </a:cxn>
                  <a:cxn ang="0">
                    <a:pos x="3" y="188"/>
                  </a:cxn>
                  <a:cxn ang="0">
                    <a:pos x="30" y="168"/>
                  </a:cxn>
                  <a:cxn ang="0">
                    <a:pos x="10" y="214"/>
                  </a:cxn>
                  <a:cxn ang="0">
                    <a:pos x="21" y="192"/>
                  </a:cxn>
                  <a:cxn ang="0">
                    <a:pos x="30" y="188"/>
                  </a:cxn>
                  <a:cxn ang="0">
                    <a:pos x="30" y="203"/>
                  </a:cxn>
                  <a:cxn ang="0">
                    <a:pos x="26" y="232"/>
                  </a:cxn>
                  <a:cxn ang="0">
                    <a:pos x="2" y="267"/>
                  </a:cxn>
                  <a:cxn ang="0">
                    <a:pos x="28" y="238"/>
                  </a:cxn>
                  <a:cxn ang="0">
                    <a:pos x="24" y="278"/>
                  </a:cxn>
                  <a:cxn ang="0">
                    <a:pos x="18" y="302"/>
                  </a:cxn>
                  <a:cxn ang="0">
                    <a:pos x="20" y="302"/>
                  </a:cxn>
                  <a:cxn ang="0">
                    <a:pos x="20" y="318"/>
                  </a:cxn>
                  <a:cxn ang="0">
                    <a:pos x="3" y="351"/>
                  </a:cxn>
                  <a:cxn ang="0">
                    <a:pos x="18" y="347"/>
                  </a:cxn>
                  <a:cxn ang="0">
                    <a:pos x="18" y="351"/>
                  </a:cxn>
                  <a:cxn ang="0">
                    <a:pos x="19" y="367"/>
                  </a:cxn>
                  <a:cxn ang="0">
                    <a:pos x="16" y="396"/>
                  </a:cxn>
                  <a:cxn ang="0">
                    <a:pos x="19" y="411"/>
                  </a:cxn>
                  <a:cxn ang="0">
                    <a:pos x="20" y="475"/>
                  </a:cxn>
                  <a:cxn ang="0">
                    <a:pos x="24" y="396"/>
                  </a:cxn>
                  <a:cxn ang="0">
                    <a:pos x="50" y="565"/>
                  </a:cxn>
                  <a:cxn ang="0">
                    <a:pos x="35" y="367"/>
                  </a:cxn>
                  <a:cxn ang="0">
                    <a:pos x="35" y="362"/>
                  </a:cxn>
                  <a:cxn ang="0">
                    <a:pos x="36" y="347"/>
                  </a:cxn>
                  <a:cxn ang="0">
                    <a:pos x="58" y="446"/>
                  </a:cxn>
                  <a:cxn ang="0">
                    <a:pos x="44" y="391"/>
                  </a:cxn>
                  <a:cxn ang="0">
                    <a:pos x="38" y="302"/>
                  </a:cxn>
                  <a:cxn ang="0">
                    <a:pos x="40" y="278"/>
                  </a:cxn>
                  <a:cxn ang="0">
                    <a:pos x="48" y="336"/>
                  </a:cxn>
                  <a:cxn ang="0">
                    <a:pos x="44" y="248"/>
                  </a:cxn>
                  <a:cxn ang="0">
                    <a:pos x="52" y="232"/>
                  </a:cxn>
                  <a:cxn ang="0">
                    <a:pos x="58" y="292"/>
                  </a:cxn>
                  <a:cxn ang="0">
                    <a:pos x="50" y="188"/>
                  </a:cxn>
                  <a:cxn ang="0">
                    <a:pos x="52" y="177"/>
                  </a:cxn>
                  <a:cxn ang="0">
                    <a:pos x="53" y="128"/>
                  </a:cxn>
                  <a:cxn ang="0">
                    <a:pos x="61" y="135"/>
                  </a:cxn>
                  <a:cxn ang="0">
                    <a:pos x="88" y="263"/>
                  </a:cxn>
                  <a:cxn ang="0">
                    <a:pos x="68" y="188"/>
                  </a:cxn>
                  <a:cxn ang="0">
                    <a:pos x="58" y="83"/>
                  </a:cxn>
                  <a:cxn ang="0">
                    <a:pos x="61" y="65"/>
                  </a:cxn>
                  <a:cxn ang="0">
                    <a:pos x="74" y="124"/>
                  </a:cxn>
                  <a:cxn ang="0">
                    <a:pos x="71" y="118"/>
                  </a:cxn>
                  <a:cxn ang="0">
                    <a:pos x="65" y="40"/>
                  </a:cxn>
                  <a:cxn ang="0">
                    <a:pos x="82" y="118"/>
                  </a:cxn>
                  <a:cxn ang="0">
                    <a:pos x="71" y="79"/>
                  </a:cxn>
                  <a:cxn ang="0">
                    <a:pos x="62" y="4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grpSp>
            <p:nvGrpSpPr>
              <p:cNvPr id="14396" name="Group 42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312363" name="Freeform 43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19" y="7"/>
                    </a:cxn>
                    <a:cxn ang="0">
                      <a:pos x="11" y="72"/>
                    </a:cxn>
                    <a:cxn ang="0">
                      <a:pos x="5" y="135"/>
                    </a:cxn>
                    <a:cxn ang="0">
                      <a:pos x="0" y="212"/>
                    </a:cxn>
                    <a:cxn ang="0">
                      <a:pos x="0" y="296"/>
                    </a:cxn>
                    <a:cxn ang="0">
                      <a:pos x="3" y="370"/>
                    </a:cxn>
                    <a:cxn ang="0">
                      <a:pos x="5" y="370"/>
                    </a:cxn>
                    <a:cxn ang="0">
                      <a:pos x="3" y="296"/>
                    </a:cxn>
                    <a:cxn ang="0">
                      <a:pos x="3" y="234"/>
                    </a:cxn>
                    <a:cxn ang="0">
                      <a:pos x="8" y="167"/>
                    </a:cxn>
                    <a:cxn ang="0">
                      <a:pos x="15" y="101"/>
                    </a:cxn>
                    <a:cxn ang="0">
                      <a:pos x="27" y="16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12364" name="Freeform 44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/>
                  <a:ahLst/>
                  <a:cxnLst>
                    <a:cxn ang="0">
                      <a:pos x="86" y="70"/>
                    </a:cxn>
                    <a:cxn ang="0">
                      <a:pos x="79" y="40"/>
                    </a:cxn>
                    <a:cxn ang="0">
                      <a:pos x="76" y="29"/>
                    </a:cxn>
                    <a:cxn ang="0">
                      <a:pos x="70" y="18"/>
                    </a:cxn>
                    <a:cxn ang="0">
                      <a:pos x="64" y="10"/>
                    </a:cxn>
                    <a:cxn ang="0">
                      <a:pos x="56" y="1"/>
                    </a:cxn>
                    <a:cxn ang="0">
                      <a:pos x="49" y="0"/>
                    </a:cxn>
                    <a:cxn ang="0">
                      <a:pos x="42" y="4"/>
                    </a:cxn>
                    <a:cxn ang="0">
                      <a:pos x="35" y="8"/>
                    </a:cxn>
                    <a:cxn ang="0">
                      <a:pos x="27" y="16"/>
                    </a:cxn>
                    <a:cxn ang="0">
                      <a:pos x="22" y="33"/>
                    </a:cxn>
                    <a:cxn ang="0">
                      <a:pos x="17" y="57"/>
                    </a:cxn>
                    <a:cxn ang="0">
                      <a:pos x="12" y="76"/>
                    </a:cxn>
                    <a:cxn ang="0">
                      <a:pos x="7" y="95"/>
                    </a:cxn>
                    <a:cxn ang="0">
                      <a:pos x="2" y="121"/>
                    </a:cxn>
                    <a:cxn ang="0">
                      <a:pos x="0" y="175"/>
                    </a:cxn>
                    <a:cxn ang="0">
                      <a:pos x="0" y="216"/>
                    </a:cxn>
                    <a:cxn ang="0">
                      <a:pos x="5" y="275"/>
                    </a:cxn>
                    <a:cxn ang="0">
                      <a:pos x="12" y="327"/>
                    </a:cxn>
                    <a:cxn ang="0">
                      <a:pos x="27" y="449"/>
                    </a:cxn>
                    <a:cxn ang="0">
                      <a:pos x="21" y="318"/>
                    </a:cxn>
                    <a:cxn ang="0">
                      <a:pos x="18" y="273"/>
                    </a:cxn>
                    <a:cxn ang="0">
                      <a:pos x="15" y="232"/>
                    </a:cxn>
                    <a:cxn ang="0">
                      <a:pos x="15" y="190"/>
                    </a:cxn>
                    <a:cxn ang="0">
                      <a:pos x="17" y="143"/>
                    </a:cxn>
                    <a:cxn ang="0">
                      <a:pos x="19" y="106"/>
                    </a:cxn>
                    <a:cxn ang="0">
                      <a:pos x="23" y="62"/>
                    </a:cxn>
                    <a:cxn ang="0">
                      <a:pos x="29" y="40"/>
                    </a:cxn>
                    <a:cxn ang="0">
                      <a:pos x="37" y="32"/>
                    </a:cxn>
                    <a:cxn ang="0">
                      <a:pos x="59" y="27"/>
                    </a:cxn>
                    <a:cxn ang="0">
                      <a:pos x="72" y="42"/>
                    </a:cxn>
                    <a:cxn ang="0">
                      <a:pos x="87" y="75"/>
                    </a:cxn>
                    <a:cxn ang="0">
                      <a:pos x="86" y="70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grpSp>
              <p:nvGrpSpPr>
                <p:cNvPr id="14419" name="Group 45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312366" name="Freeform 46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/>
                    <a:ahLst/>
                    <a:cxnLst>
                      <a:cxn ang="0">
                        <a:pos x="114" y="14"/>
                      </a:cxn>
                      <a:cxn ang="0">
                        <a:pos x="112" y="0"/>
                      </a:cxn>
                      <a:cxn ang="0">
                        <a:pos x="104" y="5"/>
                      </a:cxn>
                      <a:cxn ang="0">
                        <a:pos x="99" y="22"/>
                      </a:cxn>
                      <a:cxn ang="0">
                        <a:pos x="3" y="140"/>
                      </a:cxn>
                      <a:cxn ang="0">
                        <a:pos x="89" y="57"/>
                      </a:cxn>
                      <a:cxn ang="0">
                        <a:pos x="90" y="73"/>
                      </a:cxn>
                      <a:cxn ang="0">
                        <a:pos x="47" y="173"/>
                      </a:cxn>
                      <a:cxn ang="0">
                        <a:pos x="100" y="93"/>
                      </a:cxn>
                      <a:cxn ang="0">
                        <a:pos x="93" y="126"/>
                      </a:cxn>
                      <a:cxn ang="0">
                        <a:pos x="76" y="181"/>
                      </a:cxn>
                      <a:cxn ang="0">
                        <a:pos x="26" y="326"/>
                      </a:cxn>
                      <a:cxn ang="0">
                        <a:pos x="28" y="315"/>
                      </a:cxn>
                      <a:cxn ang="0">
                        <a:pos x="61" y="224"/>
                      </a:cxn>
                      <a:cxn ang="0">
                        <a:pos x="87" y="154"/>
                      </a:cxn>
                      <a:cxn ang="0">
                        <a:pos x="99" y="120"/>
                      </a:cxn>
                      <a:cxn ang="0">
                        <a:pos x="101" y="132"/>
                      </a:cxn>
                      <a:cxn ang="0">
                        <a:pos x="87" y="176"/>
                      </a:cxn>
                      <a:cxn ang="0">
                        <a:pos x="67" y="237"/>
                      </a:cxn>
                      <a:cxn ang="0">
                        <a:pos x="93" y="154"/>
                      </a:cxn>
                      <a:cxn ang="0">
                        <a:pos x="101" y="132"/>
                      </a:cxn>
                      <a:cxn ang="0">
                        <a:pos x="102" y="156"/>
                      </a:cxn>
                      <a:cxn ang="0">
                        <a:pos x="93" y="198"/>
                      </a:cxn>
                      <a:cxn ang="0">
                        <a:pos x="67" y="254"/>
                      </a:cxn>
                      <a:cxn ang="0">
                        <a:pos x="44" y="305"/>
                      </a:cxn>
                      <a:cxn ang="0">
                        <a:pos x="70" y="253"/>
                      </a:cxn>
                      <a:cxn ang="0">
                        <a:pos x="97" y="193"/>
                      </a:cxn>
                      <a:cxn ang="0">
                        <a:pos x="96" y="213"/>
                      </a:cxn>
                      <a:cxn ang="0">
                        <a:pos x="97" y="248"/>
                      </a:cxn>
                      <a:cxn ang="0">
                        <a:pos x="92" y="266"/>
                      </a:cxn>
                      <a:cxn ang="0">
                        <a:pos x="71" y="317"/>
                      </a:cxn>
                      <a:cxn ang="0">
                        <a:pos x="30" y="399"/>
                      </a:cxn>
                      <a:cxn ang="0">
                        <a:pos x="36" y="381"/>
                      </a:cxn>
                      <a:cxn ang="0">
                        <a:pos x="87" y="282"/>
                      </a:cxn>
                      <a:cxn ang="0">
                        <a:pos x="103" y="239"/>
                      </a:cxn>
                      <a:cxn ang="0">
                        <a:pos x="62" y="367"/>
                      </a:cxn>
                      <a:cxn ang="0">
                        <a:pos x="102" y="277"/>
                      </a:cxn>
                      <a:cxn ang="0">
                        <a:pos x="101" y="313"/>
                      </a:cxn>
                      <a:cxn ang="0">
                        <a:pos x="81" y="399"/>
                      </a:cxn>
                      <a:cxn ang="0">
                        <a:pos x="46" y="460"/>
                      </a:cxn>
                      <a:cxn ang="0">
                        <a:pos x="14" y="515"/>
                      </a:cxn>
                      <a:cxn ang="0">
                        <a:pos x="63" y="438"/>
                      </a:cxn>
                      <a:cxn ang="0">
                        <a:pos x="83" y="393"/>
                      </a:cxn>
                      <a:cxn ang="0">
                        <a:pos x="101" y="328"/>
                      </a:cxn>
                      <a:cxn ang="0">
                        <a:pos x="99" y="357"/>
                      </a:cxn>
                      <a:cxn ang="0">
                        <a:pos x="98" y="386"/>
                      </a:cxn>
                      <a:cxn ang="0">
                        <a:pos x="99" y="415"/>
                      </a:cxn>
                      <a:cxn ang="0">
                        <a:pos x="81" y="471"/>
                      </a:cxn>
                      <a:cxn ang="0">
                        <a:pos x="47" y="521"/>
                      </a:cxn>
                      <a:cxn ang="0">
                        <a:pos x="50" y="517"/>
                      </a:cxn>
                      <a:cxn ang="0">
                        <a:pos x="91" y="449"/>
                      </a:cxn>
                      <a:cxn ang="0">
                        <a:pos x="89" y="466"/>
                      </a:cxn>
                      <a:cxn ang="0">
                        <a:pos x="91" y="476"/>
                      </a:cxn>
                      <a:cxn ang="0">
                        <a:pos x="93" y="492"/>
                      </a:cxn>
                      <a:cxn ang="0">
                        <a:pos x="73" y="544"/>
                      </a:cxn>
                      <a:cxn ang="0">
                        <a:pos x="50" y="555"/>
                      </a:cxn>
                      <a:cxn ang="0">
                        <a:pos x="91" y="510"/>
                      </a:cxn>
                      <a:cxn ang="0">
                        <a:pos x="89" y="536"/>
                      </a:cxn>
                      <a:cxn ang="0">
                        <a:pos x="92" y="550"/>
                      </a:cxn>
                      <a:cxn ang="0">
                        <a:pos x="44" y="640"/>
                      </a:cxn>
                      <a:cxn ang="0">
                        <a:pos x="89" y="571"/>
                      </a:cxn>
                      <a:cxn ang="0">
                        <a:pos x="98" y="546"/>
                      </a:cxn>
                      <a:cxn ang="0">
                        <a:pos x="105" y="523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312367" name="Freeform 47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/>
                    <a:ahLst/>
                    <a:cxnLst>
                      <a:cxn ang="0">
                        <a:pos x="0" y="529"/>
                      </a:cxn>
                      <a:cxn ang="0">
                        <a:pos x="4" y="507"/>
                      </a:cxn>
                      <a:cxn ang="0">
                        <a:pos x="32" y="640"/>
                      </a:cxn>
                      <a:cxn ang="0">
                        <a:pos x="10" y="510"/>
                      </a:cxn>
                      <a:cxn ang="0">
                        <a:pos x="12" y="496"/>
                      </a:cxn>
                      <a:cxn ang="0">
                        <a:pos x="39" y="591"/>
                      </a:cxn>
                      <a:cxn ang="0">
                        <a:pos x="11" y="490"/>
                      </a:cxn>
                      <a:cxn ang="0">
                        <a:pos x="15" y="469"/>
                      </a:cxn>
                      <a:cxn ang="0">
                        <a:pos x="18" y="446"/>
                      </a:cxn>
                      <a:cxn ang="0">
                        <a:pos x="16" y="430"/>
                      </a:cxn>
                      <a:cxn ang="0">
                        <a:pos x="20" y="420"/>
                      </a:cxn>
                      <a:cxn ang="0">
                        <a:pos x="18" y="418"/>
                      </a:cxn>
                      <a:cxn ang="0">
                        <a:pos x="18" y="395"/>
                      </a:cxn>
                      <a:cxn ang="0">
                        <a:pos x="20" y="379"/>
                      </a:cxn>
                      <a:cxn ang="0">
                        <a:pos x="53" y="491"/>
                      </a:cxn>
                      <a:cxn ang="0">
                        <a:pos x="18" y="374"/>
                      </a:cxn>
                      <a:cxn ang="0">
                        <a:pos x="22" y="374"/>
                      </a:cxn>
                      <a:cxn ang="0">
                        <a:pos x="22" y="340"/>
                      </a:cxn>
                      <a:cxn ang="0">
                        <a:pos x="64" y="419"/>
                      </a:cxn>
                      <a:cxn ang="0">
                        <a:pos x="31" y="364"/>
                      </a:cxn>
                      <a:cxn ang="0">
                        <a:pos x="19" y="318"/>
                      </a:cxn>
                      <a:cxn ang="0">
                        <a:pos x="20" y="301"/>
                      </a:cxn>
                      <a:cxn ang="0">
                        <a:pos x="27" y="316"/>
                      </a:cxn>
                      <a:cxn ang="0">
                        <a:pos x="28" y="295"/>
                      </a:cxn>
                      <a:cxn ang="0">
                        <a:pos x="59" y="330"/>
                      </a:cxn>
                      <a:cxn ang="0">
                        <a:pos x="47" y="313"/>
                      </a:cxn>
                      <a:cxn ang="0">
                        <a:pos x="23" y="269"/>
                      </a:cxn>
                      <a:cxn ang="0">
                        <a:pos x="22" y="240"/>
                      </a:cxn>
                      <a:cxn ang="0">
                        <a:pos x="24" y="222"/>
                      </a:cxn>
                      <a:cxn ang="0">
                        <a:pos x="32" y="235"/>
                      </a:cxn>
                      <a:cxn ang="0">
                        <a:pos x="31" y="206"/>
                      </a:cxn>
                      <a:cxn ang="0">
                        <a:pos x="28" y="185"/>
                      </a:cxn>
                      <a:cxn ang="0">
                        <a:pos x="30" y="174"/>
                      </a:cxn>
                      <a:cxn ang="0">
                        <a:pos x="63" y="228"/>
                      </a:cxn>
                      <a:cxn ang="0">
                        <a:pos x="101" y="269"/>
                      </a:cxn>
                      <a:cxn ang="0">
                        <a:pos x="47" y="202"/>
                      </a:cxn>
                      <a:cxn ang="0">
                        <a:pos x="30" y="174"/>
                      </a:cxn>
                      <a:cxn ang="0">
                        <a:pos x="32" y="158"/>
                      </a:cxn>
                      <a:cxn ang="0">
                        <a:pos x="28" y="122"/>
                      </a:cxn>
                      <a:cxn ang="0">
                        <a:pos x="30" y="97"/>
                      </a:cxn>
                      <a:cxn ang="0">
                        <a:pos x="47" y="127"/>
                      </a:cxn>
                      <a:cxn ang="0">
                        <a:pos x="44" y="119"/>
                      </a:cxn>
                      <a:cxn ang="0">
                        <a:pos x="32" y="97"/>
                      </a:cxn>
                      <a:cxn ang="0">
                        <a:pos x="30" y="86"/>
                      </a:cxn>
                      <a:cxn ang="0">
                        <a:pos x="24" y="70"/>
                      </a:cxn>
                      <a:cxn ang="0">
                        <a:pos x="59" y="99"/>
                      </a:cxn>
                      <a:cxn ang="0">
                        <a:pos x="24" y="47"/>
                      </a:cxn>
                      <a:cxn ang="0">
                        <a:pos x="65" y="47"/>
                      </a:cxn>
                      <a:cxn ang="0">
                        <a:pos x="84" y="40"/>
                      </a:cxn>
                      <a:cxn ang="0">
                        <a:pos x="30" y="47"/>
                      </a:cxn>
                      <a:cxn ang="0">
                        <a:pos x="22" y="19"/>
                      </a:cxn>
                      <a:cxn ang="0">
                        <a:pos x="10" y="8"/>
                      </a:cxn>
                      <a:cxn ang="0">
                        <a:pos x="0" y="556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/>
                  </a:p>
                </p:txBody>
              </p:sp>
            </p:grpSp>
            <p:sp>
              <p:nvSpPr>
                <p:cNvPr id="312368" name="Freeform 48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11" y="37"/>
                    </a:cxn>
                    <a:cxn ang="0">
                      <a:pos x="18" y="96"/>
                    </a:cxn>
                    <a:cxn ang="0">
                      <a:pos x="24" y="178"/>
                    </a:cxn>
                    <a:cxn ang="0">
                      <a:pos x="30" y="282"/>
                    </a:cxn>
                    <a:cxn ang="0">
                      <a:pos x="30" y="393"/>
                    </a:cxn>
                    <a:cxn ang="0">
                      <a:pos x="27" y="489"/>
                    </a:cxn>
                    <a:cxn ang="0">
                      <a:pos x="24" y="489"/>
                    </a:cxn>
                    <a:cxn ang="0">
                      <a:pos x="27" y="393"/>
                    </a:cxn>
                    <a:cxn ang="0">
                      <a:pos x="27" y="311"/>
                    </a:cxn>
                    <a:cxn ang="0">
                      <a:pos x="21" y="222"/>
                    </a:cxn>
                    <a:cxn ang="0">
                      <a:pos x="11" y="133"/>
                    </a:cxn>
                    <a:cxn ang="0">
                      <a:pos x="0" y="22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12369" name="Freeform 49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/>
                  <a:ahLst/>
                  <a:cxnLst>
                    <a:cxn ang="0">
                      <a:pos x="25" y="438"/>
                    </a:cxn>
                    <a:cxn ang="0">
                      <a:pos x="19" y="362"/>
                    </a:cxn>
                    <a:cxn ang="0">
                      <a:pos x="16" y="330"/>
                    </a:cxn>
                    <a:cxn ang="0">
                      <a:pos x="10" y="291"/>
                    </a:cxn>
                    <a:cxn ang="0">
                      <a:pos x="3" y="253"/>
                    </a:cxn>
                    <a:cxn ang="0">
                      <a:pos x="1" y="231"/>
                    </a:cxn>
                    <a:cxn ang="0">
                      <a:pos x="0" y="209"/>
                    </a:cxn>
                    <a:cxn ang="0">
                      <a:pos x="1" y="176"/>
                    </a:cxn>
                    <a:cxn ang="0">
                      <a:pos x="2" y="143"/>
                    </a:cxn>
                    <a:cxn ang="0">
                      <a:pos x="13" y="59"/>
                    </a:cxn>
                    <a:cxn ang="0">
                      <a:pos x="16" y="40"/>
                    </a:cxn>
                    <a:cxn ang="0">
                      <a:pos x="25" y="19"/>
                    </a:cxn>
                    <a:cxn ang="0">
                      <a:pos x="32" y="5"/>
                    </a:cxn>
                    <a:cxn ang="0">
                      <a:pos x="41" y="0"/>
                    </a:cxn>
                    <a:cxn ang="0">
                      <a:pos x="48" y="5"/>
                    </a:cxn>
                    <a:cxn ang="0">
                      <a:pos x="58" y="19"/>
                    </a:cxn>
                    <a:cxn ang="0">
                      <a:pos x="67" y="44"/>
                    </a:cxn>
                    <a:cxn ang="0">
                      <a:pos x="69" y="62"/>
                    </a:cxn>
                    <a:cxn ang="0">
                      <a:pos x="75" y="89"/>
                    </a:cxn>
                    <a:cxn ang="0">
                      <a:pos x="80" y="112"/>
                    </a:cxn>
                    <a:cxn ang="0">
                      <a:pos x="87" y="227"/>
                    </a:cxn>
                    <a:cxn ang="0">
                      <a:pos x="89" y="249"/>
                    </a:cxn>
                    <a:cxn ang="0">
                      <a:pos x="87" y="285"/>
                    </a:cxn>
                    <a:cxn ang="0">
                      <a:pos x="82" y="393"/>
                    </a:cxn>
                    <a:cxn ang="0">
                      <a:pos x="82" y="288"/>
                    </a:cxn>
                    <a:cxn ang="0">
                      <a:pos x="80" y="242"/>
                    </a:cxn>
                    <a:cxn ang="0">
                      <a:pos x="78" y="213"/>
                    </a:cxn>
                    <a:cxn ang="0">
                      <a:pos x="75" y="176"/>
                    </a:cxn>
                    <a:cxn ang="0">
                      <a:pos x="70" y="138"/>
                    </a:cxn>
                    <a:cxn ang="0">
                      <a:pos x="65" y="100"/>
                    </a:cxn>
                    <a:cxn ang="0">
                      <a:pos x="59" y="66"/>
                    </a:cxn>
                    <a:cxn ang="0">
                      <a:pos x="53" y="35"/>
                    </a:cxn>
                    <a:cxn ang="0">
                      <a:pos x="48" y="19"/>
                    </a:cxn>
                    <a:cxn ang="0">
                      <a:pos x="42" y="11"/>
                    </a:cxn>
                    <a:cxn ang="0">
                      <a:pos x="36" y="19"/>
                    </a:cxn>
                    <a:cxn ang="0">
                      <a:pos x="30" y="34"/>
                    </a:cxn>
                    <a:cxn ang="0">
                      <a:pos x="28" y="62"/>
                    </a:cxn>
                    <a:cxn ang="0">
                      <a:pos x="28" y="84"/>
                    </a:cxn>
                    <a:cxn ang="0">
                      <a:pos x="26" y="125"/>
                    </a:cxn>
                    <a:cxn ang="0">
                      <a:pos x="24" y="149"/>
                    </a:cxn>
                    <a:cxn ang="0">
                      <a:pos x="18" y="188"/>
                    </a:cxn>
                    <a:cxn ang="0">
                      <a:pos x="16" y="209"/>
                    </a:cxn>
                    <a:cxn ang="0">
                      <a:pos x="15" y="228"/>
                    </a:cxn>
                    <a:cxn ang="0">
                      <a:pos x="15" y="258"/>
                    </a:cxn>
                    <a:cxn ang="0">
                      <a:pos x="26" y="356"/>
                    </a:cxn>
                    <a:cxn ang="0">
                      <a:pos x="25" y="438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312370" name="Freeform 50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34" y="2"/>
                  </a:cxn>
                  <a:cxn ang="0">
                    <a:pos x="18" y="24"/>
                  </a:cxn>
                  <a:cxn ang="0">
                    <a:pos x="9" y="45"/>
                  </a:cxn>
                  <a:cxn ang="0">
                    <a:pos x="0" y="71"/>
                  </a:cxn>
                  <a:cxn ang="0">
                    <a:pos x="0" y="99"/>
                  </a:cxn>
                  <a:cxn ang="0">
                    <a:pos x="4" y="124"/>
                  </a:cxn>
                  <a:cxn ang="0">
                    <a:pos x="9" y="124"/>
                  </a:cxn>
                  <a:cxn ang="0">
                    <a:pos x="4" y="99"/>
                  </a:cxn>
                  <a:cxn ang="0">
                    <a:pos x="4" y="78"/>
                  </a:cxn>
                  <a:cxn ang="0">
                    <a:pos x="14" y="56"/>
                  </a:cxn>
                  <a:cxn ang="0">
                    <a:pos x="28" y="33"/>
                  </a:cxn>
                  <a:cxn ang="0">
                    <a:pos x="47" y="5"/>
                  </a:cxn>
                  <a:cxn ang="0">
                    <a:pos x="37" y="0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2371" name="Freeform 51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8"/>
                  </a:cxn>
                  <a:cxn ang="0">
                    <a:pos x="36" y="23"/>
                  </a:cxn>
                  <a:cxn ang="0">
                    <a:pos x="48" y="43"/>
                  </a:cxn>
                  <a:cxn ang="0">
                    <a:pos x="61" y="69"/>
                  </a:cxn>
                  <a:cxn ang="0">
                    <a:pos x="61" y="96"/>
                  </a:cxn>
                  <a:cxn ang="0">
                    <a:pos x="55" y="120"/>
                  </a:cxn>
                  <a:cxn ang="0">
                    <a:pos x="48" y="120"/>
                  </a:cxn>
                  <a:cxn ang="0">
                    <a:pos x="55" y="96"/>
                  </a:cxn>
                  <a:cxn ang="0">
                    <a:pos x="55" y="76"/>
                  </a:cxn>
                  <a:cxn ang="0">
                    <a:pos x="43" y="54"/>
                  </a:cxn>
                  <a:cxn ang="0">
                    <a:pos x="24" y="32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2372" name="Freeform 52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/>
                <a:ahLst/>
                <a:cxnLst>
                  <a:cxn ang="0">
                    <a:pos x="100" y="19"/>
                  </a:cxn>
                  <a:cxn ang="0">
                    <a:pos x="79" y="0"/>
                  </a:cxn>
                  <a:cxn ang="0">
                    <a:pos x="65" y="0"/>
                  </a:cxn>
                  <a:cxn ang="0">
                    <a:pos x="53" y="1"/>
                  </a:cxn>
                  <a:cxn ang="0">
                    <a:pos x="44" y="6"/>
                  </a:cxn>
                  <a:cxn ang="0">
                    <a:pos x="20" y="21"/>
                  </a:cxn>
                  <a:cxn ang="0">
                    <a:pos x="12" y="28"/>
                  </a:cxn>
                  <a:cxn ang="0">
                    <a:pos x="7" y="35"/>
                  </a:cxn>
                  <a:cxn ang="0">
                    <a:pos x="1" y="56"/>
                  </a:cxn>
                  <a:cxn ang="0">
                    <a:pos x="0" y="62"/>
                  </a:cxn>
                  <a:cxn ang="0">
                    <a:pos x="1" y="70"/>
                  </a:cxn>
                  <a:cxn ang="0">
                    <a:pos x="5" y="79"/>
                  </a:cxn>
                  <a:cxn ang="0">
                    <a:pos x="15" y="91"/>
                  </a:cxn>
                  <a:cxn ang="0">
                    <a:pos x="23" y="100"/>
                  </a:cxn>
                  <a:cxn ang="0">
                    <a:pos x="34" y="109"/>
                  </a:cxn>
                  <a:cxn ang="0">
                    <a:pos x="58" y="120"/>
                  </a:cxn>
                  <a:cxn ang="0">
                    <a:pos x="45" y="106"/>
                  </a:cxn>
                  <a:cxn ang="0">
                    <a:pos x="36" y="93"/>
                  </a:cxn>
                  <a:cxn ang="0">
                    <a:pos x="31" y="81"/>
                  </a:cxn>
                  <a:cxn ang="0">
                    <a:pos x="32" y="70"/>
                  </a:cxn>
                  <a:cxn ang="0">
                    <a:pos x="34" y="62"/>
                  </a:cxn>
                  <a:cxn ang="0">
                    <a:pos x="31" y="52"/>
                  </a:cxn>
                  <a:cxn ang="0">
                    <a:pos x="28" y="44"/>
                  </a:cxn>
                  <a:cxn ang="0">
                    <a:pos x="37" y="28"/>
                  </a:cxn>
                  <a:cxn ang="0">
                    <a:pos x="39" y="20"/>
                  </a:cxn>
                  <a:cxn ang="0">
                    <a:pos x="48" y="13"/>
                  </a:cxn>
                  <a:cxn ang="0">
                    <a:pos x="65" y="5"/>
                  </a:cxn>
                  <a:cxn ang="0">
                    <a:pos x="73" y="11"/>
                  </a:cxn>
                  <a:cxn ang="0">
                    <a:pos x="103" y="22"/>
                  </a:cxn>
                  <a:cxn ang="0">
                    <a:pos x="100" y="1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2373" name="Freeform 53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13" y="7"/>
                  </a:cxn>
                  <a:cxn ang="0">
                    <a:pos x="83" y="7"/>
                  </a:cxn>
                  <a:cxn ang="0">
                    <a:pos x="72" y="13"/>
                  </a:cxn>
                  <a:cxn ang="0">
                    <a:pos x="72" y="16"/>
                  </a:cxn>
                  <a:cxn ang="0">
                    <a:pos x="38" y="24"/>
                  </a:cxn>
                  <a:cxn ang="0">
                    <a:pos x="63" y="21"/>
                  </a:cxn>
                  <a:cxn ang="0">
                    <a:pos x="63" y="25"/>
                  </a:cxn>
                  <a:cxn ang="0">
                    <a:pos x="70" y="27"/>
                  </a:cxn>
                  <a:cxn ang="0">
                    <a:pos x="8" y="43"/>
                  </a:cxn>
                  <a:cxn ang="0">
                    <a:pos x="66" y="35"/>
                  </a:cxn>
                  <a:cxn ang="0">
                    <a:pos x="52" y="46"/>
                  </a:cxn>
                  <a:cxn ang="0">
                    <a:pos x="8" y="53"/>
                  </a:cxn>
                  <a:cxn ang="0">
                    <a:pos x="55" y="47"/>
                  </a:cxn>
                  <a:cxn ang="0">
                    <a:pos x="18" y="60"/>
                  </a:cxn>
                  <a:cxn ang="0">
                    <a:pos x="40" y="54"/>
                  </a:cxn>
                  <a:cxn ang="0">
                    <a:pos x="55" y="53"/>
                  </a:cxn>
                  <a:cxn ang="0">
                    <a:pos x="55" y="57"/>
                  </a:cxn>
                  <a:cxn ang="0">
                    <a:pos x="46" y="65"/>
                  </a:cxn>
                  <a:cxn ang="0">
                    <a:pos x="5" y="75"/>
                  </a:cxn>
                  <a:cxn ang="0">
                    <a:pos x="52" y="67"/>
                  </a:cxn>
                  <a:cxn ang="0">
                    <a:pos x="44" y="78"/>
                  </a:cxn>
                  <a:cxn ang="0">
                    <a:pos x="33" y="85"/>
                  </a:cxn>
                  <a:cxn ang="0">
                    <a:pos x="38" y="85"/>
                  </a:cxn>
                  <a:cxn ang="0">
                    <a:pos x="38" y="89"/>
                  </a:cxn>
                  <a:cxn ang="0">
                    <a:pos x="8" y="99"/>
                  </a:cxn>
                  <a:cxn ang="0">
                    <a:pos x="33" y="98"/>
                  </a:cxn>
                  <a:cxn ang="0">
                    <a:pos x="33" y="99"/>
                  </a:cxn>
                  <a:cxn ang="0">
                    <a:pos x="35" y="103"/>
                  </a:cxn>
                  <a:cxn ang="0">
                    <a:pos x="29" y="112"/>
                  </a:cxn>
                  <a:cxn ang="0">
                    <a:pos x="35" y="116"/>
                  </a:cxn>
                  <a:cxn ang="0">
                    <a:pos x="38" y="135"/>
                  </a:cxn>
                  <a:cxn ang="0">
                    <a:pos x="44" y="112"/>
                  </a:cxn>
                  <a:cxn ang="0">
                    <a:pos x="91" y="160"/>
                  </a:cxn>
                  <a:cxn ang="0">
                    <a:pos x="63" y="103"/>
                  </a:cxn>
                  <a:cxn ang="0">
                    <a:pos x="63" y="103"/>
                  </a:cxn>
                  <a:cxn ang="0">
                    <a:pos x="66" y="98"/>
                  </a:cxn>
                  <a:cxn ang="0">
                    <a:pos x="105" y="126"/>
                  </a:cxn>
                  <a:cxn ang="0">
                    <a:pos x="80" y="111"/>
                  </a:cxn>
                  <a:cxn ang="0">
                    <a:pos x="72" y="85"/>
                  </a:cxn>
                  <a:cxn ang="0">
                    <a:pos x="74" y="78"/>
                  </a:cxn>
                  <a:cxn ang="0">
                    <a:pos x="89" y="95"/>
                  </a:cxn>
                  <a:cxn ang="0">
                    <a:pos x="80" y="70"/>
                  </a:cxn>
                  <a:cxn ang="0">
                    <a:pos x="94" y="65"/>
                  </a:cxn>
                  <a:cxn ang="0">
                    <a:pos x="105" y="83"/>
                  </a:cxn>
                  <a:cxn ang="0">
                    <a:pos x="91" y="53"/>
                  </a:cxn>
                  <a:cxn ang="0">
                    <a:pos x="94" y="50"/>
                  </a:cxn>
                  <a:cxn ang="0">
                    <a:pos x="97" y="36"/>
                  </a:cxn>
                  <a:cxn ang="0">
                    <a:pos x="111" y="37"/>
                  </a:cxn>
                  <a:cxn ang="0">
                    <a:pos x="161" y="74"/>
                  </a:cxn>
                  <a:cxn ang="0">
                    <a:pos x="124" y="53"/>
                  </a:cxn>
                  <a:cxn ang="0">
                    <a:pos x="105" y="24"/>
                  </a:cxn>
                  <a:cxn ang="0">
                    <a:pos x="111" y="18"/>
                  </a:cxn>
                  <a:cxn ang="0">
                    <a:pos x="135" y="35"/>
                  </a:cxn>
                  <a:cxn ang="0">
                    <a:pos x="130" y="33"/>
                  </a:cxn>
                  <a:cxn ang="0">
                    <a:pos x="119" y="10"/>
                  </a:cxn>
                  <a:cxn ang="0">
                    <a:pos x="150" y="33"/>
                  </a:cxn>
                  <a:cxn ang="0">
                    <a:pos x="130" y="22"/>
                  </a:cxn>
                  <a:cxn ang="0">
                    <a:pos x="114" y="1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2374" name="Freeform 54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/>
                <a:ahLst/>
                <a:cxnLst>
                  <a:cxn ang="0">
                    <a:pos x="34" y="159"/>
                  </a:cxn>
                  <a:cxn ang="0">
                    <a:pos x="5" y="91"/>
                  </a:cxn>
                  <a:cxn ang="0">
                    <a:pos x="2" y="88"/>
                  </a:cxn>
                  <a:cxn ang="0">
                    <a:pos x="0" y="82"/>
                  </a:cxn>
                  <a:cxn ang="0">
                    <a:pos x="0" y="76"/>
                  </a:cxn>
                  <a:cxn ang="0">
                    <a:pos x="0" y="71"/>
                  </a:cxn>
                  <a:cxn ang="0">
                    <a:pos x="0" y="64"/>
                  </a:cxn>
                  <a:cxn ang="0">
                    <a:pos x="4" y="54"/>
                  </a:cxn>
                  <a:cxn ang="0">
                    <a:pos x="20" y="17"/>
                  </a:cxn>
                  <a:cxn ang="0">
                    <a:pos x="24" y="14"/>
                  </a:cxn>
                  <a:cxn ang="0">
                    <a:pos x="31" y="8"/>
                  </a:cxn>
                  <a:cxn ang="0">
                    <a:pos x="39" y="3"/>
                  </a:cxn>
                  <a:cxn ang="0">
                    <a:pos x="51" y="0"/>
                  </a:cxn>
                  <a:cxn ang="0">
                    <a:pos x="61" y="0"/>
                  </a:cxn>
                  <a:cxn ang="0">
                    <a:pos x="69" y="2"/>
                  </a:cxn>
                  <a:cxn ang="0">
                    <a:pos x="79" y="5"/>
                  </a:cxn>
                  <a:cxn ang="0">
                    <a:pos x="92" y="11"/>
                  </a:cxn>
                  <a:cxn ang="0">
                    <a:pos x="106" y="19"/>
                  </a:cxn>
                  <a:cxn ang="0">
                    <a:pos x="114" y="24"/>
                  </a:cxn>
                  <a:cxn ang="0">
                    <a:pos x="120" y="31"/>
                  </a:cxn>
                  <a:cxn ang="0">
                    <a:pos x="123" y="35"/>
                  </a:cxn>
                  <a:cxn ang="0">
                    <a:pos x="136" y="55"/>
                  </a:cxn>
                  <a:cxn ang="0">
                    <a:pos x="136" y="57"/>
                  </a:cxn>
                  <a:cxn ang="0">
                    <a:pos x="139" y="65"/>
                  </a:cxn>
                  <a:cxn ang="0">
                    <a:pos x="141" y="71"/>
                  </a:cxn>
                  <a:cxn ang="0">
                    <a:pos x="147" y="101"/>
                  </a:cxn>
                  <a:cxn ang="0">
                    <a:pos x="138" y="83"/>
                  </a:cxn>
                  <a:cxn ang="0">
                    <a:pos x="131" y="70"/>
                  </a:cxn>
                  <a:cxn ang="0">
                    <a:pos x="123" y="57"/>
                  </a:cxn>
                  <a:cxn ang="0">
                    <a:pos x="113" y="43"/>
                  </a:cxn>
                  <a:cxn ang="0">
                    <a:pos x="78" y="12"/>
                  </a:cxn>
                  <a:cxn ang="0">
                    <a:pos x="69" y="8"/>
                  </a:cxn>
                  <a:cxn ang="0">
                    <a:pos x="61" y="6"/>
                  </a:cxn>
                  <a:cxn ang="0">
                    <a:pos x="54" y="6"/>
                  </a:cxn>
                  <a:cxn ang="0">
                    <a:pos x="48" y="10"/>
                  </a:cxn>
                  <a:cxn ang="0">
                    <a:pos x="38" y="21"/>
                  </a:cxn>
                  <a:cxn ang="0">
                    <a:pos x="28" y="57"/>
                  </a:cxn>
                  <a:cxn ang="0">
                    <a:pos x="18" y="82"/>
                  </a:cxn>
                  <a:cxn ang="0">
                    <a:pos x="17" y="88"/>
                  </a:cxn>
                  <a:cxn ang="0">
                    <a:pos x="18" y="94"/>
                  </a:cxn>
                  <a:cxn ang="0">
                    <a:pos x="19" y="100"/>
                  </a:cxn>
                  <a:cxn ang="0">
                    <a:pos x="27" y="112"/>
                  </a:cxn>
                  <a:cxn ang="0">
                    <a:pos x="22" y="101"/>
                  </a:cxn>
                  <a:cxn ang="0">
                    <a:pos x="32" y="125"/>
                  </a:cxn>
                  <a:cxn ang="0">
                    <a:pos x="38" y="137"/>
                  </a:cxn>
                  <a:cxn ang="0">
                    <a:pos x="39" y="147"/>
                  </a:cxn>
                  <a:cxn ang="0">
                    <a:pos x="35" y="156"/>
                  </a:cxn>
                  <a:cxn ang="0">
                    <a:pos x="34" y="159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2375" name="Freeform 55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/>
                <a:ahLst/>
                <a:cxnLst>
                  <a:cxn ang="0">
                    <a:pos x="160" y="23"/>
                  </a:cxn>
                  <a:cxn ang="0">
                    <a:pos x="149" y="13"/>
                  </a:cxn>
                  <a:cxn ang="0">
                    <a:pos x="143" y="9"/>
                  </a:cxn>
                  <a:cxn ang="0">
                    <a:pos x="131" y="6"/>
                  </a:cxn>
                  <a:cxn ang="0">
                    <a:pos x="120" y="3"/>
                  </a:cxn>
                  <a:cxn ang="0">
                    <a:pos x="105" y="0"/>
                  </a:cxn>
                  <a:cxn ang="0">
                    <a:pos x="92" y="0"/>
                  </a:cxn>
                  <a:cxn ang="0">
                    <a:pos x="80" y="1"/>
                  </a:cxn>
                  <a:cxn ang="0">
                    <a:pos x="66" y="2"/>
                  </a:cxn>
                  <a:cxn ang="0">
                    <a:pos x="51" y="5"/>
                  </a:cxn>
                  <a:cxn ang="0">
                    <a:pos x="42" y="10"/>
                  </a:cxn>
                  <a:cxn ang="0">
                    <a:pos x="32" y="19"/>
                  </a:cxn>
                  <a:cxn ang="0">
                    <a:pos x="22" y="25"/>
                  </a:cxn>
                  <a:cxn ang="0">
                    <a:pos x="15" y="32"/>
                  </a:cxn>
                  <a:cxn ang="0">
                    <a:pos x="5" y="41"/>
                  </a:cxn>
                  <a:cxn ang="0">
                    <a:pos x="0" y="58"/>
                  </a:cxn>
                  <a:cxn ang="0">
                    <a:pos x="2" y="72"/>
                  </a:cxn>
                  <a:cxn ang="0">
                    <a:pos x="9" y="92"/>
                  </a:cxn>
                  <a:cxn ang="0">
                    <a:pos x="22" y="109"/>
                  </a:cxn>
                  <a:cxn ang="0">
                    <a:pos x="51" y="151"/>
                  </a:cxn>
                  <a:cxn ang="0">
                    <a:pos x="40" y="107"/>
                  </a:cxn>
                  <a:cxn ang="0">
                    <a:pos x="34" y="91"/>
                  </a:cxn>
                  <a:cxn ang="0">
                    <a:pos x="30" y="78"/>
                  </a:cxn>
                  <a:cxn ang="0">
                    <a:pos x="28" y="63"/>
                  </a:cxn>
                  <a:cxn ang="0">
                    <a:pos x="32" y="48"/>
                  </a:cxn>
                  <a:cxn ang="0">
                    <a:pos x="36" y="35"/>
                  </a:cxn>
                  <a:cxn ang="0">
                    <a:pos x="44" y="20"/>
                  </a:cxn>
                  <a:cxn ang="0">
                    <a:pos x="56" y="13"/>
                  </a:cxn>
                  <a:cxn ang="0">
                    <a:pos x="71" y="10"/>
                  </a:cxn>
                  <a:cxn ang="0">
                    <a:pos x="111" y="9"/>
                  </a:cxn>
                  <a:cxn ang="0">
                    <a:pos x="136" y="14"/>
                  </a:cxn>
                  <a:cxn ang="0">
                    <a:pos x="163" y="25"/>
                  </a:cxn>
                  <a:cxn ang="0">
                    <a:pos x="160" y="23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2376" name="Freeform 56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/>
                <a:ahLst/>
                <a:cxnLst>
                  <a:cxn ang="0">
                    <a:pos x="49" y="147"/>
                  </a:cxn>
                  <a:cxn ang="0">
                    <a:pos x="37" y="121"/>
                  </a:cxn>
                  <a:cxn ang="0">
                    <a:pos x="32" y="111"/>
                  </a:cxn>
                  <a:cxn ang="0">
                    <a:pos x="20" y="97"/>
                  </a:cxn>
                  <a:cxn ang="0">
                    <a:pos x="8" y="85"/>
                  </a:cxn>
                  <a:cxn ang="0">
                    <a:pos x="1" y="77"/>
                  </a:cxn>
                  <a:cxn ang="0">
                    <a:pos x="0" y="69"/>
                  </a:cxn>
                  <a:cxn ang="0">
                    <a:pos x="2" y="58"/>
                  </a:cxn>
                  <a:cxn ang="0">
                    <a:pos x="5" y="48"/>
                  </a:cxn>
                  <a:cxn ang="0">
                    <a:pos x="24" y="20"/>
                  </a:cxn>
                  <a:cxn ang="0">
                    <a:pos x="32" y="13"/>
                  </a:cxn>
                  <a:cxn ang="0">
                    <a:pos x="48" y="6"/>
                  </a:cxn>
                  <a:cxn ang="0">
                    <a:pos x="61" y="1"/>
                  </a:cxn>
                  <a:cxn ang="0">
                    <a:pos x="78" y="0"/>
                  </a:cxn>
                  <a:cxn ang="0">
                    <a:pos x="92" y="2"/>
                  </a:cxn>
                  <a:cxn ang="0">
                    <a:pos x="109" y="6"/>
                  </a:cxn>
                  <a:cxn ang="0">
                    <a:pos x="126" y="15"/>
                  </a:cxn>
                  <a:cxn ang="0">
                    <a:pos x="132" y="21"/>
                  </a:cxn>
                  <a:cxn ang="0">
                    <a:pos x="143" y="29"/>
                  </a:cxn>
                  <a:cxn ang="0">
                    <a:pos x="152" y="37"/>
                  </a:cxn>
                  <a:cxn ang="0">
                    <a:pos x="167" y="76"/>
                  </a:cxn>
                  <a:cxn ang="0">
                    <a:pos x="169" y="83"/>
                  </a:cxn>
                  <a:cxn ang="0">
                    <a:pos x="166" y="96"/>
                  </a:cxn>
                  <a:cxn ang="0">
                    <a:pos x="156" y="132"/>
                  </a:cxn>
                  <a:cxn ang="0">
                    <a:pos x="157" y="96"/>
                  </a:cxn>
                  <a:cxn ang="0">
                    <a:pos x="152" y="81"/>
                  </a:cxn>
                  <a:cxn ang="0">
                    <a:pos x="148" y="72"/>
                  </a:cxn>
                  <a:cxn ang="0">
                    <a:pos x="142" y="58"/>
                  </a:cxn>
                  <a:cxn ang="0">
                    <a:pos x="134" y="46"/>
                  </a:cxn>
                  <a:cxn ang="0">
                    <a:pos x="124" y="34"/>
                  </a:cxn>
                  <a:cxn ang="0">
                    <a:pos x="112" y="22"/>
                  </a:cxn>
                  <a:cxn ang="0">
                    <a:pos x="102" y="12"/>
                  </a:cxn>
                  <a:cxn ang="0">
                    <a:pos x="92" y="6"/>
                  </a:cxn>
                  <a:cxn ang="0">
                    <a:pos x="80" y="4"/>
                  </a:cxn>
                  <a:cxn ang="0">
                    <a:pos x="68" y="6"/>
                  </a:cxn>
                  <a:cxn ang="0">
                    <a:pos x="59" y="11"/>
                  </a:cxn>
                  <a:cxn ang="0">
                    <a:pos x="54" y="21"/>
                  </a:cxn>
                  <a:cxn ang="0">
                    <a:pos x="54" y="28"/>
                  </a:cxn>
                  <a:cxn ang="0">
                    <a:pos x="50" y="42"/>
                  </a:cxn>
                  <a:cxn ang="0">
                    <a:pos x="45" y="50"/>
                  </a:cxn>
                  <a:cxn ang="0">
                    <a:pos x="34" y="63"/>
                  </a:cxn>
                  <a:cxn ang="0">
                    <a:pos x="32" y="69"/>
                  </a:cxn>
                  <a:cxn ang="0">
                    <a:pos x="30" y="77"/>
                  </a:cxn>
                  <a:cxn ang="0">
                    <a:pos x="30" y="86"/>
                  </a:cxn>
                  <a:cxn ang="0">
                    <a:pos x="50" y="119"/>
                  </a:cxn>
                  <a:cxn ang="0">
                    <a:pos x="49" y="147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2377" name="Freeform 57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/>
                <a:ahLst/>
                <a:cxnLst>
                  <a:cxn ang="0">
                    <a:pos x="210" y="5"/>
                  </a:cxn>
                  <a:cxn ang="0">
                    <a:pos x="209" y="0"/>
                  </a:cxn>
                  <a:cxn ang="0">
                    <a:pos x="193" y="2"/>
                  </a:cxn>
                  <a:cxn ang="0">
                    <a:pos x="184" y="7"/>
                  </a:cxn>
                  <a:cxn ang="0">
                    <a:pos x="5" y="46"/>
                  </a:cxn>
                  <a:cxn ang="0">
                    <a:pos x="164" y="18"/>
                  </a:cxn>
                  <a:cxn ang="0">
                    <a:pos x="166" y="24"/>
                  </a:cxn>
                  <a:cxn ang="0">
                    <a:pos x="89" y="57"/>
                  </a:cxn>
                  <a:cxn ang="0">
                    <a:pos x="185" y="31"/>
                  </a:cxn>
                  <a:cxn ang="0">
                    <a:pos x="172" y="42"/>
                  </a:cxn>
                  <a:cxn ang="0">
                    <a:pos x="142" y="60"/>
                  </a:cxn>
                  <a:cxn ang="0">
                    <a:pos x="49" y="109"/>
                  </a:cxn>
                  <a:cxn ang="0">
                    <a:pos x="52" y="105"/>
                  </a:cxn>
                  <a:cxn ang="0">
                    <a:pos x="113" y="75"/>
                  </a:cxn>
                  <a:cxn ang="0">
                    <a:pos x="161" y="51"/>
                  </a:cxn>
                  <a:cxn ang="0">
                    <a:pos x="184" y="40"/>
                  </a:cxn>
                  <a:cxn ang="0">
                    <a:pos x="188" y="44"/>
                  </a:cxn>
                  <a:cxn ang="0">
                    <a:pos x="161" y="59"/>
                  </a:cxn>
                  <a:cxn ang="0">
                    <a:pos x="124" y="79"/>
                  </a:cxn>
                  <a:cxn ang="0">
                    <a:pos x="172" y="51"/>
                  </a:cxn>
                  <a:cxn ang="0">
                    <a:pos x="188" y="44"/>
                  </a:cxn>
                  <a:cxn ang="0">
                    <a:pos x="190" y="52"/>
                  </a:cxn>
                  <a:cxn ang="0">
                    <a:pos x="172" y="66"/>
                  </a:cxn>
                  <a:cxn ang="0">
                    <a:pos x="124" y="85"/>
                  </a:cxn>
                  <a:cxn ang="0">
                    <a:pos x="82" y="102"/>
                  </a:cxn>
                  <a:cxn ang="0">
                    <a:pos x="131" y="84"/>
                  </a:cxn>
                  <a:cxn ang="0">
                    <a:pos x="180" y="64"/>
                  </a:cxn>
                  <a:cxn ang="0">
                    <a:pos x="178" y="71"/>
                  </a:cxn>
                  <a:cxn ang="0">
                    <a:pos x="180" y="83"/>
                  </a:cxn>
                  <a:cxn ang="0">
                    <a:pos x="172" y="89"/>
                  </a:cxn>
                  <a:cxn ang="0">
                    <a:pos x="132" y="105"/>
                  </a:cxn>
                  <a:cxn ang="0">
                    <a:pos x="56" y="133"/>
                  </a:cxn>
                  <a:cxn ang="0">
                    <a:pos x="67" y="127"/>
                  </a:cxn>
                  <a:cxn ang="0">
                    <a:pos x="161" y="94"/>
                  </a:cxn>
                  <a:cxn ang="0">
                    <a:pos x="191" y="80"/>
                  </a:cxn>
                  <a:cxn ang="0">
                    <a:pos x="115" y="122"/>
                  </a:cxn>
                  <a:cxn ang="0">
                    <a:pos x="190" y="92"/>
                  </a:cxn>
                  <a:cxn ang="0">
                    <a:pos x="188" y="105"/>
                  </a:cxn>
                  <a:cxn ang="0">
                    <a:pos x="150" y="133"/>
                  </a:cxn>
                  <a:cxn ang="0">
                    <a:pos x="86" y="154"/>
                  </a:cxn>
                  <a:cxn ang="0">
                    <a:pos x="26" y="172"/>
                  </a:cxn>
                  <a:cxn ang="0">
                    <a:pos x="117" y="146"/>
                  </a:cxn>
                  <a:cxn ang="0">
                    <a:pos x="153" y="131"/>
                  </a:cxn>
                  <a:cxn ang="0">
                    <a:pos x="188" y="109"/>
                  </a:cxn>
                  <a:cxn ang="0">
                    <a:pos x="184" y="119"/>
                  </a:cxn>
                  <a:cxn ang="0">
                    <a:pos x="182" y="129"/>
                  </a:cxn>
                  <a:cxn ang="0">
                    <a:pos x="184" y="138"/>
                  </a:cxn>
                  <a:cxn ang="0">
                    <a:pos x="150" y="157"/>
                  </a:cxn>
                  <a:cxn ang="0">
                    <a:pos x="88" y="174"/>
                  </a:cxn>
                  <a:cxn ang="0">
                    <a:pos x="92" y="173"/>
                  </a:cxn>
                  <a:cxn ang="0">
                    <a:pos x="169" y="150"/>
                  </a:cxn>
                  <a:cxn ang="0">
                    <a:pos x="165" y="156"/>
                  </a:cxn>
                  <a:cxn ang="0">
                    <a:pos x="169" y="159"/>
                  </a:cxn>
                  <a:cxn ang="0">
                    <a:pos x="172" y="165"/>
                  </a:cxn>
                  <a:cxn ang="0">
                    <a:pos x="135" y="181"/>
                  </a:cxn>
                  <a:cxn ang="0">
                    <a:pos x="93" y="185"/>
                  </a:cxn>
                  <a:cxn ang="0">
                    <a:pos x="169" y="170"/>
                  </a:cxn>
                  <a:cxn ang="0">
                    <a:pos x="165" y="178"/>
                  </a:cxn>
                  <a:cxn ang="0">
                    <a:pos x="170" y="184"/>
                  </a:cxn>
                  <a:cxn ang="0">
                    <a:pos x="82" y="214"/>
                  </a:cxn>
                  <a:cxn ang="0">
                    <a:pos x="166" y="191"/>
                  </a:cxn>
                  <a:cxn ang="0">
                    <a:pos x="183" y="182"/>
                  </a:cxn>
                  <a:cxn ang="0">
                    <a:pos x="194" y="17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2378" name="Freeform 58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/>
                <a:ahLst/>
                <a:cxnLst>
                  <a:cxn ang="0">
                    <a:pos x="1" y="178"/>
                  </a:cxn>
                  <a:cxn ang="0">
                    <a:pos x="8" y="171"/>
                  </a:cxn>
                  <a:cxn ang="0">
                    <a:pos x="62" y="216"/>
                  </a:cxn>
                  <a:cxn ang="0">
                    <a:pos x="19" y="172"/>
                  </a:cxn>
                  <a:cxn ang="0">
                    <a:pos x="24" y="167"/>
                  </a:cxn>
                  <a:cxn ang="0">
                    <a:pos x="76" y="199"/>
                  </a:cxn>
                  <a:cxn ang="0">
                    <a:pos x="21" y="165"/>
                  </a:cxn>
                  <a:cxn ang="0">
                    <a:pos x="29" y="158"/>
                  </a:cxn>
                  <a:cxn ang="0">
                    <a:pos x="35" y="150"/>
                  </a:cxn>
                  <a:cxn ang="0">
                    <a:pos x="32" y="144"/>
                  </a:cxn>
                  <a:cxn ang="0">
                    <a:pos x="39" y="142"/>
                  </a:cxn>
                  <a:cxn ang="0">
                    <a:pos x="35" y="141"/>
                  </a:cxn>
                  <a:cxn ang="0">
                    <a:pos x="35" y="133"/>
                  </a:cxn>
                  <a:cxn ang="0">
                    <a:pos x="39" y="128"/>
                  </a:cxn>
                  <a:cxn ang="0">
                    <a:pos x="102" y="166"/>
                  </a:cxn>
                  <a:cxn ang="0">
                    <a:pos x="35" y="126"/>
                  </a:cxn>
                  <a:cxn ang="0">
                    <a:pos x="42" y="126"/>
                  </a:cxn>
                  <a:cxn ang="0">
                    <a:pos x="42" y="114"/>
                  </a:cxn>
                  <a:cxn ang="0">
                    <a:pos x="123" y="141"/>
                  </a:cxn>
                  <a:cxn ang="0">
                    <a:pos x="59" y="123"/>
                  </a:cxn>
                  <a:cxn ang="0">
                    <a:pos x="37" y="107"/>
                  </a:cxn>
                  <a:cxn ang="0">
                    <a:pos x="39" y="101"/>
                  </a:cxn>
                  <a:cxn ang="0">
                    <a:pos x="53" y="106"/>
                  </a:cxn>
                  <a:cxn ang="0">
                    <a:pos x="54" y="100"/>
                  </a:cxn>
                  <a:cxn ang="0">
                    <a:pos x="113" y="112"/>
                  </a:cxn>
                  <a:cxn ang="0">
                    <a:pos x="91" y="105"/>
                  </a:cxn>
                  <a:cxn ang="0">
                    <a:pos x="45" y="90"/>
                  </a:cxn>
                  <a:cxn ang="0">
                    <a:pos x="42" y="81"/>
                  </a:cxn>
                  <a:cxn ang="0">
                    <a:pos x="46" y="75"/>
                  </a:cxn>
                  <a:cxn ang="0">
                    <a:pos x="62" y="79"/>
                  </a:cxn>
                  <a:cxn ang="0">
                    <a:pos x="59" y="69"/>
                  </a:cxn>
                  <a:cxn ang="0">
                    <a:pos x="54" y="62"/>
                  </a:cxn>
                  <a:cxn ang="0">
                    <a:pos x="58" y="58"/>
                  </a:cxn>
                  <a:cxn ang="0">
                    <a:pos x="120" y="76"/>
                  </a:cxn>
                  <a:cxn ang="0">
                    <a:pos x="193" y="90"/>
                  </a:cxn>
                  <a:cxn ang="0">
                    <a:pos x="91" y="68"/>
                  </a:cxn>
                  <a:cxn ang="0">
                    <a:pos x="58" y="58"/>
                  </a:cxn>
                  <a:cxn ang="0">
                    <a:pos x="62" y="53"/>
                  </a:cxn>
                  <a:cxn ang="0">
                    <a:pos x="56" y="41"/>
                  </a:cxn>
                  <a:cxn ang="0">
                    <a:pos x="58" y="32"/>
                  </a:cxn>
                  <a:cxn ang="0">
                    <a:pos x="91" y="43"/>
                  </a:cxn>
                  <a:cxn ang="0">
                    <a:pos x="84" y="40"/>
                  </a:cxn>
                  <a:cxn ang="0">
                    <a:pos x="62" y="32"/>
                  </a:cxn>
                  <a:cxn ang="0">
                    <a:pos x="58" y="29"/>
                  </a:cxn>
                  <a:cxn ang="0">
                    <a:pos x="46" y="23"/>
                  </a:cxn>
                  <a:cxn ang="0">
                    <a:pos x="113" y="33"/>
                  </a:cxn>
                  <a:cxn ang="0">
                    <a:pos x="46" y="16"/>
                  </a:cxn>
                  <a:cxn ang="0">
                    <a:pos x="125" y="16"/>
                  </a:cxn>
                  <a:cxn ang="0">
                    <a:pos x="159" y="13"/>
                  </a:cxn>
                  <a:cxn ang="0">
                    <a:pos x="58" y="16"/>
                  </a:cxn>
                  <a:cxn ang="0">
                    <a:pos x="42" y="6"/>
                  </a:cxn>
                  <a:cxn ang="0">
                    <a:pos x="20" y="2"/>
                  </a:cxn>
                  <a:cxn ang="0">
                    <a:pos x="0" y="188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2379" name="Freeform 59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22" y="12"/>
                  </a:cxn>
                  <a:cxn ang="0">
                    <a:pos x="34" y="32"/>
                  </a:cxn>
                  <a:cxn ang="0">
                    <a:pos x="46" y="59"/>
                  </a:cxn>
                  <a:cxn ang="0">
                    <a:pos x="57" y="94"/>
                  </a:cxn>
                  <a:cxn ang="0">
                    <a:pos x="57" y="130"/>
                  </a:cxn>
                  <a:cxn ang="0">
                    <a:pos x="51" y="163"/>
                  </a:cxn>
                  <a:cxn ang="0">
                    <a:pos x="46" y="163"/>
                  </a:cxn>
                  <a:cxn ang="0">
                    <a:pos x="51" y="130"/>
                  </a:cxn>
                  <a:cxn ang="0">
                    <a:pos x="51" y="103"/>
                  </a:cxn>
                  <a:cxn ang="0">
                    <a:pos x="39" y="73"/>
                  </a:cxn>
                  <a:cxn ang="0">
                    <a:pos x="22" y="44"/>
                  </a:cxn>
                  <a:cxn ang="0">
                    <a:pos x="0" y="7"/>
                  </a:cxn>
                  <a:cxn ang="0">
                    <a:pos x="11" y="0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2380" name="Freeform 60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/>
                <a:ahLst/>
                <a:cxnLst>
                  <a:cxn ang="0">
                    <a:pos x="152" y="47"/>
                  </a:cxn>
                  <a:cxn ang="0">
                    <a:pos x="141" y="27"/>
                  </a:cxn>
                  <a:cxn ang="0">
                    <a:pos x="136" y="19"/>
                  </a:cxn>
                  <a:cxn ang="0">
                    <a:pos x="125" y="13"/>
                  </a:cxn>
                  <a:cxn ang="0">
                    <a:pos x="114" y="7"/>
                  </a:cxn>
                  <a:cxn ang="0">
                    <a:pos x="100" y="1"/>
                  </a:cxn>
                  <a:cxn ang="0">
                    <a:pos x="87" y="0"/>
                  </a:cxn>
                  <a:cxn ang="0">
                    <a:pos x="76" y="2"/>
                  </a:cxn>
                  <a:cxn ang="0">
                    <a:pos x="63" y="5"/>
                  </a:cxn>
                  <a:cxn ang="0">
                    <a:pos x="48" y="11"/>
                  </a:cxn>
                  <a:cxn ang="0">
                    <a:pos x="40" y="23"/>
                  </a:cxn>
                  <a:cxn ang="0">
                    <a:pos x="30" y="39"/>
                  </a:cxn>
                  <a:cxn ang="0">
                    <a:pos x="21" y="51"/>
                  </a:cxn>
                  <a:cxn ang="0">
                    <a:pos x="14" y="65"/>
                  </a:cxn>
                  <a:cxn ang="0">
                    <a:pos x="5" y="82"/>
                  </a:cxn>
                  <a:cxn ang="0">
                    <a:pos x="0" y="119"/>
                  </a:cxn>
                  <a:cxn ang="0">
                    <a:pos x="2" y="147"/>
                  </a:cxn>
                  <a:cxn ang="0">
                    <a:pos x="9" y="188"/>
                  </a:cxn>
                  <a:cxn ang="0">
                    <a:pos x="21" y="223"/>
                  </a:cxn>
                  <a:cxn ang="0">
                    <a:pos x="48" y="307"/>
                  </a:cxn>
                  <a:cxn ang="0">
                    <a:pos x="38" y="217"/>
                  </a:cxn>
                  <a:cxn ang="0">
                    <a:pos x="32" y="186"/>
                  </a:cxn>
                  <a:cxn ang="0">
                    <a:pos x="29" y="159"/>
                  </a:cxn>
                  <a:cxn ang="0">
                    <a:pos x="27" y="130"/>
                  </a:cxn>
                  <a:cxn ang="0">
                    <a:pos x="30" y="97"/>
                  </a:cxn>
                  <a:cxn ang="0">
                    <a:pos x="35" y="73"/>
                  </a:cxn>
                  <a:cxn ang="0">
                    <a:pos x="41" y="42"/>
                  </a:cxn>
                  <a:cxn ang="0">
                    <a:pos x="53" y="27"/>
                  </a:cxn>
                  <a:cxn ang="0">
                    <a:pos x="67" y="21"/>
                  </a:cxn>
                  <a:cxn ang="0">
                    <a:pos x="106" y="19"/>
                  </a:cxn>
                  <a:cxn ang="0">
                    <a:pos x="129" y="29"/>
                  </a:cxn>
                  <a:cxn ang="0">
                    <a:pos x="155" y="51"/>
                  </a:cxn>
                  <a:cxn ang="0">
                    <a:pos x="152" y="47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2381" name="Freeform 61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/>
                <a:ahLst/>
                <a:cxnLst>
                  <a:cxn ang="0">
                    <a:pos x="46" y="301"/>
                  </a:cxn>
                  <a:cxn ang="0">
                    <a:pos x="35" y="249"/>
                  </a:cxn>
                  <a:cxn ang="0">
                    <a:pos x="30" y="227"/>
                  </a:cxn>
                  <a:cxn ang="0">
                    <a:pos x="19" y="199"/>
                  </a:cxn>
                  <a:cxn ang="0">
                    <a:pos x="8" y="174"/>
                  </a:cxn>
                  <a:cxn ang="0">
                    <a:pos x="1" y="158"/>
                  </a:cxn>
                  <a:cxn ang="0">
                    <a:pos x="0" y="143"/>
                  </a:cxn>
                  <a:cxn ang="0">
                    <a:pos x="2" y="120"/>
                  </a:cxn>
                  <a:cxn ang="0">
                    <a:pos x="5" y="98"/>
                  </a:cxn>
                  <a:cxn ang="0">
                    <a:pos x="21" y="41"/>
                  </a:cxn>
                  <a:cxn ang="0">
                    <a:pos x="30" y="27"/>
                  </a:cxn>
                  <a:cxn ang="0">
                    <a:pos x="45" y="12"/>
                  </a:cxn>
                  <a:cxn ang="0">
                    <a:pos x="57" y="3"/>
                  </a:cxn>
                  <a:cxn ang="0">
                    <a:pos x="74" y="0"/>
                  </a:cxn>
                  <a:cxn ang="0">
                    <a:pos x="86" y="6"/>
                  </a:cxn>
                  <a:cxn ang="0">
                    <a:pos x="103" y="12"/>
                  </a:cxn>
                  <a:cxn ang="0">
                    <a:pos x="119" y="30"/>
                  </a:cxn>
                  <a:cxn ang="0">
                    <a:pos x="125" y="43"/>
                  </a:cxn>
                  <a:cxn ang="0">
                    <a:pos x="135" y="61"/>
                  </a:cxn>
                  <a:cxn ang="0">
                    <a:pos x="143" y="76"/>
                  </a:cxn>
                  <a:cxn ang="0">
                    <a:pos x="157" y="155"/>
                  </a:cxn>
                  <a:cxn ang="0">
                    <a:pos x="159" y="170"/>
                  </a:cxn>
                  <a:cxn ang="0">
                    <a:pos x="156" y="197"/>
                  </a:cxn>
                  <a:cxn ang="0">
                    <a:pos x="147" y="270"/>
                  </a:cxn>
                  <a:cxn ang="0">
                    <a:pos x="148" y="198"/>
                  </a:cxn>
                  <a:cxn ang="0">
                    <a:pos x="143" y="166"/>
                  </a:cxn>
                  <a:cxn ang="0">
                    <a:pos x="139" y="147"/>
                  </a:cxn>
                  <a:cxn ang="0">
                    <a:pos x="133" y="120"/>
                  </a:cxn>
                  <a:cxn ang="0">
                    <a:pos x="126" y="94"/>
                  </a:cxn>
                  <a:cxn ang="0">
                    <a:pos x="117" y="69"/>
                  </a:cxn>
                  <a:cxn ang="0">
                    <a:pos x="106" y="46"/>
                  </a:cxn>
                  <a:cxn ang="0">
                    <a:pos x="96" y="24"/>
                  </a:cxn>
                  <a:cxn ang="0">
                    <a:pos x="86" y="12"/>
                  </a:cxn>
                  <a:cxn ang="0">
                    <a:pos x="75" y="8"/>
                  </a:cxn>
                  <a:cxn ang="0">
                    <a:pos x="64" y="12"/>
                  </a:cxn>
                  <a:cxn ang="0">
                    <a:pos x="56" y="24"/>
                  </a:cxn>
                  <a:cxn ang="0">
                    <a:pos x="51" y="43"/>
                  </a:cxn>
                  <a:cxn ang="0">
                    <a:pos x="51" y="57"/>
                  </a:cxn>
                  <a:cxn ang="0">
                    <a:pos x="47" y="85"/>
                  </a:cxn>
                  <a:cxn ang="0">
                    <a:pos x="43" y="102"/>
                  </a:cxn>
                  <a:cxn ang="0">
                    <a:pos x="32" y="129"/>
                  </a:cxn>
                  <a:cxn ang="0">
                    <a:pos x="30" y="143"/>
                  </a:cxn>
                  <a:cxn ang="0">
                    <a:pos x="28" y="157"/>
                  </a:cxn>
                  <a:cxn ang="0">
                    <a:pos x="28" y="177"/>
                  </a:cxn>
                  <a:cxn ang="0">
                    <a:pos x="47" y="244"/>
                  </a:cxn>
                  <a:cxn ang="0">
                    <a:pos x="46" y="30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grpSp>
            <p:nvGrpSpPr>
              <p:cNvPr id="14409" name="Group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312383" name="Freeform 63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/>
                  <a:ahLst/>
                  <a:cxnLst>
                    <a:cxn ang="0">
                      <a:pos x="198" y="10"/>
                    </a:cxn>
                    <a:cxn ang="0">
                      <a:pos x="197" y="0"/>
                    </a:cxn>
                    <a:cxn ang="0">
                      <a:pos x="182" y="3"/>
                    </a:cxn>
                    <a:cxn ang="0">
                      <a:pos x="173" y="15"/>
                    </a:cxn>
                    <a:cxn ang="0">
                      <a:pos x="5" y="95"/>
                    </a:cxn>
                    <a:cxn ang="0">
                      <a:pos x="155" y="38"/>
                    </a:cxn>
                    <a:cxn ang="0">
                      <a:pos x="157" y="49"/>
                    </a:cxn>
                    <a:cxn ang="0">
                      <a:pos x="84" y="118"/>
                    </a:cxn>
                    <a:cxn ang="0">
                      <a:pos x="174" y="63"/>
                    </a:cxn>
                    <a:cxn ang="0">
                      <a:pos x="162" y="86"/>
                    </a:cxn>
                    <a:cxn ang="0">
                      <a:pos x="134" y="123"/>
                    </a:cxn>
                    <a:cxn ang="0">
                      <a:pos x="46" y="223"/>
                    </a:cxn>
                    <a:cxn ang="0">
                      <a:pos x="49" y="215"/>
                    </a:cxn>
                    <a:cxn ang="0">
                      <a:pos x="106" y="153"/>
                    </a:cxn>
                    <a:cxn ang="0">
                      <a:pos x="152" y="105"/>
                    </a:cxn>
                    <a:cxn ang="0">
                      <a:pos x="173" y="82"/>
                    </a:cxn>
                    <a:cxn ang="0">
                      <a:pos x="177" y="90"/>
                    </a:cxn>
                    <a:cxn ang="0">
                      <a:pos x="152" y="120"/>
                    </a:cxn>
                    <a:cxn ang="0">
                      <a:pos x="117" y="162"/>
                    </a:cxn>
                    <a:cxn ang="0">
                      <a:pos x="162" y="105"/>
                    </a:cxn>
                    <a:cxn ang="0">
                      <a:pos x="177" y="90"/>
                    </a:cxn>
                    <a:cxn ang="0">
                      <a:pos x="178" y="106"/>
                    </a:cxn>
                    <a:cxn ang="0">
                      <a:pos x="162" y="135"/>
                    </a:cxn>
                    <a:cxn ang="0">
                      <a:pos x="117" y="174"/>
                    </a:cxn>
                    <a:cxn ang="0">
                      <a:pos x="77" y="208"/>
                    </a:cxn>
                    <a:cxn ang="0">
                      <a:pos x="123" y="172"/>
                    </a:cxn>
                    <a:cxn ang="0">
                      <a:pos x="169" y="131"/>
                    </a:cxn>
                    <a:cxn ang="0">
                      <a:pos x="168" y="145"/>
                    </a:cxn>
                    <a:cxn ang="0">
                      <a:pos x="169" y="169"/>
                    </a:cxn>
                    <a:cxn ang="0">
                      <a:pos x="162" y="181"/>
                    </a:cxn>
                    <a:cxn ang="0">
                      <a:pos x="124" y="216"/>
                    </a:cxn>
                    <a:cxn ang="0">
                      <a:pos x="52" y="272"/>
                    </a:cxn>
                    <a:cxn ang="0">
                      <a:pos x="63" y="260"/>
                    </a:cxn>
                    <a:cxn ang="0">
                      <a:pos x="152" y="192"/>
                    </a:cxn>
                    <a:cxn ang="0">
                      <a:pos x="180" y="163"/>
                    </a:cxn>
                    <a:cxn ang="0">
                      <a:pos x="109" y="251"/>
                    </a:cxn>
                    <a:cxn ang="0">
                      <a:pos x="179" y="189"/>
                    </a:cxn>
                    <a:cxn ang="0">
                      <a:pos x="177" y="214"/>
                    </a:cxn>
                    <a:cxn ang="0">
                      <a:pos x="142" y="272"/>
                    </a:cxn>
                    <a:cxn ang="0">
                      <a:pos x="81" y="314"/>
                    </a:cxn>
                    <a:cxn ang="0">
                      <a:pos x="24" y="352"/>
                    </a:cxn>
                    <a:cxn ang="0">
                      <a:pos x="109" y="299"/>
                    </a:cxn>
                    <a:cxn ang="0">
                      <a:pos x="145" y="268"/>
                    </a:cxn>
                    <a:cxn ang="0">
                      <a:pos x="177" y="223"/>
                    </a:cxn>
                    <a:cxn ang="0">
                      <a:pos x="173" y="244"/>
                    </a:cxn>
                    <a:cxn ang="0">
                      <a:pos x="171" y="264"/>
                    </a:cxn>
                    <a:cxn ang="0">
                      <a:pos x="173" y="283"/>
                    </a:cxn>
                    <a:cxn ang="0">
                      <a:pos x="142" y="322"/>
                    </a:cxn>
                    <a:cxn ang="0">
                      <a:pos x="83" y="356"/>
                    </a:cxn>
                    <a:cxn ang="0">
                      <a:pos x="87" y="353"/>
                    </a:cxn>
                    <a:cxn ang="0">
                      <a:pos x="159" y="306"/>
                    </a:cxn>
                    <a:cxn ang="0">
                      <a:pos x="156" y="318"/>
                    </a:cxn>
                    <a:cxn ang="0">
                      <a:pos x="159" y="325"/>
                    </a:cxn>
                    <a:cxn ang="0">
                      <a:pos x="162" y="336"/>
                    </a:cxn>
                    <a:cxn ang="0">
                      <a:pos x="127" y="371"/>
                    </a:cxn>
                    <a:cxn ang="0">
                      <a:pos x="87" y="379"/>
                    </a:cxn>
                    <a:cxn ang="0">
                      <a:pos x="159" y="348"/>
                    </a:cxn>
                    <a:cxn ang="0">
                      <a:pos x="156" y="365"/>
                    </a:cxn>
                    <a:cxn ang="0">
                      <a:pos x="160" y="375"/>
                    </a:cxn>
                    <a:cxn ang="0">
                      <a:pos x="77" y="437"/>
                    </a:cxn>
                    <a:cxn ang="0">
                      <a:pos x="156" y="390"/>
                    </a:cxn>
                    <a:cxn ang="0">
                      <a:pos x="172" y="373"/>
                    </a:cxn>
                    <a:cxn ang="0">
                      <a:pos x="183" y="357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12384" name="Freeform 64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/>
                  <a:ahLst/>
                  <a:cxnLst>
                    <a:cxn ang="0">
                      <a:pos x="1" y="362"/>
                    </a:cxn>
                    <a:cxn ang="0">
                      <a:pos x="8" y="347"/>
                    </a:cxn>
                    <a:cxn ang="0">
                      <a:pos x="58" y="439"/>
                    </a:cxn>
                    <a:cxn ang="0">
                      <a:pos x="18" y="350"/>
                    </a:cxn>
                    <a:cxn ang="0">
                      <a:pos x="22" y="340"/>
                    </a:cxn>
                    <a:cxn ang="0">
                      <a:pos x="72" y="405"/>
                    </a:cxn>
                    <a:cxn ang="0">
                      <a:pos x="21" y="336"/>
                    </a:cxn>
                    <a:cxn ang="0">
                      <a:pos x="27" y="321"/>
                    </a:cxn>
                    <a:cxn ang="0">
                      <a:pos x="33" y="305"/>
                    </a:cxn>
                    <a:cxn ang="0">
                      <a:pos x="29" y="294"/>
                    </a:cxn>
                    <a:cxn ang="0">
                      <a:pos x="37" y="288"/>
                    </a:cxn>
                    <a:cxn ang="0">
                      <a:pos x="33" y="287"/>
                    </a:cxn>
                    <a:cxn ang="0">
                      <a:pos x="33" y="272"/>
                    </a:cxn>
                    <a:cxn ang="0">
                      <a:pos x="37" y="260"/>
                    </a:cxn>
                    <a:cxn ang="0">
                      <a:pos x="96" y="337"/>
                    </a:cxn>
                    <a:cxn ang="0">
                      <a:pos x="33" y="256"/>
                    </a:cxn>
                    <a:cxn ang="0">
                      <a:pos x="40" y="256"/>
                    </a:cxn>
                    <a:cxn ang="0">
                      <a:pos x="40" y="233"/>
                    </a:cxn>
                    <a:cxn ang="0">
                      <a:pos x="116" y="287"/>
                    </a:cxn>
                    <a:cxn ang="0">
                      <a:pos x="56" y="250"/>
                    </a:cxn>
                    <a:cxn ang="0">
                      <a:pos x="34" y="218"/>
                    </a:cxn>
                    <a:cxn ang="0">
                      <a:pos x="37" y="207"/>
                    </a:cxn>
                    <a:cxn ang="0">
                      <a:pos x="50" y="217"/>
                    </a:cxn>
                    <a:cxn ang="0">
                      <a:pos x="51" y="203"/>
                    </a:cxn>
                    <a:cxn ang="0">
                      <a:pos x="107" y="226"/>
                    </a:cxn>
                    <a:cxn ang="0">
                      <a:pos x="86" y="215"/>
                    </a:cxn>
                    <a:cxn ang="0">
                      <a:pos x="42" y="185"/>
                    </a:cxn>
                    <a:cxn ang="0">
                      <a:pos x="40" y="164"/>
                    </a:cxn>
                    <a:cxn ang="0">
                      <a:pos x="44" y="152"/>
                    </a:cxn>
                    <a:cxn ang="0">
                      <a:pos x="59" y="161"/>
                    </a:cxn>
                    <a:cxn ang="0">
                      <a:pos x="56" y="141"/>
                    </a:cxn>
                    <a:cxn ang="0">
                      <a:pos x="51" y="127"/>
                    </a:cxn>
                    <a:cxn ang="0">
                      <a:pos x="54" y="119"/>
                    </a:cxn>
                    <a:cxn ang="0">
                      <a:pos x="113" y="156"/>
                    </a:cxn>
                    <a:cxn ang="0">
                      <a:pos x="182" y="185"/>
                    </a:cxn>
                    <a:cxn ang="0">
                      <a:pos x="86" y="139"/>
                    </a:cxn>
                    <a:cxn ang="0">
                      <a:pos x="54" y="119"/>
                    </a:cxn>
                    <a:cxn ang="0">
                      <a:pos x="58" y="108"/>
                    </a:cxn>
                    <a:cxn ang="0">
                      <a:pos x="53" y="84"/>
                    </a:cxn>
                    <a:cxn ang="0">
                      <a:pos x="54" y="67"/>
                    </a:cxn>
                    <a:cxn ang="0">
                      <a:pos x="86" y="87"/>
                    </a:cxn>
                    <a:cxn ang="0">
                      <a:pos x="79" y="81"/>
                    </a:cxn>
                    <a:cxn ang="0">
                      <a:pos x="58" y="67"/>
                    </a:cxn>
                    <a:cxn ang="0">
                      <a:pos x="54" y="59"/>
                    </a:cxn>
                    <a:cxn ang="0">
                      <a:pos x="44" y="48"/>
                    </a:cxn>
                    <a:cxn ang="0">
                      <a:pos x="107" y="68"/>
                    </a:cxn>
                    <a:cxn ang="0">
                      <a:pos x="44" y="32"/>
                    </a:cxn>
                    <a:cxn ang="0">
                      <a:pos x="118" y="32"/>
                    </a:cxn>
                    <a:cxn ang="0">
                      <a:pos x="150" y="28"/>
                    </a:cxn>
                    <a:cxn ang="0">
                      <a:pos x="54" y="32"/>
                    </a:cxn>
                    <a:cxn ang="0">
                      <a:pos x="40" y="13"/>
                    </a:cxn>
                    <a:cxn ang="0">
                      <a:pos x="19" y="5"/>
                    </a:cxn>
                    <a:cxn ang="0">
                      <a:pos x="0" y="381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312385" name="Freeform 65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30" y="65"/>
                  </a:cxn>
                  <a:cxn ang="0">
                    <a:pos x="40" y="122"/>
                  </a:cxn>
                  <a:cxn ang="0">
                    <a:pos x="51" y="193"/>
                  </a:cxn>
                  <a:cxn ang="0">
                    <a:pos x="51" y="269"/>
                  </a:cxn>
                  <a:cxn ang="0">
                    <a:pos x="45" y="335"/>
                  </a:cxn>
                  <a:cxn ang="0">
                    <a:pos x="40" y="335"/>
                  </a:cxn>
                  <a:cxn ang="0">
                    <a:pos x="45" y="269"/>
                  </a:cxn>
                  <a:cxn ang="0">
                    <a:pos x="45" y="213"/>
                  </a:cxn>
                  <a:cxn ang="0">
                    <a:pos x="35" y="152"/>
                  </a:cxn>
                  <a:cxn ang="0">
                    <a:pos x="20" y="91"/>
                  </a:cxn>
                  <a:cxn ang="0">
                    <a:pos x="0" y="15"/>
                  </a:cxn>
                  <a:cxn ang="0">
                    <a:pos x="10" y="0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2386" name="Freeform 66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/>
                <a:ahLst/>
                <a:cxnLst>
                  <a:cxn ang="0">
                    <a:pos x="137" y="161"/>
                  </a:cxn>
                  <a:cxn ang="0">
                    <a:pos x="116" y="125"/>
                  </a:cxn>
                  <a:cxn ang="0">
                    <a:pos x="99" y="85"/>
                  </a:cxn>
                  <a:cxn ang="0">
                    <a:pos x="90" y="68"/>
                  </a:cxn>
                  <a:cxn ang="0">
                    <a:pos x="77" y="48"/>
                  </a:cxn>
                  <a:cxn ang="0">
                    <a:pos x="61" y="27"/>
                  </a:cxn>
                  <a:cxn ang="0">
                    <a:pos x="49" y="13"/>
                  </a:cxn>
                  <a:cxn ang="0">
                    <a:pos x="39" y="7"/>
                  </a:cxn>
                  <a:cxn ang="0">
                    <a:pos x="27" y="2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0" y="14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2387" name="Freeform 67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/>
                <a:ahLst/>
                <a:cxnLst>
                  <a:cxn ang="0">
                    <a:pos x="287" y="6"/>
                  </a:cxn>
                  <a:cxn ang="0">
                    <a:pos x="275" y="24"/>
                  </a:cxn>
                  <a:cxn ang="0">
                    <a:pos x="181" y="21"/>
                  </a:cxn>
                  <a:cxn ang="0">
                    <a:pos x="218" y="28"/>
                  </a:cxn>
                  <a:cxn ang="0">
                    <a:pos x="259" y="39"/>
                  </a:cxn>
                  <a:cxn ang="0">
                    <a:pos x="169" y="54"/>
                  </a:cxn>
                  <a:cxn ang="0">
                    <a:pos x="238" y="58"/>
                  </a:cxn>
                  <a:cxn ang="0">
                    <a:pos x="245" y="76"/>
                  </a:cxn>
                  <a:cxn ang="0">
                    <a:pos x="43" y="157"/>
                  </a:cxn>
                  <a:cxn ang="0">
                    <a:pos x="230" y="97"/>
                  </a:cxn>
                  <a:cxn ang="0">
                    <a:pos x="190" y="130"/>
                  </a:cxn>
                  <a:cxn ang="0">
                    <a:pos x="215" y="134"/>
                  </a:cxn>
                  <a:cxn ang="0">
                    <a:pos x="181" y="179"/>
                  </a:cxn>
                  <a:cxn ang="0">
                    <a:pos x="106" y="229"/>
                  </a:cxn>
                  <a:cxn ang="0">
                    <a:pos x="190" y="192"/>
                  </a:cxn>
                  <a:cxn ang="0">
                    <a:pos x="121" y="265"/>
                  </a:cxn>
                  <a:cxn ang="0">
                    <a:pos x="184" y="218"/>
                  </a:cxn>
                  <a:cxn ang="0">
                    <a:pos x="199" y="218"/>
                  </a:cxn>
                  <a:cxn ang="0">
                    <a:pos x="174" y="260"/>
                  </a:cxn>
                  <a:cxn ang="0">
                    <a:pos x="195" y="260"/>
                  </a:cxn>
                  <a:cxn ang="0">
                    <a:pos x="155" y="310"/>
                  </a:cxn>
                  <a:cxn ang="0">
                    <a:pos x="177" y="298"/>
                  </a:cxn>
                  <a:cxn ang="0">
                    <a:pos x="158" y="344"/>
                  </a:cxn>
                  <a:cxn ang="0">
                    <a:pos x="174" y="329"/>
                  </a:cxn>
                  <a:cxn ang="0">
                    <a:pos x="193" y="325"/>
                  </a:cxn>
                  <a:cxn ang="0">
                    <a:pos x="181" y="359"/>
                  </a:cxn>
                  <a:cxn ang="0">
                    <a:pos x="141" y="423"/>
                  </a:cxn>
                  <a:cxn ang="0">
                    <a:pos x="193" y="374"/>
                  </a:cxn>
                  <a:cxn ang="0">
                    <a:pos x="204" y="365"/>
                  </a:cxn>
                  <a:cxn ang="0">
                    <a:pos x="202" y="418"/>
                  </a:cxn>
                  <a:cxn ang="0">
                    <a:pos x="218" y="444"/>
                  </a:cxn>
                  <a:cxn ang="0">
                    <a:pos x="225" y="414"/>
                  </a:cxn>
                  <a:cxn ang="0">
                    <a:pos x="376" y="494"/>
                  </a:cxn>
                  <a:cxn ang="0">
                    <a:pos x="238" y="378"/>
                  </a:cxn>
                  <a:cxn ang="0">
                    <a:pos x="268" y="402"/>
                  </a:cxn>
                  <a:cxn ang="0">
                    <a:pos x="228" y="339"/>
                  </a:cxn>
                  <a:cxn ang="0">
                    <a:pos x="394" y="390"/>
                  </a:cxn>
                  <a:cxn ang="0">
                    <a:pos x="228" y="319"/>
                  </a:cxn>
                  <a:cxn ang="0">
                    <a:pos x="251" y="302"/>
                  </a:cxn>
                  <a:cxn ang="0">
                    <a:pos x="232" y="277"/>
                  </a:cxn>
                  <a:cxn ang="0">
                    <a:pos x="259" y="277"/>
                  </a:cxn>
                  <a:cxn ang="0">
                    <a:pos x="333" y="326"/>
                  </a:cxn>
                  <a:cxn ang="0">
                    <a:pos x="262" y="232"/>
                  </a:cxn>
                  <a:cxn ang="0">
                    <a:pos x="248" y="198"/>
                  </a:cxn>
                  <a:cxn ang="0">
                    <a:pos x="268" y="192"/>
                  </a:cxn>
                  <a:cxn ang="0">
                    <a:pos x="264" y="159"/>
                  </a:cxn>
                  <a:cxn ang="0">
                    <a:pos x="273" y="155"/>
                  </a:cxn>
                  <a:cxn ang="0">
                    <a:pos x="324" y="185"/>
                  </a:cxn>
                  <a:cxn ang="0">
                    <a:pos x="284" y="137"/>
                  </a:cxn>
                  <a:cxn ang="0">
                    <a:pos x="287" y="96"/>
                  </a:cxn>
                  <a:cxn ang="0">
                    <a:pos x="284" y="73"/>
                  </a:cxn>
                  <a:cxn ang="0">
                    <a:pos x="327" y="72"/>
                  </a:cxn>
                  <a:cxn ang="0">
                    <a:pos x="317" y="39"/>
                  </a:cxn>
                  <a:cxn ang="0">
                    <a:pos x="336" y="30"/>
                  </a:cxn>
                  <a:cxn ang="0">
                    <a:pos x="330" y="0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2388" name="Freeform 68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/>
                <a:ahLst/>
                <a:cxnLst>
                  <a:cxn ang="0">
                    <a:pos x="157" y="94"/>
                  </a:cxn>
                  <a:cxn ang="0">
                    <a:pos x="140" y="9"/>
                  </a:cxn>
                  <a:cxn ang="0">
                    <a:pos x="119" y="1"/>
                  </a:cxn>
                  <a:cxn ang="0">
                    <a:pos x="102" y="0"/>
                  </a:cxn>
                  <a:cxn ang="0">
                    <a:pos x="75" y="3"/>
                  </a:cxn>
                  <a:cxn ang="0">
                    <a:pos x="59" y="13"/>
                  </a:cxn>
                  <a:cxn ang="0">
                    <a:pos x="40" y="26"/>
                  </a:cxn>
                  <a:cxn ang="0">
                    <a:pos x="22" y="49"/>
                  </a:cxn>
                  <a:cxn ang="0">
                    <a:pos x="12" y="82"/>
                  </a:cxn>
                  <a:cxn ang="0">
                    <a:pos x="7" y="110"/>
                  </a:cxn>
                  <a:cxn ang="0">
                    <a:pos x="0" y="149"/>
                  </a:cxn>
                  <a:cxn ang="0">
                    <a:pos x="0" y="174"/>
                  </a:cxn>
                  <a:cxn ang="0">
                    <a:pos x="12" y="209"/>
                  </a:cxn>
                  <a:cxn ang="0">
                    <a:pos x="35" y="238"/>
                  </a:cxn>
                  <a:cxn ang="0">
                    <a:pos x="59" y="262"/>
                  </a:cxn>
                  <a:cxn ang="0">
                    <a:pos x="46" y="226"/>
                  </a:cxn>
                  <a:cxn ang="0">
                    <a:pos x="40" y="193"/>
                  </a:cxn>
                  <a:cxn ang="0">
                    <a:pos x="43" y="158"/>
                  </a:cxn>
                  <a:cxn ang="0">
                    <a:pos x="46" y="128"/>
                  </a:cxn>
                  <a:cxn ang="0">
                    <a:pos x="51" y="97"/>
                  </a:cxn>
                  <a:cxn ang="0">
                    <a:pos x="59" y="70"/>
                  </a:cxn>
                  <a:cxn ang="0">
                    <a:pos x="61" y="49"/>
                  </a:cxn>
                  <a:cxn ang="0">
                    <a:pos x="71" y="27"/>
                  </a:cxn>
                  <a:cxn ang="0">
                    <a:pos x="94" y="10"/>
                  </a:cxn>
                  <a:cxn ang="0">
                    <a:pos x="114" y="11"/>
                  </a:cxn>
                  <a:cxn ang="0">
                    <a:pos x="135" y="59"/>
                  </a:cxn>
                  <a:cxn ang="0">
                    <a:pos x="150" y="70"/>
                  </a:cxn>
                  <a:cxn ang="0">
                    <a:pos x="157" y="94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2389" name="Freeform 69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/>
                <a:ahLst/>
                <a:cxnLst>
                  <a:cxn ang="0">
                    <a:pos x="3" y="51"/>
                  </a:cxn>
                  <a:cxn ang="0">
                    <a:pos x="40" y="0"/>
                  </a:cxn>
                  <a:cxn ang="0">
                    <a:pos x="63" y="1"/>
                  </a:cxn>
                  <a:cxn ang="0">
                    <a:pos x="83" y="4"/>
                  </a:cxn>
                  <a:cxn ang="0">
                    <a:pos x="99" y="18"/>
                  </a:cxn>
                  <a:cxn ang="0">
                    <a:pos x="139" y="59"/>
                  </a:cxn>
                  <a:cxn ang="0">
                    <a:pos x="152" y="77"/>
                  </a:cxn>
                  <a:cxn ang="0">
                    <a:pos x="161" y="96"/>
                  </a:cxn>
                  <a:cxn ang="0">
                    <a:pos x="171" y="150"/>
                  </a:cxn>
                  <a:cxn ang="0">
                    <a:pos x="175" y="167"/>
                  </a:cxn>
                  <a:cxn ang="0">
                    <a:pos x="171" y="188"/>
                  </a:cxn>
                  <a:cxn ang="0">
                    <a:pos x="164" y="210"/>
                  </a:cxn>
                  <a:cxn ang="0">
                    <a:pos x="148" y="244"/>
                  </a:cxn>
                  <a:cxn ang="0">
                    <a:pos x="136" y="267"/>
                  </a:cxn>
                  <a:cxn ang="0">
                    <a:pos x="115" y="291"/>
                  </a:cxn>
                  <a:cxn ang="0">
                    <a:pos x="76" y="321"/>
                  </a:cxn>
                  <a:cxn ang="0">
                    <a:pos x="96" y="283"/>
                  </a:cxn>
                  <a:cxn ang="0">
                    <a:pos x="113" y="249"/>
                  </a:cxn>
                  <a:cxn ang="0">
                    <a:pos x="123" y="217"/>
                  </a:cxn>
                  <a:cxn ang="0">
                    <a:pos x="118" y="188"/>
                  </a:cxn>
                  <a:cxn ang="0">
                    <a:pos x="115" y="167"/>
                  </a:cxn>
                  <a:cxn ang="0">
                    <a:pos x="123" y="141"/>
                  </a:cxn>
                  <a:cxn ang="0">
                    <a:pos x="126" y="119"/>
                  </a:cxn>
                  <a:cxn ang="0">
                    <a:pos x="109" y="77"/>
                  </a:cxn>
                  <a:cxn ang="0">
                    <a:pos x="106" y="54"/>
                  </a:cxn>
                  <a:cxn ang="0">
                    <a:pos x="92" y="37"/>
                  </a:cxn>
                  <a:cxn ang="0">
                    <a:pos x="63" y="13"/>
                  </a:cxn>
                  <a:cxn ang="0">
                    <a:pos x="49" y="32"/>
                  </a:cxn>
                  <a:cxn ang="0">
                    <a:pos x="0" y="61"/>
                  </a:cxn>
                  <a:cxn ang="0">
                    <a:pos x="3" y="51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14346" name="Group 70"/>
            <p:cNvGrpSpPr>
              <a:grpSpLocks/>
            </p:cNvGrpSpPr>
            <p:nvPr/>
          </p:nvGrpSpPr>
          <p:grpSpPr bwMode="auto">
            <a:xfrm>
              <a:off x="4495" y="3328"/>
              <a:ext cx="1280" cy="996"/>
              <a:chOff x="4495" y="3328"/>
              <a:chExt cx="1280" cy="996"/>
            </a:xfrm>
          </p:grpSpPr>
          <p:grpSp>
            <p:nvGrpSpPr>
              <p:cNvPr id="14347" name="Group 71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312392" name="Freeform 72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/>
                  <a:ahLst/>
                  <a:cxnLst>
                    <a:cxn ang="0">
                      <a:pos x="0" y="229"/>
                    </a:cxn>
                    <a:cxn ang="0">
                      <a:pos x="21" y="177"/>
                    </a:cxn>
                    <a:cxn ang="0">
                      <a:pos x="40" y="121"/>
                    </a:cxn>
                    <a:cxn ang="0">
                      <a:pos x="49" y="96"/>
                    </a:cxn>
                    <a:cxn ang="0">
                      <a:pos x="62" y="68"/>
                    </a:cxn>
                    <a:cxn ang="0">
                      <a:pos x="80" y="37"/>
                    </a:cxn>
                    <a:cxn ang="0">
                      <a:pos x="94" y="18"/>
                    </a:cxn>
                    <a:cxn ang="0">
                      <a:pos x="104" y="9"/>
                    </a:cxn>
                    <a:cxn ang="0">
                      <a:pos x="118" y="2"/>
                    </a:cxn>
                    <a:cxn ang="0">
                      <a:pos x="132" y="0"/>
                    </a:cxn>
                    <a:cxn ang="0">
                      <a:pos x="139" y="6"/>
                    </a:cxn>
                    <a:cxn ang="0">
                      <a:pos x="147" y="21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12393" name="Freeform 73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/>
                  <a:ahLst/>
                  <a:cxnLst>
                    <a:cxn ang="0">
                      <a:pos x="116" y="389"/>
                    </a:cxn>
                    <a:cxn ang="0">
                      <a:pos x="93" y="156"/>
                    </a:cxn>
                    <a:cxn ang="0">
                      <a:pos x="75" y="40"/>
                    </a:cxn>
                    <a:cxn ang="0">
                      <a:pos x="69" y="16"/>
                    </a:cxn>
                    <a:cxn ang="0">
                      <a:pos x="60" y="4"/>
                    </a:cxn>
                    <a:cxn ang="0">
                      <a:pos x="43" y="0"/>
                    </a:cxn>
                    <a:cxn ang="0">
                      <a:pos x="28" y="4"/>
                    </a:cxn>
                    <a:cxn ang="0">
                      <a:pos x="13" y="17"/>
                    </a:cxn>
                    <a:cxn ang="0">
                      <a:pos x="0" y="39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12394" name="Freeform 74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/>
                  <a:ahLst/>
                  <a:cxnLst>
                    <a:cxn ang="0">
                      <a:pos x="156" y="987"/>
                    </a:cxn>
                    <a:cxn ang="0">
                      <a:pos x="157" y="844"/>
                    </a:cxn>
                    <a:cxn ang="0">
                      <a:pos x="157" y="778"/>
                    </a:cxn>
                    <a:cxn ang="0">
                      <a:pos x="153" y="732"/>
                    </a:cxn>
                    <a:cxn ang="0">
                      <a:pos x="151" y="676"/>
                    </a:cxn>
                    <a:cxn ang="0">
                      <a:pos x="152" y="618"/>
                    </a:cxn>
                    <a:cxn ang="0">
                      <a:pos x="150" y="569"/>
                    </a:cxn>
                    <a:cxn ang="0">
                      <a:pos x="146" y="526"/>
                    </a:cxn>
                    <a:cxn ang="0">
                      <a:pos x="141" y="448"/>
                    </a:cxn>
                    <a:cxn ang="0">
                      <a:pos x="133" y="363"/>
                    </a:cxn>
                    <a:cxn ang="0">
                      <a:pos x="123" y="277"/>
                    </a:cxn>
                    <a:cxn ang="0">
                      <a:pos x="115" y="185"/>
                    </a:cxn>
                    <a:cxn ang="0">
                      <a:pos x="109" y="131"/>
                    </a:cxn>
                    <a:cxn ang="0">
                      <a:pos x="103" y="109"/>
                    </a:cxn>
                    <a:cxn ang="0">
                      <a:pos x="88" y="72"/>
                    </a:cxn>
                    <a:cxn ang="0">
                      <a:pos x="76" y="45"/>
                    </a:cxn>
                    <a:cxn ang="0">
                      <a:pos x="60" y="23"/>
                    </a:cxn>
                    <a:cxn ang="0">
                      <a:pos x="44" y="5"/>
                    </a:cxn>
                    <a:cxn ang="0">
                      <a:pos x="33" y="0"/>
                    </a:cxn>
                    <a:cxn ang="0">
                      <a:pos x="18" y="0"/>
                    </a:cxn>
                    <a:cxn ang="0">
                      <a:pos x="6" y="5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12395" name="Freeform 75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/>
                  <a:ahLst/>
                  <a:cxnLst>
                    <a:cxn ang="0">
                      <a:pos x="162" y="316"/>
                    </a:cxn>
                    <a:cxn ang="0">
                      <a:pos x="138" y="245"/>
                    </a:cxn>
                    <a:cxn ang="0">
                      <a:pos x="117" y="167"/>
                    </a:cxn>
                    <a:cxn ang="0">
                      <a:pos x="106" y="133"/>
                    </a:cxn>
                    <a:cxn ang="0">
                      <a:pos x="92" y="94"/>
                    </a:cxn>
                    <a:cxn ang="0">
                      <a:pos x="72" y="52"/>
                    </a:cxn>
                    <a:cxn ang="0">
                      <a:pos x="57" y="26"/>
                    </a:cxn>
                    <a:cxn ang="0">
                      <a:pos x="46" y="14"/>
                    </a:cxn>
                    <a:cxn ang="0">
                      <a:pos x="32" y="4"/>
                    </a:cxn>
                    <a:cxn ang="0">
                      <a:pos x="15" y="0"/>
                    </a:cxn>
                    <a:cxn ang="0">
                      <a:pos x="8" y="9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12396" name="Freeform 76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/>
                  <a:ahLst/>
                  <a:cxnLst>
                    <a:cxn ang="0">
                      <a:pos x="156" y="346"/>
                    </a:cxn>
                    <a:cxn ang="0">
                      <a:pos x="133" y="313"/>
                    </a:cxn>
                    <a:cxn ang="0">
                      <a:pos x="123" y="292"/>
                    </a:cxn>
                    <a:cxn ang="0">
                      <a:pos x="117" y="275"/>
                    </a:cxn>
                    <a:cxn ang="0">
                      <a:pos x="82" y="116"/>
                    </a:cxn>
                    <a:cxn ang="0">
                      <a:pos x="64" y="65"/>
                    </a:cxn>
                    <a:cxn ang="0">
                      <a:pos x="50" y="32"/>
                    </a:cxn>
                    <a:cxn ang="0">
                      <a:pos x="39" y="17"/>
                    </a:cxn>
                    <a:cxn ang="0">
                      <a:pos x="27" y="4"/>
                    </a:cxn>
                    <a:cxn ang="0">
                      <a:pos x="13" y="0"/>
                    </a:cxn>
                    <a:cxn ang="0">
                      <a:pos x="4" y="3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12397" name="Freeform 77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/>
                  <a:ahLst/>
                  <a:cxnLst>
                    <a:cxn ang="0">
                      <a:pos x="339" y="525"/>
                    </a:cxn>
                    <a:cxn ang="0">
                      <a:pos x="329" y="483"/>
                    </a:cxn>
                    <a:cxn ang="0">
                      <a:pos x="222" y="198"/>
                    </a:cxn>
                    <a:cxn ang="0">
                      <a:pos x="175" y="110"/>
                    </a:cxn>
                    <a:cxn ang="0">
                      <a:pos x="161" y="80"/>
                    </a:cxn>
                    <a:cxn ang="0">
                      <a:pos x="143" y="47"/>
                    </a:cxn>
                    <a:cxn ang="0">
                      <a:pos x="121" y="23"/>
                    </a:cxn>
                    <a:cxn ang="0">
                      <a:pos x="102" y="9"/>
                    </a:cxn>
                    <a:cxn ang="0">
                      <a:pos x="77" y="0"/>
                    </a:cxn>
                    <a:cxn ang="0">
                      <a:pos x="53" y="0"/>
                    </a:cxn>
                    <a:cxn ang="0">
                      <a:pos x="35" y="9"/>
                    </a:cxn>
                    <a:cxn ang="0">
                      <a:pos x="0" y="58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12398" name="Freeform 78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/>
                  <a:ahLst/>
                  <a:cxnLst>
                    <a:cxn ang="0">
                      <a:pos x="0" y="869"/>
                    </a:cxn>
                    <a:cxn ang="0">
                      <a:pos x="89" y="622"/>
                    </a:cxn>
                    <a:cxn ang="0">
                      <a:pos x="137" y="499"/>
                    </a:cxn>
                    <a:cxn ang="0">
                      <a:pos x="179" y="381"/>
                    </a:cxn>
                    <a:cxn ang="0">
                      <a:pos x="205" y="299"/>
                    </a:cxn>
                    <a:cxn ang="0">
                      <a:pos x="217" y="256"/>
                    </a:cxn>
                    <a:cxn ang="0">
                      <a:pos x="225" y="209"/>
                    </a:cxn>
                    <a:cxn ang="0">
                      <a:pos x="235" y="166"/>
                    </a:cxn>
                    <a:cxn ang="0">
                      <a:pos x="251" y="114"/>
                    </a:cxn>
                    <a:cxn ang="0">
                      <a:pos x="269" y="68"/>
                    </a:cxn>
                    <a:cxn ang="0">
                      <a:pos x="292" y="27"/>
                    </a:cxn>
                    <a:cxn ang="0">
                      <a:pos x="309" y="2"/>
                    </a:cxn>
                    <a:cxn ang="0">
                      <a:pos x="320" y="0"/>
                    </a:cxn>
                    <a:cxn ang="0">
                      <a:pos x="331" y="12"/>
                    </a:cxn>
                    <a:cxn ang="0">
                      <a:pos x="337" y="58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12399" name="Freeform 79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/>
                  <a:ahLst/>
                  <a:cxnLst>
                    <a:cxn ang="0">
                      <a:pos x="0" y="298"/>
                    </a:cxn>
                    <a:cxn ang="0">
                      <a:pos x="46" y="233"/>
                    </a:cxn>
                    <a:cxn ang="0">
                      <a:pos x="75" y="159"/>
                    </a:cxn>
                    <a:cxn ang="0">
                      <a:pos x="90" y="126"/>
                    </a:cxn>
                    <a:cxn ang="0">
                      <a:pos x="111" y="87"/>
                    </a:cxn>
                    <a:cxn ang="0">
                      <a:pos x="140" y="47"/>
                    </a:cxn>
                    <a:cxn ang="0">
                      <a:pos x="161" y="23"/>
                    </a:cxn>
                    <a:cxn ang="0">
                      <a:pos x="176" y="11"/>
                    </a:cxn>
                    <a:cxn ang="0">
                      <a:pos x="199" y="1"/>
                    </a:cxn>
                    <a:cxn ang="0">
                      <a:pos x="223" y="0"/>
                    </a:cxn>
                    <a:cxn ang="0">
                      <a:pos x="233" y="14"/>
                    </a:cxn>
                    <a:cxn ang="0">
                      <a:pos x="247" y="36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12400" name="Freeform 80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9"/>
                    </a:cxn>
                    <a:cxn ang="0">
                      <a:pos x="44" y="19"/>
                    </a:cxn>
                    <a:cxn ang="0">
                      <a:pos x="65" y="40"/>
                    </a:cxn>
                    <a:cxn ang="0">
                      <a:pos x="85" y="57"/>
                    </a:cxn>
                    <a:cxn ang="0">
                      <a:pos x="101" y="75"/>
                    </a:cxn>
                    <a:cxn ang="0">
                      <a:pos x="109" y="91"/>
                    </a:cxn>
                    <a:cxn ang="0">
                      <a:pos x="115" y="105"/>
                    </a:cxn>
                    <a:cxn ang="0">
                      <a:pos x="118" y="125"/>
                    </a:cxn>
                    <a:cxn ang="0">
                      <a:pos x="118" y="145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12401" name="Freeform 81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/>
                  <a:ahLst/>
                  <a:cxnLst>
                    <a:cxn ang="0">
                      <a:pos x="0" y="573"/>
                    </a:cxn>
                    <a:cxn ang="0">
                      <a:pos x="0" y="519"/>
                    </a:cxn>
                    <a:cxn ang="0">
                      <a:pos x="0" y="479"/>
                    </a:cxn>
                    <a:cxn ang="0">
                      <a:pos x="2" y="450"/>
                    </a:cxn>
                    <a:cxn ang="0">
                      <a:pos x="3" y="416"/>
                    </a:cxn>
                    <a:cxn ang="0">
                      <a:pos x="3" y="380"/>
                    </a:cxn>
                    <a:cxn ang="0">
                      <a:pos x="4" y="351"/>
                    </a:cxn>
                    <a:cxn ang="0">
                      <a:pos x="6" y="323"/>
                    </a:cxn>
                    <a:cxn ang="0">
                      <a:pos x="9" y="276"/>
                    </a:cxn>
                    <a:cxn ang="0">
                      <a:pos x="14" y="223"/>
                    </a:cxn>
                    <a:cxn ang="0">
                      <a:pos x="21" y="170"/>
                    </a:cxn>
                    <a:cxn ang="0">
                      <a:pos x="26" y="114"/>
                    </a:cxn>
                    <a:cxn ang="0">
                      <a:pos x="30" y="80"/>
                    </a:cxn>
                    <a:cxn ang="0">
                      <a:pos x="33" y="67"/>
                    </a:cxn>
                    <a:cxn ang="0">
                      <a:pos x="42" y="44"/>
                    </a:cxn>
                    <a:cxn ang="0">
                      <a:pos x="51" y="28"/>
                    </a:cxn>
                    <a:cxn ang="0">
                      <a:pos x="61" y="14"/>
                    </a:cxn>
                    <a:cxn ang="0">
                      <a:pos x="71" y="3"/>
                    </a:cxn>
                    <a:cxn ang="0">
                      <a:pos x="77" y="0"/>
                    </a:cxn>
                    <a:cxn ang="0">
                      <a:pos x="87" y="0"/>
                    </a:cxn>
                    <a:cxn ang="0">
                      <a:pos x="95" y="4"/>
                    </a:cxn>
                    <a:cxn ang="0">
                      <a:pos x="99" y="9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12402" name="Freeform 82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/>
                  <a:ahLst/>
                  <a:cxnLst>
                    <a:cxn ang="0">
                      <a:pos x="123" y="160"/>
                    </a:cxn>
                    <a:cxn ang="0">
                      <a:pos x="104" y="124"/>
                    </a:cxn>
                    <a:cxn ang="0">
                      <a:pos x="89" y="84"/>
                    </a:cxn>
                    <a:cxn ang="0">
                      <a:pos x="81" y="67"/>
                    </a:cxn>
                    <a:cxn ang="0">
                      <a:pos x="70" y="47"/>
                    </a:cxn>
                    <a:cxn ang="0">
                      <a:pos x="55" y="26"/>
                    </a:cxn>
                    <a:cxn ang="0">
                      <a:pos x="44" y="13"/>
                    </a:cxn>
                    <a:cxn ang="0">
                      <a:pos x="35" y="7"/>
                    </a:cxn>
                    <a:cxn ang="0">
                      <a:pos x="24" y="1"/>
                    </a:cxn>
                    <a:cxn ang="0">
                      <a:pos x="11" y="0"/>
                    </a:cxn>
                    <a:cxn ang="0">
                      <a:pos x="5" y="4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12403" name="Freeform 83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/>
                  <a:ahLst/>
                  <a:cxnLst>
                    <a:cxn ang="0">
                      <a:pos x="82" y="399"/>
                    </a:cxn>
                    <a:cxn ang="0">
                      <a:pos x="83" y="361"/>
                    </a:cxn>
                    <a:cxn ang="0">
                      <a:pos x="83" y="333"/>
                    </a:cxn>
                    <a:cxn ang="0">
                      <a:pos x="81" y="314"/>
                    </a:cxn>
                    <a:cxn ang="0">
                      <a:pos x="80" y="289"/>
                    </a:cxn>
                    <a:cxn ang="0">
                      <a:pos x="80" y="264"/>
                    </a:cxn>
                    <a:cxn ang="0">
                      <a:pos x="79" y="244"/>
                    </a:cxn>
                    <a:cxn ang="0">
                      <a:pos x="77" y="225"/>
                    </a:cxn>
                    <a:cxn ang="0">
                      <a:pos x="74" y="191"/>
                    </a:cxn>
                    <a:cxn ang="0">
                      <a:pos x="70" y="155"/>
                    </a:cxn>
                    <a:cxn ang="0">
                      <a:pos x="65" y="119"/>
                    </a:cxn>
                    <a:cxn ang="0">
                      <a:pos x="61" y="79"/>
                    </a:cxn>
                    <a:cxn ang="0">
                      <a:pos x="57" y="55"/>
                    </a:cxn>
                    <a:cxn ang="0">
                      <a:pos x="54" y="46"/>
                    </a:cxn>
                    <a:cxn ang="0">
                      <a:pos x="47" y="31"/>
                    </a:cxn>
                    <a:cxn ang="0">
                      <a:pos x="39" y="19"/>
                    </a:cxn>
                    <a:cxn ang="0">
                      <a:pos x="31" y="10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9" y="0"/>
                    </a:cxn>
                    <a:cxn ang="0">
                      <a:pos x="2" y="3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12404" name="Freeform 84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/>
                  <a:ahLst/>
                  <a:cxnLst>
                    <a:cxn ang="0">
                      <a:pos x="0" y="150"/>
                    </a:cxn>
                    <a:cxn ang="0">
                      <a:pos x="19" y="135"/>
                    </a:cxn>
                    <a:cxn ang="0">
                      <a:pos x="26" y="126"/>
                    </a:cxn>
                    <a:cxn ang="0">
                      <a:pos x="32" y="119"/>
                    </a:cxn>
                    <a:cxn ang="0">
                      <a:pos x="60" y="50"/>
                    </a:cxn>
                    <a:cxn ang="0">
                      <a:pos x="76" y="28"/>
                    </a:cxn>
                    <a:cxn ang="0">
                      <a:pos x="87" y="14"/>
                    </a:cxn>
                    <a:cxn ang="0">
                      <a:pos x="96" y="7"/>
                    </a:cxn>
                    <a:cxn ang="0">
                      <a:pos x="107" y="2"/>
                    </a:cxn>
                    <a:cxn ang="0">
                      <a:pos x="118" y="0"/>
                    </a:cxn>
                    <a:cxn ang="0">
                      <a:pos x="125" y="1"/>
                    </a:cxn>
                    <a:cxn ang="0">
                      <a:pos x="130" y="9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12405" name="Freeform 85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/>
                  <a:ahLst/>
                  <a:cxnLst>
                    <a:cxn ang="0">
                      <a:pos x="303" y="524"/>
                    </a:cxn>
                    <a:cxn ang="0">
                      <a:pos x="292" y="462"/>
                    </a:cxn>
                    <a:cxn ang="0">
                      <a:pos x="278" y="396"/>
                    </a:cxn>
                    <a:cxn ang="0">
                      <a:pos x="266" y="344"/>
                    </a:cxn>
                    <a:cxn ang="0">
                      <a:pos x="253" y="297"/>
                    </a:cxn>
                    <a:cxn ang="0">
                      <a:pos x="236" y="257"/>
                    </a:cxn>
                    <a:cxn ang="0">
                      <a:pos x="220" y="213"/>
                    </a:cxn>
                    <a:cxn ang="0">
                      <a:pos x="197" y="176"/>
                    </a:cxn>
                    <a:cxn ang="0">
                      <a:pos x="148" y="102"/>
                    </a:cxn>
                    <a:cxn ang="0">
                      <a:pos x="134" y="80"/>
                    </a:cxn>
                    <a:cxn ang="0">
                      <a:pos x="124" y="70"/>
                    </a:cxn>
                    <a:cxn ang="0">
                      <a:pos x="100" y="42"/>
                    </a:cxn>
                    <a:cxn ang="0">
                      <a:pos x="87" y="28"/>
                    </a:cxn>
                    <a:cxn ang="0">
                      <a:pos x="71" y="18"/>
                    </a:cxn>
                    <a:cxn ang="0">
                      <a:pos x="47" y="6"/>
                    </a:cxn>
                    <a:cxn ang="0">
                      <a:pos x="30" y="0"/>
                    </a:cxn>
                    <a:cxn ang="0">
                      <a:pos x="18" y="0"/>
                    </a:cxn>
                    <a:cxn ang="0">
                      <a:pos x="7" y="3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12406" name="Freeform 86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/>
                  <a:ahLst/>
                  <a:cxnLst>
                    <a:cxn ang="0">
                      <a:pos x="125" y="431"/>
                    </a:cxn>
                    <a:cxn ang="0">
                      <a:pos x="57" y="16"/>
                    </a:cxn>
                    <a:cxn ang="0">
                      <a:pos x="52" y="10"/>
                    </a:cxn>
                    <a:cxn ang="0">
                      <a:pos x="45" y="3"/>
                    </a:cxn>
                    <a:cxn ang="0">
                      <a:pos x="38" y="1"/>
                    </a:cxn>
                    <a:cxn ang="0">
                      <a:pos x="27" y="0"/>
                    </a:cxn>
                    <a:cxn ang="0">
                      <a:pos x="19" y="1"/>
                    </a:cxn>
                    <a:cxn ang="0">
                      <a:pos x="12" y="6"/>
                    </a:cxn>
                    <a:cxn ang="0">
                      <a:pos x="4" y="14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312407" name="Freeform 87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28" y="17"/>
                  </a:cxn>
                  <a:cxn ang="0">
                    <a:pos x="19" y="51"/>
                  </a:cxn>
                  <a:cxn ang="0">
                    <a:pos x="9" y="96"/>
                  </a:cxn>
                  <a:cxn ang="0">
                    <a:pos x="0" y="153"/>
                  </a:cxn>
                  <a:cxn ang="0">
                    <a:pos x="0" y="215"/>
                  </a:cxn>
                  <a:cxn ang="0">
                    <a:pos x="5" y="269"/>
                  </a:cxn>
                  <a:cxn ang="0">
                    <a:pos x="9" y="269"/>
                  </a:cxn>
                  <a:cxn ang="0">
                    <a:pos x="5" y="215"/>
                  </a:cxn>
                  <a:cxn ang="0">
                    <a:pos x="5" y="169"/>
                  </a:cxn>
                  <a:cxn ang="0">
                    <a:pos x="14" y="121"/>
                  </a:cxn>
                  <a:cxn ang="0">
                    <a:pos x="28" y="71"/>
                  </a:cxn>
                  <a:cxn ang="0">
                    <a:pos x="44" y="7"/>
                  </a:cxn>
                  <a:cxn ang="0">
                    <a:pos x="45" y="0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2408" name="Freeform 88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8" y="21"/>
                  </a:cxn>
                  <a:cxn ang="0">
                    <a:pos x="42" y="55"/>
                  </a:cxn>
                  <a:cxn ang="0">
                    <a:pos x="56" y="101"/>
                  </a:cxn>
                  <a:cxn ang="0">
                    <a:pos x="71" y="159"/>
                  </a:cxn>
                  <a:cxn ang="0">
                    <a:pos x="71" y="222"/>
                  </a:cxn>
                  <a:cxn ang="0">
                    <a:pos x="64" y="277"/>
                  </a:cxn>
                  <a:cxn ang="0">
                    <a:pos x="56" y="277"/>
                  </a:cxn>
                  <a:cxn ang="0">
                    <a:pos x="64" y="222"/>
                  </a:cxn>
                  <a:cxn ang="0">
                    <a:pos x="64" y="176"/>
                  </a:cxn>
                  <a:cxn ang="0">
                    <a:pos x="49" y="125"/>
                  </a:cxn>
                  <a:cxn ang="0">
                    <a:pos x="28" y="75"/>
                  </a:cxn>
                  <a:cxn ang="0">
                    <a:pos x="0" y="13"/>
                  </a:cxn>
                  <a:cxn ang="0">
                    <a:pos x="14" y="0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2409" name="Freeform 89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/>
                <a:ahLst/>
                <a:cxnLst>
                  <a:cxn ang="0">
                    <a:pos x="114" y="8"/>
                  </a:cxn>
                  <a:cxn ang="0">
                    <a:pos x="97" y="21"/>
                  </a:cxn>
                  <a:cxn ang="0">
                    <a:pos x="61" y="35"/>
                  </a:cxn>
                  <a:cxn ang="0">
                    <a:pos x="75" y="32"/>
                  </a:cxn>
                  <a:cxn ang="0">
                    <a:pos x="80" y="41"/>
                  </a:cxn>
                  <a:cxn ang="0">
                    <a:pos x="75" y="48"/>
                  </a:cxn>
                  <a:cxn ang="0">
                    <a:pos x="55" y="64"/>
                  </a:cxn>
                  <a:cxn ang="0">
                    <a:pos x="55" y="68"/>
                  </a:cxn>
                  <a:cxn ang="0">
                    <a:pos x="69" y="68"/>
                  </a:cxn>
                  <a:cxn ang="0">
                    <a:pos x="64" y="73"/>
                  </a:cxn>
                  <a:cxn ang="0">
                    <a:pos x="55" y="89"/>
                  </a:cxn>
                  <a:cxn ang="0">
                    <a:pos x="64" y="86"/>
                  </a:cxn>
                  <a:cxn ang="0">
                    <a:pos x="67" y="97"/>
                  </a:cxn>
                  <a:cxn ang="0">
                    <a:pos x="19" y="124"/>
                  </a:cxn>
                  <a:cxn ang="0">
                    <a:pos x="50" y="116"/>
                  </a:cxn>
                  <a:cxn ang="0">
                    <a:pos x="38" y="132"/>
                  </a:cxn>
                  <a:cxn ang="0">
                    <a:pos x="25" y="135"/>
                  </a:cxn>
                  <a:cxn ang="0">
                    <a:pos x="58" y="116"/>
                  </a:cxn>
                  <a:cxn ang="0">
                    <a:pos x="67" y="124"/>
                  </a:cxn>
                  <a:cxn ang="0">
                    <a:pos x="41" y="149"/>
                  </a:cxn>
                  <a:cxn ang="0">
                    <a:pos x="22" y="165"/>
                  </a:cxn>
                  <a:cxn ang="0">
                    <a:pos x="45" y="155"/>
                  </a:cxn>
                  <a:cxn ang="0">
                    <a:pos x="52" y="162"/>
                  </a:cxn>
                  <a:cxn ang="0">
                    <a:pos x="41" y="181"/>
                  </a:cxn>
                  <a:cxn ang="0">
                    <a:pos x="25" y="193"/>
                  </a:cxn>
                  <a:cxn ang="0">
                    <a:pos x="30" y="198"/>
                  </a:cxn>
                  <a:cxn ang="0">
                    <a:pos x="33" y="206"/>
                  </a:cxn>
                  <a:cxn ang="0">
                    <a:pos x="30" y="208"/>
                  </a:cxn>
                  <a:cxn ang="0">
                    <a:pos x="27" y="217"/>
                  </a:cxn>
                  <a:cxn ang="0">
                    <a:pos x="30" y="225"/>
                  </a:cxn>
                  <a:cxn ang="0">
                    <a:pos x="5" y="257"/>
                  </a:cxn>
                  <a:cxn ang="0">
                    <a:pos x="36" y="238"/>
                  </a:cxn>
                  <a:cxn ang="0">
                    <a:pos x="64" y="331"/>
                  </a:cxn>
                  <a:cxn ang="0">
                    <a:pos x="41" y="249"/>
                  </a:cxn>
                  <a:cxn ang="0">
                    <a:pos x="55" y="227"/>
                  </a:cxn>
                  <a:cxn ang="0">
                    <a:pos x="58" y="217"/>
                  </a:cxn>
                  <a:cxn ang="0">
                    <a:pos x="67" y="236"/>
                  </a:cxn>
                  <a:cxn ang="0">
                    <a:pos x="64" y="200"/>
                  </a:cxn>
                  <a:cxn ang="0">
                    <a:pos x="83" y="246"/>
                  </a:cxn>
                  <a:cxn ang="0">
                    <a:pos x="92" y="249"/>
                  </a:cxn>
                  <a:cxn ang="0">
                    <a:pos x="69" y="217"/>
                  </a:cxn>
                  <a:cxn ang="0">
                    <a:pos x="75" y="179"/>
                  </a:cxn>
                  <a:cxn ang="0">
                    <a:pos x="134" y="287"/>
                  </a:cxn>
                  <a:cxn ang="0">
                    <a:pos x="80" y="187"/>
                  </a:cxn>
                  <a:cxn ang="0">
                    <a:pos x="86" y="143"/>
                  </a:cxn>
                  <a:cxn ang="0">
                    <a:pos x="114" y="206"/>
                  </a:cxn>
                  <a:cxn ang="0">
                    <a:pos x="94" y="146"/>
                  </a:cxn>
                  <a:cxn ang="0">
                    <a:pos x="119" y="238"/>
                  </a:cxn>
                  <a:cxn ang="0">
                    <a:pos x="97" y="116"/>
                  </a:cxn>
                  <a:cxn ang="0">
                    <a:pos x="102" y="86"/>
                  </a:cxn>
                  <a:cxn ang="0">
                    <a:pos x="136" y="137"/>
                  </a:cxn>
                  <a:cxn ang="0">
                    <a:pos x="136" y="137"/>
                  </a:cxn>
                  <a:cxn ang="0">
                    <a:pos x="111" y="92"/>
                  </a:cxn>
                  <a:cxn ang="0">
                    <a:pos x="114" y="68"/>
                  </a:cxn>
                  <a:cxn ang="0">
                    <a:pos x="122" y="79"/>
                  </a:cxn>
                  <a:cxn ang="0">
                    <a:pos x="195" y="127"/>
                  </a:cxn>
                  <a:cxn ang="0">
                    <a:pos x="119" y="70"/>
                  </a:cxn>
                  <a:cxn ang="0">
                    <a:pos x="134" y="64"/>
                  </a:cxn>
                  <a:cxn ang="0">
                    <a:pos x="178" y="119"/>
                  </a:cxn>
                  <a:cxn ang="0">
                    <a:pos x="128" y="32"/>
                  </a:cxn>
                  <a:cxn ang="0">
                    <a:pos x="125" y="16"/>
                  </a:cxn>
                  <a:cxn ang="0">
                    <a:pos x="139" y="0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2410" name="Freeform 90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/>
                <a:ahLst/>
                <a:cxnLst>
                  <a:cxn ang="0">
                    <a:pos x="121" y="103"/>
                  </a:cxn>
                  <a:cxn ang="0">
                    <a:pos x="108" y="10"/>
                  </a:cxn>
                  <a:cxn ang="0">
                    <a:pos x="92" y="1"/>
                  </a:cxn>
                  <a:cxn ang="0">
                    <a:pos x="79" y="0"/>
                  </a:cxn>
                  <a:cxn ang="0">
                    <a:pos x="58" y="4"/>
                  </a:cxn>
                  <a:cxn ang="0">
                    <a:pos x="45" y="14"/>
                  </a:cxn>
                  <a:cxn ang="0">
                    <a:pos x="31" y="28"/>
                  </a:cxn>
                  <a:cxn ang="0">
                    <a:pos x="17" y="54"/>
                  </a:cxn>
                  <a:cxn ang="0">
                    <a:pos x="9" y="90"/>
                  </a:cxn>
                  <a:cxn ang="0">
                    <a:pos x="5" y="121"/>
                  </a:cxn>
                  <a:cxn ang="0">
                    <a:pos x="0" y="164"/>
                  </a:cxn>
                  <a:cxn ang="0">
                    <a:pos x="0" y="192"/>
                  </a:cxn>
                  <a:cxn ang="0">
                    <a:pos x="9" y="230"/>
                  </a:cxn>
                  <a:cxn ang="0">
                    <a:pos x="27" y="262"/>
                  </a:cxn>
                  <a:cxn ang="0">
                    <a:pos x="45" y="288"/>
                  </a:cxn>
                  <a:cxn ang="0">
                    <a:pos x="35" y="249"/>
                  </a:cxn>
                  <a:cxn ang="0">
                    <a:pos x="31" y="212"/>
                  </a:cxn>
                  <a:cxn ang="0">
                    <a:pos x="33" y="174"/>
                  </a:cxn>
                  <a:cxn ang="0">
                    <a:pos x="35" y="141"/>
                  </a:cxn>
                  <a:cxn ang="0">
                    <a:pos x="39" y="107"/>
                  </a:cxn>
                  <a:cxn ang="0">
                    <a:pos x="45" y="76"/>
                  </a:cxn>
                  <a:cxn ang="0">
                    <a:pos x="47" y="53"/>
                  </a:cxn>
                  <a:cxn ang="0">
                    <a:pos x="55" y="30"/>
                  </a:cxn>
                  <a:cxn ang="0">
                    <a:pos x="73" y="11"/>
                  </a:cxn>
                  <a:cxn ang="0">
                    <a:pos x="88" y="13"/>
                  </a:cxn>
                  <a:cxn ang="0">
                    <a:pos x="103" y="65"/>
                  </a:cxn>
                  <a:cxn ang="0">
                    <a:pos x="116" y="76"/>
                  </a:cxn>
                  <a:cxn ang="0">
                    <a:pos x="121" y="103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2411" name="Freeform 91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/>
                <a:ahLst/>
                <a:cxnLst>
                  <a:cxn ang="0">
                    <a:pos x="178" y="6"/>
                  </a:cxn>
                  <a:cxn ang="0">
                    <a:pos x="171" y="25"/>
                  </a:cxn>
                  <a:cxn ang="0">
                    <a:pos x="112" y="21"/>
                  </a:cxn>
                  <a:cxn ang="0">
                    <a:pos x="135" y="29"/>
                  </a:cxn>
                  <a:cxn ang="0">
                    <a:pos x="161" y="40"/>
                  </a:cxn>
                  <a:cxn ang="0">
                    <a:pos x="105" y="55"/>
                  </a:cxn>
                  <a:cxn ang="0">
                    <a:pos x="148" y="60"/>
                  </a:cxn>
                  <a:cxn ang="0">
                    <a:pos x="152" y="77"/>
                  </a:cxn>
                  <a:cxn ang="0">
                    <a:pos x="26" y="160"/>
                  </a:cxn>
                  <a:cxn ang="0">
                    <a:pos x="143" y="100"/>
                  </a:cxn>
                  <a:cxn ang="0">
                    <a:pos x="118" y="134"/>
                  </a:cxn>
                  <a:cxn ang="0">
                    <a:pos x="134" y="137"/>
                  </a:cxn>
                  <a:cxn ang="0">
                    <a:pos x="112" y="184"/>
                  </a:cxn>
                  <a:cxn ang="0">
                    <a:pos x="66" y="234"/>
                  </a:cxn>
                  <a:cxn ang="0">
                    <a:pos x="118" y="197"/>
                  </a:cxn>
                  <a:cxn ang="0">
                    <a:pos x="75" y="271"/>
                  </a:cxn>
                  <a:cxn ang="0">
                    <a:pos x="115" y="223"/>
                  </a:cxn>
                  <a:cxn ang="0">
                    <a:pos x="124" y="223"/>
                  </a:cxn>
                  <a:cxn ang="0">
                    <a:pos x="108" y="266"/>
                  </a:cxn>
                  <a:cxn ang="0">
                    <a:pos x="121" y="266"/>
                  </a:cxn>
                  <a:cxn ang="0">
                    <a:pos x="97" y="317"/>
                  </a:cxn>
                  <a:cxn ang="0">
                    <a:pos x="111" y="304"/>
                  </a:cxn>
                  <a:cxn ang="0">
                    <a:pos x="98" y="352"/>
                  </a:cxn>
                  <a:cxn ang="0">
                    <a:pos x="108" y="336"/>
                  </a:cxn>
                  <a:cxn ang="0">
                    <a:pos x="120" y="331"/>
                  </a:cxn>
                  <a:cxn ang="0">
                    <a:pos x="112" y="367"/>
                  </a:cxn>
                  <a:cxn ang="0">
                    <a:pos x="88" y="432"/>
                  </a:cxn>
                  <a:cxn ang="0">
                    <a:pos x="120" y="382"/>
                  </a:cxn>
                  <a:cxn ang="0">
                    <a:pos x="127" y="373"/>
                  </a:cxn>
                  <a:cxn ang="0">
                    <a:pos x="125" y="427"/>
                  </a:cxn>
                  <a:cxn ang="0">
                    <a:pos x="135" y="454"/>
                  </a:cxn>
                  <a:cxn ang="0">
                    <a:pos x="139" y="424"/>
                  </a:cxn>
                  <a:cxn ang="0">
                    <a:pos x="234" y="504"/>
                  </a:cxn>
                  <a:cxn ang="0">
                    <a:pos x="148" y="387"/>
                  </a:cxn>
                  <a:cxn ang="0">
                    <a:pos x="167" y="412"/>
                  </a:cxn>
                  <a:cxn ang="0">
                    <a:pos x="141" y="346"/>
                  </a:cxn>
                  <a:cxn ang="0">
                    <a:pos x="245" y="398"/>
                  </a:cxn>
                  <a:cxn ang="0">
                    <a:pos x="141" y="327"/>
                  </a:cxn>
                  <a:cxn ang="0">
                    <a:pos x="156" y="310"/>
                  </a:cxn>
                  <a:cxn ang="0">
                    <a:pos x="144" y="283"/>
                  </a:cxn>
                  <a:cxn ang="0">
                    <a:pos x="161" y="283"/>
                  </a:cxn>
                  <a:cxn ang="0">
                    <a:pos x="208" y="333"/>
                  </a:cxn>
                  <a:cxn ang="0">
                    <a:pos x="162" y="238"/>
                  </a:cxn>
                  <a:cxn ang="0">
                    <a:pos x="153" y="202"/>
                  </a:cxn>
                  <a:cxn ang="0">
                    <a:pos x="167" y="196"/>
                  </a:cxn>
                  <a:cxn ang="0">
                    <a:pos x="164" y="163"/>
                  </a:cxn>
                  <a:cxn ang="0">
                    <a:pos x="170" y="158"/>
                  </a:cxn>
                  <a:cxn ang="0">
                    <a:pos x="201" y="189"/>
                  </a:cxn>
                  <a:cxn ang="0">
                    <a:pos x="176" y="140"/>
                  </a:cxn>
                  <a:cxn ang="0">
                    <a:pos x="178" y="98"/>
                  </a:cxn>
                  <a:cxn ang="0">
                    <a:pos x="176" y="75"/>
                  </a:cxn>
                  <a:cxn ang="0">
                    <a:pos x="204" y="74"/>
                  </a:cxn>
                  <a:cxn ang="0">
                    <a:pos x="197" y="40"/>
                  </a:cxn>
                  <a:cxn ang="0">
                    <a:pos x="209" y="32"/>
                  </a:cxn>
                  <a:cxn ang="0">
                    <a:pos x="205" y="0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2412" name="Freeform 92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/>
                <a:ahLst/>
                <a:cxnLst>
                  <a:cxn ang="0">
                    <a:pos x="2" y="52"/>
                  </a:cxn>
                  <a:cxn ang="0">
                    <a:pos x="25" y="0"/>
                  </a:cxn>
                  <a:cxn ang="0">
                    <a:pos x="40" y="1"/>
                  </a:cxn>
                  <a:cxn ang="0">
                    <a:pos x="53" y="4"/>
                  </a:cxn>
                  <a:cxn ang="0">
                    <a:pos x="62" y="18"/>
                  </a:cxn>
                  <a:cxn ang="0">
                    <a:pos x="87" y="60"/>
                  </a:cxn>
                  <a:cxn ang="0">
                    <a:pos x="96" y="79"/>
                  </a:cxn>
                  <a:cxn ang="0">
                    <a:pos x="102" y="98"/>
                  </a:cxn>
                  <a:cxn ang="0">
                    <a:pos x="108" y="154"/>
                  </a:cxn>
                  <a:cxn ang="0">
                    <a:pos x="111" y="170"/>
                  </a:cxn>
                  <a:cxn ang="0">
                    <a:pos x="108" y="192"/>
                  </a:cxn>
                  <a:cxn ang="0">
                    <a:pos x="104" y="215"/>
                  </a:cxn>
                  <a:cxn ang="0">
                    <a:pos x="94" y="250"/>
                  </a:cxn>
                  <a:cxn ang="0">
                    <a:pos x="86" y="272"/>
                  </a:cxn>
                  <a:cxn ang="0">
                    <a:pos x="73" y="297"/>
                  </a:cxn>
                  <a:cxn ang="0">
                    <a:pos x="48" y="328"/>
                  </a:cxn>
                  <a:cxn ang="0">
                    <a:pos x="61" y="290"/>
                  </a:cxn>
                  <a:cxn ang="0">
                    <a:pos x="72" y="254"/>
                  </a:cxn>
                  <a:cxn ang="0">
                    <a:pos x="77" y="222"/>
                  </a:cxn>
                  <a:cxn ang="0">
                    <a:pos x="75" y="192"/>
                  </a:cxn>
                  <a:cxn ang="0">
                    <a:pos x="73" y="170"/>
                  </a:cxn>
                  <a:cxn ang="0">
                    <a:pos x="77" y="144"/>
                  </a:cxn>
                  <a:cxn ang="0">
                    <a:pos x="80" y="122"/>
                  </a:cxn>
                  <a:cxn ang="0">
                    <a:pos x="69" y="79"/>
                  </a:cxn>
                  <a:cxn ang="0">
                    <a:pos x="67" y="56"/>
                  </a:cxn>
                  <a:cxn ang="0">
                    <a:pos x="58" y="37"/>
                  </a:cxn>
                  <a:cxn ang="0">
                    <a:pos x="40" y="14"/>
                  </a:cxn>
                  <a:cxn ang="0">
                    <a:pos x="31" y="32"/>
                  </a:cxn>
                  <a:cxn ang="0">
                    <a:pos x="0" y="62"/>
                  </a:cxn>
                  <a:cxn ang="0">
                    <a:pos x="2" y="52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2413" name="Freeform 93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2" y="6"/>
                  </a:cxn>
                  <a:cxn ang="0">
                    <a:pos x="18" y="66"/>
                  </a:cxn>
                  <a:cxn ang="0">
                    <a:pos x="9" y="122"/>
                  </a:cxn>
                  <a:cxn ang="0">
                    <a:pos x="0" y="192"/>
                  </a:cxn>
                  <a:cxn ang="0">
                    <a:pos x="0" y="268"/>
                  </a:cxn>
                  <a:cxn ang="0">
                    <a:pos x="4" y="335"/>
                  </a:cxn>
                  <a:cxn ang="0">
                    <a:pos x="9" y="335"/>
                  </a:cxn>
                  <a:cxn ang="0">
                    <a:pos x="4" y="268"/>
                  </a:cxn>
                  <a:cxn ang="0">
                    <a:pos x="4" y="212"/>
                  </a:cxn>
                  <a:cxn ang="0">
                    <a:pos x="13" y="151"/>
                  </a:cxn>
                  <a:cxn ang="0">
                    <a:pos x="26" y="91"/>
                  </a:cxn>
                  <a:cxn ang="0">
                    <a:pos x="45" y="14"/>
                  </a:cxn>
                  <a:cxn ang="0">
                    <a:pos x="35" y="0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2414" name="Freeform 94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14"/>
                  </a:cxn>
                  <a:cxn ang="0">
                    <a:pos x="23" y="39"/>
                  </a:cxn>
                  <a:cxn ang="0">
                    <a:pos x="31" y="73"/>
                  </a:cxn>
                  <a:cxn ang="0">
                    <a:pos x="40" y="116"/>
                  </a:cxn>
                  <a:cxn ang="0">
                    <a:pos x="40" y="161"/>
                  </a:cxn>
                  <a:cxn ang="0">
                    <a:pos x="35" y="202"/>
                  </a:cxn>
                  <a:cxn ang="0">
                    <a:pos x="31" y="202"/>
                  </a:cxn>
                  <a:cxn ang="0">
                    <a:pos x="35" y="161"/>
                  </a:cxn>
                  <a:cxn ang="0">
                    <a:pos x="35" y="128"/>
                  </a:cxn>
                  <a:cxn ang="0">
                    <a:pos x="27" y="91"/>
                  </a:cxn>
                  <a:cxn ang="0">
                    <a:pos x="16" y="55"/>
                  </a:cxn>
                  <a:cxn ang="0">
                    <a:pos x="0" y="9"/>
                  </a:cxn>
                  <a:cxn ang="0">
                    <a:pos x="8" y="0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2415" name="Freeform 95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/>
                <a:ahLst/>
                <a:cxnLst>
                  <a:cxn ang="0">
                    <a:pos x="68" y="31"/>
                  </a:cxn>
                  <a:cxn ang="0">
                    <a:pos x="53" y="0"/>
                  </a:cxn>
                  <a:cxn ang="0">
                    <a:pos x="44" y="0"/>
                  </a:cxn>
                  <a:cxn ang="0">
                    <a:pos x="36" y="2"/>
                  </a:cxn>
                  <a:cxn ang="0">
                    <a:pos x="30" y="10"/>
                  </a:cxn>
                  <a:cxn ang="0">
                    <a:pos x="14" y="37"/>
                  </a:cxn>
                  <a:cxn ang="0">
                    <a:pos x="8" y="48"/>
                  </a:cxn>
                  <a:cxn ang="0">
                    <a:pos x="5" y="60"/>
                  </a:cxn>
                  <a:cxn ang="0">
                    <a:pos x="0" y="94"/>
                  </a:cxn>
                  <a:cxn ang="0">
                    <a:pos x="0" y="104"/>
                  </a:cxn>
                  <a:cxn ang="0">
                    <a:pos x="0" y="117"/>
                  </a:cxn>
                  <a:cxn ang="0">
                    <a:pos x="4" y="131"/>
                  </a:cxn>
                  <a:cxn ang="0">
                    <a:pos x="9" y="153"/>
                  </a:cxn>
                  <a:cxn ang="0">
                    <a:pos x="15" y="167"/>
                  </a:cxn>
                  <a:cxn ang="0">
                    <a:pos x="23" y="182"/>
                  </a:cxn>
                  <a:cxn ang="0">
                    <a:pos x="39" y="201"/>
                  </a:cxn>
                  <a:cxn ang="0">
                    <a:pos x="31" y="177"/>
                  </a:cxn>
                  <a:cxn ang="0">
                    <a:pos x="24" y="156"/>
                  </a:cxn>
                  <a:cxn ang="0">
                    <a:pos x="21" y="136"/>
                  </a:cxn>
                  <a:cxn ang="0">
                    <a:pos x="22" y="117"/>
                  </a:cxn>
                  <a:cxn ang="0">
                    <a:pos x="23" y="104"/>
                  </a:cxn>
                  <a:cxn ang="0">
                    <a:pos x="21" y="88"/>
                  </a:cxn>
                  <a:cxn ang="0">
                    <a:pos x="19" y="74"/>
                  </a:cxn>
                  <a:cxn ang="0">
                    <a:pos x="25" y="48"/>
                  </a:cxn>
                  <a:cxn ang="0">
                    <a:pos x="27" y="34"/>
                  </a:cxn>
                  <a:cxn ang="0">
                    <a:pos x="32" y="23"/>
                  </a:cxn>
                  <a:cxn ang="0">
                    <a:pos x="44" y="8"/>
                  </a:cxn>
                  <a:cxn ang="0">
                    <a:pos x="50" y="19"/>
                  </a:cxn>
                  <a:cxn ang="0">
                    <a:pos x="70" y="37"/>
                  </a:cxn>
                  <a:cxn ang="0">
                    <a:pos x="68" y="31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2416" name="Freeform 96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/>
                <a:ahLst/>
                <a:cxnLst>
                  <a:cxn ang="0">
                    <a:pos x="56" y="4"/>
                  </a:cxn>
                  <a:cxn ang="0">
                    <a:pos x="60" y="15"/>
                  </a:cxn>
                  <a:cxn ang="0">
                    <a:pos x="98" y="13"/>
                  </a:cxn>
                  <a:cxn ang="0">
                    <a:pos x="83" y="18"/>
                  </a:cxn>
                  <a:cxn ang="0">
                    <a:pos x="67" y="24"/>
                  </a:cxn>
                  <a:cxn ang="0">
                    <a:pos x="103" y="33"/>
                  </a:cxn>
                  <a:cxn ang="0">
                    <a:pos x="75" y="37"/>
                  </a:cxn>
                  <a:cxn ang="0">
                    <a:pos x="72" y="47"/>
                  </a:cxn>
                  <a:cxn ang="0">
                    <a:pos x="153" y="98"/>
                  </a:cxn>
                  <a:cxn ang="0">
                    <a:pos x="79" y="61"/>
                  </a:cxn>
                  <a:cxn ang="0">
                    <a:pos x="95" y="83"/>
                  </a:cxn>
                  <a:cxn ang="0">
                    <a:pos x="84" y="84"/>
                  </a:cxn>
                  <a:cxn ang="0">
                    <a:pos x="98" y="113"/>
                  </a:cxn>
                  <a:cxn ang="0">
                    <a:pos x="128" y="144"/>
                  </a:cxn>
                  <a:cxn ang="0">
                    <a:pos x="95" y="121"/>
                  </a:cxn>
                  <a:cxn ang="0">
                    <a:pos x="123" y="167"/>
                  </a:cxn>
                  <a:cxn ang="0">
                    <a:pos x="97" y="137"/>
                  </a:cxn>
                  <a:cxn ang="0">
                    <a:pos x="91" y="137"/>
                  </a:cxn>
                  <a:cxn ang="0">
                    <a:pos x="100" y="164"/>
                  </a:cxn>
                  <a:cxn ang="0">
                    <a:pos x="92" y="164"/>
                  </a:cxn>
                  <a:cxn ang="0">
                    <a:pos x="109" y="195"/>
                  </a:cxn>
                  <a:cxn ang="0">
                    <a:pos x="99" y="187"/>
                  </a:cxn>
                  <a:cxn ang="0">
                    <a:pos x="107" y="217"/>
                  </a:cxn>
                  <a:cxn ang="0">
                    <a:pos x="100" y="207"/>
                  </a:cxn>
                  <a:cxn ang="0">
                    <a:pos x="93" y="204"/>
                  </a:cxn>
                  <a:cxn ang="0">
                    <a:pos x="98" y="226"/>
                  </a:cxn>
                  <a:cxn ang="0">
                    <a:pos x="114" y="265"/>
                  </a:cxn>
                  <a:cxn ang="0">
                    <a:pos x="93" y="235"/>
                  </a:cxn>
                  <a:cxn ang="0">
                    <a:pos x="88" y="230"/>
                  </a:cxn>
                  <a:cxn ang="0">
                    <a:pos x="90" y="263"/>
                  </a:cxn>
                  <a:cxn ang="0">
                    <a:pos x="83" y="279"/>
                  </a:cxn>
                  <a:cxn ang="0">
                    <a:pos x="80" y="260"/>
                  </a:cxn>
                  <a:cxn ang="0">
                    <a:pos x="19" y="311"/>
                  </a:cxn>
                  <a:cxn ang="0">
                    <a:pos x="75" y="238"/>
                  </a:cxn>
                  <a:cxn ang="0">
                    <a:pos x="64" y="254"/>
                  </a:cxn>
                  <a:cxn ang="0">
                    <a:pos x="80" y="214"/>
                  </a:cxn>
                  <a:cxn ang="0">
                    <a:pos x="12" y="245"/>
                  </a:cxn>
                  <a:cxn ang="0">
                    <a:pos x="80" y="200"/>
                  </a:cxn>
                  <a:cxn ang="0">
                    <a:pos x="71" y="190"/>
                  </a:cxn>
                  <a:cxn ang="0">
                    <a:pos x="77" y="174"/>
                  </a:cxn>
                  <a:cxn ang="0">
                    <a:pos x="67" y="174"/>
                  </a:cxn>
                  <a:cxn ang="0">
                    <a:pos x="37" y="205"/>
                  </a:cxn>
                  <a:cxn ang="0">
                    <a:pos x="66" y="146"/>
                  </a:cxn>
                  <a:cxn ang="0">
                    <a:pos x="71" y="125"/>
                  </a:cxn>
                  <a:cxn ang="0">
                    <a:pos x="64" y="121"/>
                  </a:cxn>
                  <a:cxn ang="0">
                    <a:pos x="65" y="100"/>
                  </a:cxn>
                  <a:cxn ang="0">
                    <a:pos x="61" y="97"/>
                  </a:cxn>
                  <a:cxn ang="0">
                    <a:pos x="40" y="116"/>
                  </a:cxn>
                  <a:cxn ang="0">
                    <a:pos x="57" y="87"/>
                  </a:cxn>
                  <a:cxn ang="0">
                    <a:pos x="56" y="60"/>
                  </a:cxn>
                  <a:cxn ang="0">
                    <a:pos x="57" y="46"/>
                  </a:cxn>
                  <a:cxn ang="0">
                    <a:pos x="39" y="45"/>
                  </a:cxn>
                  <a:cxn ang="0">
                    <a:pos x="44" y="24"/>
                  </a:cxn>
                  <a:cxn ang="0">
                    <a:pos x="36" y="19"/>
                  </a:cxn>
                  <a:cxn ang="0">
                    <a:pos x="38" y="0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2417" name="Freeform 97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0" y="10"/>
                  </a:cxn>
                  <a:cxn ang="0">
                    <a:pos x="13" y="28"/>
                  </a:cxn>
                  <a:cxn ang="0">
                    <a:pos x="6" y="51"/>
                  </a:cxn>
                  <a:cxn ang="0">
                    <a:pos x="0" y="80"/>
                  </a:cxn>
                  <a:cxn ang="0">
                    <a:pos x="0" y="112"/>
                  </a:cxn>
                  <a:cxn ang="0">
                    <a:pos x="3" y="141"/>
                  </a:cxn>
                  <a:cxn ang="0">
                    <a:pos x="6" y="141"/>
                  </a:cxn>
                  <a:cxn ang="0">
                    <a:pos x="3" y="112"/>
                  </a:cxn>
                  <a:cxn ang="0">
                    <a:pos x="3" y="89"/>
                  </a:cxn>
                  <a:cxn ang="0">
                    <a:pos x="9" y="64"/>
                  </a:cxn>
                  <a:cxn ang="0">
                    <a:pos x="20" y="38"/>
                  </a:cxn>
                  <a:cxn ang="0">
                    <a:pos x="34" y="6"/>
                  </a:cxn>
                  <a:cxn ang="0">
                    <a:pos x="27" y="0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2418" name="Freeform 98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/>
                <a:ahLst/>
                <a:cxnLst>
                  <a:cxn ang="0">
                    <a:pos x="1" y="22"/>
                  </a:cxn>
                  <a:cxn ang="0">
                    <a:pos x="13" y="0"/>
                  </a:cxn>
                  <a:cxn ang="0">
                    <a:pos x="21" y="0"/>
                  </a:cxn>
                  <a:cxn ang="0">
                    <a:pos x="27" y="1"/>
                  </a:cxn>
                  <a:cxn ang="0">
                    <a:pos x="33" y="7"/>
                  </a:cxn>
                  <a:cxn ang="0">
                    <a:pos x="46" y="25"/>
                  </a:cxn>
                  <a:cxn ang="0">
                    <a:pos x="50" y="33"/>
                  </a:cxn>
                  <a:cxn ang="0">
                    <a:pos x="53" y="42"/>
                  </a:cxn>
                  <a:cxn ang="0">
                    <a:pos x="57" y="65"/>
                  </a:cxn>
                  <a:cxn ang="0">
                    <a:pos x="58" y="73"/>
                  </a:cxn>
                  <a:cxn ang="0">
                    <a:pos x="57" y="82"/>
                  </a:cxn>
                  <a:cxn ang="0">
                    <a:pos x="54" y="92"/>
                  </a:cxn>
                  <a:cxn ang="0">
                    <a:pos x="49" y="107"/>
                  </a:cxn>
                  <a:cxn ang="0">
                    <a:pos x="44" y="116"/>
                  </a:cxn>
                  <a:cxn ang="0">
                    <a:pos x="38" y="126"/>
                  </a:cxn>
                  <a:cxn ang="0">
                    <a:pos x="25" y="140"/>
                  </a:cxn>
                  <a:cxn ang="0">
                    <a:pos x="32" y="123"/>
                  </a:cxn>
                  <a:cxn ang="0">
                    <a:pos x="37" y="108"/>
                  </a:cxn>
                  <a:cxn ang="0">
                    <a:pos x="40" y="95"/>
                  </a:cxn>
                  <a:cxn ang="0">
                    <a:pos x="39" y="82"/>
                  </a:cxn>
                  <a:cxn ang="0">
                    <a:pos x="38" y="73"/>
                  </a:cxn>
                  <a:cxn ang="0">
                    <a:pos x="40" y="61"/>
                  </a:cxn>
                  <a:cxn ang="0">
                    <a:pos x="42" y="51"/>
                  </a:cxn>
                  <a:cxn ang="0">
                    <a:pos x="36" y="33"/>
                  </a:cxn>
                  <a:cxn ang="0">
                    <a:pos x="35" y="23"/>
                  </a:cxn>
                  <a:cxn ang="0">
                    <a:pos x="30" y="15"/>
                  </a:cxn>
                  <a:cxn ang="0">
                    <a:pos x="21" y="5"/>
                  </a:cxn>
                  <a:cxn ang="0">
                    <a:pos x="16" y="14"/>
                  </a:cxn>
                  <a:cxn ang="0">
                    <a:pos x="0" y="26"/>
                  </a:cxn>
                  <a:cxn ang="0">
                    <a:pos x="1" y="22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2419" name="Freeform 99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/>
                <a:ahLst/>
                <a:cxnLst>
                  <a:cxn ang="0">
                    <a:pos x="96" y="3"/>
                  </a:cxn>
                  <a:cxn ang="0">
                    <a:pos x="92" y="10"/>
                  </a:cxn>
                  <a:cxn ang="0">
                    <a:pos x="60" y="9"/>
                  </a:cxn>
                  <a:cxn ang="0">
                    <a:pos x="73" y="13"/>
                  </a:cxn>
                  <a:cxn ang="0">
                    <a:pos x="86" y="17"/>
                  </a:cxn>
                  <a:cxn ang="0">
                    <a:pos x="56" y="23"/>
                  </a:cxn>
                  <a:cxn ang="0">
                    <a:pos x="79" y="26"/>
                  </a:cxn>
                  <a:cxn ang="0">
                    <a:pos x="82" y="32"/>
                  </a:cxn>
                  <a:cxn ang="0">
                    <a:pos x="14" y="69"/>
                  </a:cxn>
                  <a:cxn ang="0">
                    <a:pos x="77" y="42"/>
                  </a:cxn>
                  <a:cxn ang="0">
                    <a:pos x="64" y="58"/>
                  </a:cxn>
                  <a:cxn ang="0">
                    <a:pos x="72" y="59"/>
                  </a:cxn>
                  <a:cxn ang="0">
                    <a:pos x="60" y="79"/>
                  </a:cxn>
                  <a:cxn ang="0">
                    <a:pos x="35" y="100"/>
                  </a:cxn>
                  <a:cxn ang="0">
                    <a:pos x="64" y="84"/>
                  </a:cxn>
                  <a:cxn ang="0">
                    <a:pos x="40" y="117"/>
                  </a:cxn>
                  <a:cxn ang="0">
                    <a:pos x="61" y="95"/>
                  </a:cxn>
                  <a:cxn ang="0">
                    <a:pos x="66" y="95"/>
                  </a:cxn>
                  <a:cxn ang="0">
                    <a:pos x="59" y="115"/>
                  </a:cxn>
                  <a:cxn ang="0">
                    <a:pos x="65" y="115"/>
                  </a:cxn>
                  <a:cxn ang="0">
                    <a:pos x="51" y="136"/>
                  </a:cxn>
                  <a:cxn ang="0">
                    <a:pos x="59" y="131"/>
                  </a:cxn>
                  <a:cxn ang="0">
                    <a:pos x="53" y="151"/>
                  </a:cxn>
                  <a:cxn ang="0">
                    <a:pos x="59" y="145"/>
                  </a:cxn>
                  <a:cxn ang="0">
                    <a:pos x="64" y="143"/>
                  </a:cxn>
                  <a:cxn ang="0">
                    <a:pos x="60" y="158"/>
                  </a:cxn>
                  <a:cxn ang="0">
                    <a:pos x="47" y="186"/>
                  </a:cxn>
                  <a:cxn ang="0">
                    <a:pos x="64" y="164"/>
                  </a:cxn>
                  <a:cxn ang="0">
                    <a:pos x="69" y="160"/>
                  </a:cxn>
                  <a:cxn ang="0">
                    <a:pos x="67" y="184"/>
                  </a:cxn>
                  <a:cxn ang="0">
                    <a:pos x="73" y="195"/>
                  </a:cxn>
                  <a:cxn ang="0">
                    <a:pos x="74" y="183"/>
                  </a:cxn>
                  <a:cxn ang="0">
                    <a:pos x="126" y="217"/>
                  </a:cxn>
                  <a:cxn ang="0">
                    <a:pos x="79" y="166"/>
                  </a:cxn>
                  <a:cxn ang="0">
                    <a:pos x="89" y="178"/>
                  </a:cxn>
                  <a:cxn ang="0">
                    <a:pos x="76" y="149"/>
                  </a:cxn>
                  <a:cxn ang="0">
                    <a:pos x="132" y="171"/>
                  </a:cxn>
                  <a:cxn ang="0">
                    <a:pos x="76" y="141"/>
                  </a:cxn>
                  <a:cxn ang="0">
                    <a:pos x="83" y="133"/>
                  </a:cxn>
                  <a:cxn ang="0">
                    <a:pos x="78" y="122"/>
                  </a:cxn>
                  <a:cxn ang="0">
                    <a:pos x="86" y="122"/>
                  </a:cxn>
                  <a:cxn ang="0">
                    <a:pos x="112" y="143"/>
                  </a:cxn>
                  <a:cxn ang="0">
                    <a:pos x="87" y="102"/>
                  </a:cxn>
                  <a:cxn ang="0">
                    <a:pos x="83" y="87"/>
                  </a:cxn>
                  <a:cxn ang="0">
                    <a:pos x="89" y="84"/>
                  </a:cxn>
                  <a:cxn ang="0">
                    <a:pos x="88" y="70"/>
                  </a:cxn>
                  <a:cxn ang="0">
                    <a:pos x="91" y="68"/>
                  </a:cxn>
                  <a:cxn ang="0">
                    <a:pos x="108" y="81"/>
                  </a:cxn>
                  <a:cxn ang="0">
                    <a:pos x="95" y="61"/>
                  </a:cxn>
                  <a:cxn ang="0">
                    <a:pos x="96" y="42"/>
                  </a:cxn>
                  <a:cxn ang="0">
                    <a:pos x="95" y="32"/>
                  </a:cxn>
                  <a:cxn ang="0">
                    <a:pos x="109" y="32"/>
                  </a:cxn>
                  <a:cxn ang="0">
                    <a:pos x="105" y="17"/>
                  </a:cxn>
                  <a:cxn ang="0">
                    <a:pos x="113" y="14"/>
                  </a:cxn>
                  <a:cxn ang="0">
                    <a:pos x="110" y="0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2420" name="Freeform 100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9" y="2"/>
                  </a:cxn>
                  <a:cxn ang="0">
                    <a:pos x="22" y="28"/>
                  </a:cxn>
                  <a:cxn ang="0">
                    <a:pos x="29" y="52"/>
                  </a:cxn>
                  <a:cxn ang="0">
                    <a:pos x="37" y="83"/>
                  </a:cxn>
                  <a:cxn ang="0">
                    <a:pos x="37" y="116"/>
                  </a:cxn>
                  <a:cxn ang="0">
                    <a:pos x="32" y="145"/>
                  </a:cxn>
                  <a:cxn ang="0">
                    <a:pos x="29" y="145"/>
                  </a:cxn>
                  <a:cxn ang="0">
                    <a:pos x="32" y="116"/>
                  </a:cxn>
                  <a:cxn ang="0">
                    <a:pos x="32" y="92"/>
                  </a:cxn>
                  <a:cxn ang="0">
                    <a:pos x="25" y="65"/>
                  </a:cxn>
                  <a:cxn ang="0">
                    <a:pos x="14" y="39"/>
                  </a:cxn>
                  <a:cxn ang="0">
                    <a:pos x="0" y="6"/>
                  </a:cxn>
                  <a:cxn ang="0">
                    <a:pos x="7" y="0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2421" name="Freeform 101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3" y="9"/>
                  </a:cxn>
                  <a:cxn ang="0">
                    <a:pos x="23" y="103"/>
                  </a:cxn>
                  <a:cxn ang="0">
                    <a:pos x="24" y="130"/>
                  </a:cxn>
                  <a:cxn ang="0">
                    <a:pos x="28" y="248"/>
                  </a:cxn>
                  <a:cxn ang="0">
                    <a:pos x="8" y="154"/>
                  </a:cxn>
                  <a:cxn ang="0">
                    <a:pos x="4" y="127"/>
                  </a:cxn>
                  <a:cxn ang="0">
                    <a:pos x="1" y="105"/>
                  </a:cxn>
                  <a:cxn ang="0">
                    <a:pos x="0" y="84"/>
                  </a:cxn>
                  <a:cxn ang="0">
                    <a:pos x="4" y="62"/>
                  </a:cxn>
                  <a:cxn ang="0">
                    <a:pos x="8" y="35"/>
                  </a:cxn>
                  <a:cxn ang="0">
                    <a:pos x="26" y="0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2422" name="Freeform 102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/>
                <a:ahLst/>
                <a:cxnLst>
                  <a:cxn ang="0">
                    <a:pos x="115" y="13"/>
                  </a:cxn>
                  <a:cxn ang="0">
                    <a:pos x="107" y="26"/>
                  </a:cxn>
                  <a:cxn ang="0">
                    <a:pos x="38" y="35"/>
                  </a:cxn>
                  <a:cxn ang="0">
                    <a:pos x="102" y="35"/>
                  </a:cxn>
                  <a:cxn ang="0">
                    <a:pos x="83" y="60"/>
                  </a:cxn>
                  <a:cxn ang="0">
                    <a:pos x="73" y="74"/>
                  </a:cxn>
                  <a:cxn ang="0">
                    <a:pos x="82" y="75"/>
                  </a:cxn>
                  <a:cxn ang="0">
                    <a:pos x="50" y="96"/>
                  </a:cxn>
                  <a:cxn ang="0">
                    <a:pos x="74" y="96"/>
                  </a:cxn>
                  <a:cxn ang="0">
                    <a:pos x="67" y="105"/>
                  </a:cxn>
                  <a:cxn ang="0">
                    <a:pos x="73" y="111"/>
                  </a:cxn>
                  <a:cxn ang="0">
                    <a:pos x="13" y="148"/>
                  </a:cxn>
                  <a:cxn ang="0">
                    <a:pos x="69" y="139"/>
                  </a:cxn>
                  <a:cxn ang="0">
                    <a:pos x="74" y="150"/>
                  </a:cxn>
                  <a:cxn ang="0">
                    <a:pos x="28" y="184"/>
                  </a:cxn>
                  <a:cxn ang="0">
                    <a:pos x="45" y="178"/>
                  </a:cxn>
                  <a:cxn ang="0">
                    <a:pos x="59" y="186"/>
                  </a:cxn>
                  <a:cxn ang="0">
                    <a:pos x="0" y="251"/>
                  </a:cxn>
                  <a:cxn ang="0">
                    <a:pos x="51" y="215"/>
                  </a:cxn>
                  <a:cxn ang="0">
                    <a:pos x="58" y="228"/>
                  </a:cxn>
                  <a:cxn ang="0">
                    <a:pos x="45" y="243"/>
                  </a:cxn>
                  <a:cxn ang="0">
                    <a:pos x="53" y="254"/>
                  </a:cxn>
                  <a:cxn ang="0">
                    <a:pos x="46" y="278"/>
                  </a:cxn>
                  <a:cxn ang="0">
                    <a:pos x="39" y="328"/>
                  </a:cxn>
                  <a:cxn ang="0">
                    <a:pos x="58" y="287"/>
                  </a:cxn>
                  <a:cxn ang="0">
                    <a:pos x="95" y="347"/>
                  </a:cxn>
                  <a:cxn ang="0">
                    <a:pos x="82" y="264"/>
                  </a:cxn>
                  <a:cxn ang="0">
                    <a:pos x="77" y="236"/>
                  </a:cxn>
                  <a:cxn ang="0">
                    <a:pos x="164" y="347"/>
                  </a:cxn>
                  <a:cxn ang="0">
                    <a:pos x="84" y="220"/>
                  </a:cxn>
                  <a:cxn ang="0">
                    <a:pos x="95" y="215"/>
                  </a:cxn>
                  <a:cxn ang="0">
                    <a:pos x="104" y="240"/>
                  </a:cxn>
                  <a:cxn ang="0">
                    <a:pos x="99" y="193"/>
                  </a:cxn>
                  <a:cxn ang="0">
                    <a:pos x="146" y="301"/>
                  </a:cxn>
                  <a:cxn ang="0">
                    <a:pos x="112" y="157"/>
                  </a:cxn>
                  <a:cxn ang="0">
                    <a:pos x="106" y="134"/>
                  </a:cxn>
                  <a:cxn ang="0">
                    <a:pos x="109" y="114"/>
                  </a:cxn>
                  <a:cxn ang="0">
                    <a:pos x="115" y="96"/>
                  </a:cxn>
                  <a:cxn ang="0">
                    <a:pos x="175" y="192"/>
                  </a:cxn>
                  <a:cxn ang="0">
                    <a:pos x="136" y="137"/>
                  </a:cxn>
                  <a:cxn ang="0">
                    <a:pos x="128" y="84"/>
                  </a:cxn>
                  <a:cxn ang="0">
                    <a:pos x="138" y="93"/>
                  </a:cxn>
                  <a:cxn ang="0">
                    <a:pos x="133" y="75"/>
                  </a:cxn>
                  <a:cxn ang="0">
                    <a:pos x="146" y="75"/>
                  </a:cxn>
                  <a:cxn ang="0">
                    <a:pos x="140" y="50"/>
                  </a:cxn>
                  <a:cxn ang="0">
                    <a:pos x="145" y="27"/>
                  </a:cxn>
                  <a:cxn ang="0">
                    <a:pos x="134" y="10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2423" name="Freeform 103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/>
                <a:ahLst/>
                <a:cxnLst>
                  <a:cxn ang="0">
                    <a:pos x="96" y="25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42" y="3"/>
                  </a:cxn>
                  <a:cxn ang="0">
                    <a:pos x="34" y="13"/>
                  </a:cxn>
                  <a:cxn ang="0">
                    <a:pos x="16" y="45"/>
                  </a:cxn>
                  <a:cxn ang="0">
                    <a:pos x="10" y="58"/>
                  </a:cxn>
                  <a:cxn ang="0">
                    <a:pos x="5" y="71"/>
                  </a:cxn>
                  <a:cxn ang="0">
                    <a:pos x="1" y="113"/>
                  </a:cxn>
                  <a:cxn ang="0">
                    <a:pos x="0" y="126"/>
                  </a:cxn>
                  <a:cxn ang="0">
                    <a:pos x="1" y="142"/>
                  </a:cxn>
                  <a:cxn ang="0">
                    <a:pos x="4" y="158"/>
                  </a:cxn>
                  <a:cxn ang="0">
                    <a:pos x="11" y="185"/>
                  </a:cxn>
                  <a:cxn ang="0">
                    <a:pos x="18" y="201"/>
                  </a:cxn>
                  <a:cxn ang="0">
                    <a:pos x="27" y="219"/>
                  </a:cxn>
                  <a:cxn ang="0">
                    <a:pos x="45" y="242"/>
                  </a:cxn>
                  <a:cxn ang="0">
                    <a:pos x="36" y="213"/>
                  </a:cxn>
                  <a:cxn ang="0">
                    <a:pos x="28" y="187"/>
                  </a:cxn>
                  <a:cxn ang="0">
                    <a:pos x="23" y="164"/>
                  </a:cxn>
                  <a:cxn ang="0">
                    <a:pos x="25" y="142"/>
                  </a:cxn>
                  <a:cxn ang="0">
                    <a:pos x="27" y="126"/>
                  </a:cxn>
                  <a:cxn ang="0">
                    <a:pos x="23" y="107"/>
                  </a:cxn>
                  <a:cxn ang="0">
                    <a:pos x="22" y="90"/>
                  </a:cxn>
                  <a:cxn ang="0">
                    <a:pos x="29" y="58"/>
                  </a:cxn>
                  <a:cxn ang="0">
                    <a:pos x="31" y="42"/>
                  </a:cxn>
                  <a:cxn ang="0">
                    <a:pos x="37" y="28"/>
                  </a:cxn>
                  <a:cxn ang="0">
                    <a:pos x="51" y="10"/>
                  </a:cxn>
                  <a:cxn ang="0">
                    <a:pos x="65" y="10"/>
                  </a:cxn>
                  <a:cxn ang="0">
                    <a:pos x="98" y="33"/>
                  </a:cxn>
                  <a:cxn ang="0">
                    <a:pos x="96" y="25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2424" name="Freeform 104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/>
                <a:ahLst/>
                <a:cxnLst>
                  <a:cxn ang="0">
                    <a:pos x="126" y="261"/>
                  </a:cxn>
                  <a:cxn ang="0">
                    <a:pos x="140" y="216"/>
                  </a:cxn>
                  <a:cxn ang="0">
                    <a:pos x="145" y="197"/>
                  </a:cxn>
                  <a:cxn ang="0">
                    <a:pos x="157" y="173"/>
                  </a:cxn>
                  <a:cxn ang="0">
                    <a:pos x="170" y="151"/>
                  </a:cxn>
                  <a:cxn ang="0">
                    <a:pos x="178" y="137"/>
                  </a:cxn>
                  <a:cxn ang="0">
                    <a:pos x="180" y="124"/>
                  </a:cxn>
                  <a:cxn ang="0">
                    <a:pos x="175" y="104"/>
                  </a:cxn>
                  <a:cxn ang="0">
                    <a:pos x="174" y="85"/>
                  </a:cxn>
                  <a:cxn ang="0">
                    <a:pos x="154" y="35"/>
                  </a:cxn>
                  <a:cxn ang="0">
                    <a:pos x="145" y="23"/>
                  </a:cxn>
                  <a:cxn ang="0">
                    <a:pos x="129" y="10"/>
                  </a:cxn>
                  <a:cxn ang="0">
                    <a:pos x="114" y="2"/>
                  </a:cxn>
                  <a:cxn ang="0">
                    <a:pos x="96" y="0"/>
                  </a:cxn>
                  <a:cxn ang="0">
                    <a:pos x="81" y="5"/>
                  </a:cxn>
                  <a:cxn ang="0">
                    <a:pos x="64" y="10"/>
                  </a:cxn>
                  <a:cxn ang="0">
                    <a:pos x="45" y="26"/>
                  </a:cxn>
                  <a:cxn ang="0">
                    <a:pos x="38" y="37"/>
                  </a:cxn>
                  <a:cxn ang="0">
                    <a:pos x="27" y="52"/>
                  </a:cxn>
                  <a:cxn ang="0">
                    <a:pos x="18" y="66"/>
                  </a:cxn>
                  <a:cxn ang="0">
                    <a:pos x="1" y="135"/>
                  </a:cxn>
                  <a:cxn ang="0">
                    <a:pos x="0" y="148"/>
                  </a:cxn>
                  <a:cxn ang="0">
                    <a:pos x="4" y="170"/>
                  </a:cxn>
                  <a:cxn ang="0">
                    <a:pos x="13" y="235"/>
                  </a:cxn>
                  <a:cxn ang="0">
                    <a:pos x="12" y="171"/>
                  </a:cxn>
                  <a:cxn ang="0">
                    <a:pos x="18" y="144"/>
                  </a:cxn>
                  <a:cxn ang="0">
                    <a:pos x="21" y="127"/>
                  </a:cxn>
                  <a:cxn ang="0">
                    <a:pos x="29" y="104"/>
                  </a:cxn>
                  <a:cxn ang="0">
                    <a:pos x="35" y="82"/>
                  </a:cxn>
                  <a:cxn ang="0">
                    <a:pos x="47" y="59"/>
                  </a:cxn>
                  <a:cxn ang="0">
                    <a:pos x="60" y="39"/>
                  </a:cxn>
                  <a:cxn ang="0">
                    <a:pos x="70" y="21"/>
                  </a:cxn>
                  <a:cxn ang="0">
                    <a:pos x="81" y="10"/>
                  </a:cxn>
                  <a:cxn ang="0">
                    <a:pos x="95" y="6"/>
                  </a:cxn>
                  <a:cxn ang="0">
                    <a:pos x="107" y="10"/>
                  </a:cxn>
                  <a:cxn ang="0">
                    <a:pos x="115" y="19"/>
                  </a:cxn>
                  <a:cxn ang="0">
                    <a:pos x="121" y="37"/>
                  </a:cxn>
                  <a:cxn ang="0">
                    <a:pos x="121" y="50"/>
                  </a:cxn>
                  <a:cxn ang="0">
                    <a:pos x="125" y="74"/>
                  </a:cxn>
                  <a:cxn ang="0">
                    <a:pos x="130" y="89"/>
                  </a:cxn>
                  <a:cxn ang="0">
                    <a:pos x="143" y="112"/>
                  </a:cxn>
                  <a:cxn ang="0">
                    <a:pos x="145" y="124"/>
                  </a:cxn>
                  <a:cxn ang="0">
                    <a:pos x="147" y="136"/>
                  </a:cxn>
                  <a:cxn ang="0">
                    <a:pos x="147" y="153"/>
                  </a:cxn>
                  <a:cxn ang="0">
                    <a:pos x="125" y="212"/>
                  </a:cxn>
                  <a:cxn ang="0">
                    <a:pos x="126" y="26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2425" name="Freeform 105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/>
                <a:ahLst/>
                <a:cxnLst>
                  <a:cxn ang="0">
                    <a:pos x="144" y="37"/>
                  </a:cxn>
                  <a:cxn ang="0">
                    <a:pos x="114" y="0"/>
                  </a:cxn>
                  <a:cxn ang="0">
                    <a:pos x="94" y="0"/>
                  </a:cxn>
                  <a:cxn ang="0">
                    <a:pos x="77" y="3"/>
                  </a:cxn>
                  <a:cxn ang="0">
                    <a:pos x="63" y="13"/>
                  </a:cxn>
                  <a:cxn ang="0">
                    <a:pos x="30" y="43"/>
                  </a:cxn>
                  <a:cxn ang="0">
                    <a:pos x="19" y="57"/>
                  </a:cxn>
                  <a:cxn ang="0">
                    <a:pos x="10" y="70"/>
                  </a:cxn>
                  <a:cxn ang="0">
                    <a:pos x="3" y="111"/>
                  </a:cxn>
                  <a:cxn ang="0">
                    <a:pos x="0" y="122"/>
                  </a:cxn>
                  <a:cxn ang="0">
                    <a:pos x="3" y="138"/>
                  </a:cxn>
                  <a:cxn ang="0">
                    <a:pos x="8" y="154"/>
                  </a:cxn>
                  <a:cxn ang="0">
                    <a:pos x="22" y="180"/>
                  </a:cxn>
                  <a:cxn ang="0">
                    <a:pos x="33" y="196"/>
                  </a:cxn>
                  <a:cxn ang="0">
                    <a:pos x="49" y="214"/>
                  </a:cxn>
                  <a:cxn ang="0">
                    <a:pos x="83" y="236"/>
                  </a:cxn>
                  <a:cxn ang="0">
                    <a:pos x="66" y="208"/>
                  </a:cxn>
                  <a:cxn ang="0">
                    <a:pos x="52" y="183"/>
                  </a:cxn>
                  <a:cxn ang="0">
                    <a:pos x="43" y="160"/>
                  </a:cxn>
                  <a:cxn ang="0">
                    <a:pos x="47" y="138"/>
                  </a:cxn>
                  <a:cxn ang="0">
                    <a:pos x="49" y="122"/>
                  </a:cxn>
                  <a:cxn ang="0">
                    <a:pos x="43" y="104"/>
                  </a:cxn>
                  <a:cxn ang="0">
                    <a:pos x="41" y="87"/>
                  </a:cxn>
                  <a:cxn ang="0">
                    <a:pos x="55" y="57"/>
                  </a:cxn>
                  <a:cxn ang="0">
                    <a:pos x="57" y="40"/>
                  </a:cxn>
                  <a:cxn ang="0">
                    <a:pos x="69" y="27"/>
                  </a:cxn>
                  <a:cxn ang="0">
                    <a:pos x="94" y="9"/>
                  </a:cxn>
                  <a:cxn ang="0">
                    <a:pos x="105" y="23"/>
                  </a:cxn>
                  <a:cxn ang="0">
                    <a:pos x="148" y="45"/>
                  </a:cxn>
                  <a:cxn ang="0">
                    <a:pos x="144" y="37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2426" name="Freeform 106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/>
                <a:ahLst/>
                <a:cxnLst>
                  <a:cxn ang="0">
                    <a:pos x="3" y="25"/>
                  </a:cxn>
                  <a:cxn ang="0">
                    <a:pos x="34" y="0"/>
                  </a:cxn>
                  <a:cxn ang="0">
                    <a:pos x="54" y="0"/>
                  </a:cxn>
                  <a:cxn ang="0">
                    <a:pos x="72" y="2"/>
                  </a:cxn>
                  <a:cxn ang="0">
                    <a:pos x="85" y="9"/>
                  </a:cxn>
                  <a:cxn ang="0">
                    <a:pos x="120" y="29"/>
                  </a:cxn>
                  <a:cxn ang="0">
                    <a:pos x="131" y="38"/>
                  </a:cxn>
                  <a:cxn ang="0">
                    <a:pos x="139" y="47"/>
                  </a:cxn>
                  <a:cxn ang="0">
                    <a:pos x="147" y="75"/>
                  </a:cxn>
                  <a:cxn ang="0">
                    <a:pos x="151" y="83"/>
                  </a:cxn>
                  <a:cxn ang="0">
                    <a:pos x="147" y="94"/>
                  </a:cxn>
                  <a:cxn ang="0">
                    <a:pos x="142" y="104"/>
                  </a:cxn>
                  <a:cxn ang="0">
                    <a:pos x="128" y="122"/>
                  </a:cxn>
                  <a:cxn ang="0">
                    <a:pos x="116" y="133"/>
                  </a:cxn>
                  <a:cxn ang="0">
                    <a:pos x="100" y="145"/>
                  </a:cxn>
                  <a:cxn ang="0">
                    <a:pos x="65" y="160"/>
                  </a:cxn>
                  <a:cxn ang="0">
                    <a:pos x="82" y="141"/>
                  </a:cxn>
                  <a:cxn ang="0">
                    <a:pos x="97" y="124"/>
                  </a:cxn>
                  <a:cxn ang="0">
                    <a:pos x="106" y="108"/>
                  </a:cxn>
                  <a:cxn ang="0">
                    <a:pos x="102" y="94"/>
                  </a:cxn>
                  <a:cxn ang="0">
                    <a:pos x="100" y="83"/>
                  </a:cxn>
                  <a:cxn ang="0">
                    <a:pos x="106" y="70"/>
                  </a:cxn>
                  <a:cxn ang="0">
                    <a:pos x="108" y="59"/>
                  </a:cxn>
                  <a:cxn ang="0">
                    <a:pos x="94" y="38"/>
                  </a:cxn>
                  <a:cxn ang="0">
                    <a:pos x="91" y="27"/>
                  </a:cxn>
                  <a:cxn ang="0">
                    <a:pos x="79" y="18"/>
                  </a:cxn>
                  <a:cxn ang="0">
                    <a:pos x="54" y="6"/>
                  </a:cxn>
                  <a:cxn ang="0">
                    <a:pos x="43" y="15"/>
                  </a:cxn>
                  <a:cxn ang="0">
                    <a:pos x="0" y="30"/>
                  </a:cxn>
                  <a:cxn ang="0">
                    <a:pos x="3" y="25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2427" name="Freeform 107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/>
                <a:ahLst/>
                <a:cxnLst>
                  <a:cxn ang="0">
                    <a:pos x="270" y="8"/>
                  </a:cxn>
                  <a:cxn ang="0">
                    <a:pos x="268" y="0"/>
                  </a:cxn>
                  <a:cxn ang="0">
                    <a:pos x="248" y="3"/>
                  </a:cxn>
                  <a:cxn ang="0">
                    <a:pos x="236" y="13"/>
                  </a:cxn>
                  <a:cxn ang="0">
                    <a:pos x="8" y="79"/>
                  </a:cxn>
                  <a:cxn ang="0">
                    <a:pos x="211" y="32"/>
                  </a:cxn>
                  <a:cxn ang="0">
                    <a:pos x="213" y="41"/>
                  </a:cxn>
                  <a:cxn ang="0">
                    <a:pos x="114" y="98"/>
                  </a:cxn>
                  <a:cxn ang="0">
                    <a:pos x="237" y="52"/>
                  </a:cxn>
                  <a:cxn ang="0">
                    <a:pos x="222" y="71"/>
                  </a:cxn>
                  <a:cxn ang="0">
                    <a:pos x="182" y="102"/>
                  </a:cxn>
                  <a:cxn ang="0">
                    <a:pos x="62" y="186"/>
                  </a:cxn>
                  <a:cxn ang="0">
                    <a:pos x="67" y="179"/>
                  </a:cxn>
                  <a:cxn ang="0">
                    <a:pos x="145" y="127"/>
                  </a:cxn>
                  <a:cxn ang="0">
                    <a:pos x="207" y="87"/>
                  </a:cxn>
                  <a:cxn ang="0">
                    <a:pos x="236" y="68"/>
                  </a:cxn>
                  <a:cxn ang="0">
                    <a:pos x="240" y="74"/>
                  </a:cxn>
                  <a:cxn ang="0">
                    <a:pos x="207" y="100"/>
                  </a:cxn>
                  <a:cxn ang="0">
                    <a:pos x="158" y="135"/>
                  </a:cxn>
                  <a:cxn ang="0">
                    <a:pos x="222" y="87"/>
                  </a:cxn>
                  <a:cxn ang="0">
                    <a:pos x="240" y="74"/>
                  </a:cxn>
                  <a:cxn ang="0">
                    <a:pos x="243" y="88"/>
                  </a:cxn>
                  <a:cxn ang="0">
                    <a:pos x="222" y="112"/>
                  </a:cxn>
                  <a:cxn ang="0">
                    <a:pos x="158" y="144"/>
                  </a:cxn>
                  <a:cxn ang="0">
                    <a:pos x="105" y="173"/>
                  </a:cxn>
                  <a:cxn ang="0">
                    <a:pos x="167" y="144"/>
                  </a:cxn>
                  <a:cxn ang="0">
                    <a:pos x="231" y="109"/>
                  </a:cxn>
                  <a:cxn ang="0">
                    <a:pos x="228" y="121"/>
                  </a:cxn>
                  <a:cxn ang="0">
                    <a:pos x="231" y="141"/>
                  </a:cxn>
                  <a:cxn ang="0">
                    <a:pos x="221" y="151"/>
                  </a:cxn>
                  <a:cxn ang="0">
                    <a:pos x="169" y="180"/>
                  </a:cxn>
                  <a:cxn ang="0">
                    <a:pos x="71" y="227"/>
                  </a:cxn>
                  <a:cxn ang="0">
                    <a:pos x="86" y="217"/>
                  </a:cxn>
                  <a:cxn ang="0">
                    <a:pos x="207" y="160"/>
                  </a:cxn>
                  <a:cxn ang="0">
                    <a:pos x="245" y="135"/>
                  </a:cxn>
                  <a:cxn ang="0">
                    <a:pos x="148" y="209"/>
                  </a:cxn>
                  <a:cxn ang="0">
                    <a:pos x="244" y="158"/>
                  </a:cxn>
                  <a:cxn ang="0">
                    <a:pos x="241" y="178"/>
                  </a:cxn>
                  <a:cxn ang="0">
                    <a:pos x="193" y="227"/>
                  </a:cxn>
                  <a:cxn ang="0">
                    <a:pos x="111" y="261"/>
                  </a:cxn>
                  <a:cxn ang="0">
                    <a:pos x="33" y="293"/>
                  </a:cxn>
                  <a:cxn ang="0">
                    <a:pos x="149" y="249"/>
                  </a:cxn>
                  <a:cxn ang="0">
                    <a:pos x="197" y="224"/>
                  </a:cxn>
                  <a:cxn ang="0">
                    <a:pos x="240" y="186"/>
                  </a:cxn>
                  <a:cxn ang="0">
                    <a:pos x="236" y="203"/>
                  </a:cxn>
                  <a:cxn ang="0">
                    <a:pos x="233" y="219"/>
                  </a:cxn>
                  <a:cxn ang="0">
                    <a:pos x="236" y="236"/>
                  </a:cxn>
                  <a:cxn ang="0">
                    <a:pos x="193" y="267"/>
                  </a:cxn>
                  <a:cxn ang="0">
                    <a:pos x="113" y="296"/>
                  </a:cxn>
                  <a:cxn ang="0">
                    <a:pos x="118" y="294"/>
                  </a:cxn>
                  <a:cxn ang="0">
                    <a:pos x="217" y="255"/>
                  </a:cxn>
                  <a:cxn ang="0">
                    <a:pos x="212" y="265"/>
                  </a:cxn>
                  <a:cxn ang="0">
                    <a:pos x="217" y="270"/>
                  </a:cxn>
                  <a:cxn ang="0">
                    <a:pos x="222" y="280"/>
                  </a:cxn>
                  <a:cxn ang="0">
                    <a:pos x="173" y="309"/>
                  </a:cxn>
                  <a:cxn ang="0">
                    <a:pos x="120" y="315"/>
                  </a:cxn>
                  <a:cxn ang="0">
                    <a:pos x="217" y="289"/>
                  </a:cxn>
                  <a:cxn ang="0">
                    <a:pos x="212" y="304"/>
                  </a:cxn>
                  <a:cxn ang="0">
                    <a:pos x="218" y="312"/>
                  </a:cxn>
                  <a:cxn ang="0">
                    <a:pos x="105" y="364"/>
                  </a:cxn>
                  <a:cxn ang="0">
                    <a:pos x="212" y="325"/>
                  </a:cxn>
                  <a:cxn ang="0">
                    <a:pos x="235" y="311"/>
                  </a:cxn>
                  <a:cxn ang="0">
                    <a:pos x="249" y="298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2428" name="Freeform 108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/>
                <a:ahLst/>
                <a:cxnLst>
                  <a:cxn ang="0">
                    <a:pos x="116" y="7"/>
                  </a:cxn>
                  <a:cxn ang="0">
                    <a:pos x="18" y="12"/>
                  </a:cxn>
                  <a:cxn ang="0">
                    <a:pos x="108" y="12"/>
                  </a:cxn>
                  <a:cxn ang="0">
                    <a:pos x="94" y="23"/>
                  </a:cxn>
                  <a:cxn ang="0">
                    <a:pos x="94" y="28"/>
                  </a:cxn>
                  <a:cxn ang="0">
                    <a:pos x="50" y="40"/>
                  </a:cxn>
                  <a:cxn ang="0">
                    <a:pos x="83" y="36"/>
                  </a:cxn>
                  <a:cxn ang="0">
                    <a:pos x="83" y="42"/>
                  </a:cxn>
                  <a:cxn ang="0">
                    <a:pos x="90" y="45"/>
                  </a:cxn>
                  <a:cxn ang="0">
                    <a:pos x="10" y="73"/>
                  </a:cxn>
                  <a:cxn ang="0">
                    <a:pos x="86" y="59"/>
                  </a:cxn>
                  <a:cxn ang="0">
                    <a:pos x="68" y="78"/>
                  </a:cxn>
                  <a:cxn ang="0">
                    <a:pos x="10" y="90"/>
                  </a:cxn>
                  <a:cxn ang="0">
                    <a:pos x="72" y="80"/>
                  </a:cxn>
                  <a:cxn ang="0">
                    <a:pos x="25" y="102"/>
                  </a:cxn>
                  <a:cxn ang="0">
                    <a:pos x="53" y="92"/>
                  </a:cxn>
                  <a:cxn ang="0">
                    <a:pos x="72" y="90"/>
                  </a:cxn>
                  <a:cxn ang="0">
                    <a:pos x="72" y="97"/>
                  </a:cxn>
                  <a:cxn ang="0">
                    <a:pos x="61" y="111"/>
                  </a:cxn>
                  <a:cxn ang="0">
                    <a:pos x="6" y="127"/>
                  </a:cxn>
                  <a:cxn ang="0">
                    <a:pos x="68" y="113"/>
                  </a:cxn>
                  <a:cxn ang="0">
                    <a:pos x="57" y="132"/>
                  </a:cxn>
                  <a:cxn ang="0">
                    <a:pos x="43" y="144"/>
                  </a:cxn>
                  <a:cxn ang="0">
                    <a:pos x="50" y="144"/>
                  </a:cxn>
                  <a:cxn ang="0">
                    <a:pos x="50" y="151"/>
                  </a:cxn>
                  <a:cxn ang="0">
                    <a:pos x="10" y="168"/>
                  </a:cxn>
                  <a:cxn ang="0">
                    <a:pos x="43" y="165"/>
                  </a:cxn>
                  <a:cxn ang="0">
                    <a:pos x="43" y="168"/>
                  </a:cxn>
                  <a:cxn ang="0">
                    <a:pos x="47" y="175"/>
                  </a:cxn>
                  <a:cxn ang="0">
                    <a:pos x="38" y="189"/>
                  </a:cxn>
                  <a:cxn ang="0">
                    <a:pos x="47" y="196"/>
                  </a:cxn>
                  <a:cxn ang="0">
                    <a:pos x="50" y="227"/>
                  </a:cxn>
                  <a:cxn ang="0">
                    <a:pos x="57" y="189"/>
                  </a:cxn>
                  <a:cxn ang="0">
                    <a:pos x="119" y="270"/>
                  </a:cxn>
                  <a:cxn ang="0">
                    <a:pos x="83" y="175"/>
                  </a:cxn>
                  <a:cxn ang="0">
                    <a:pos x="83" y="173"/>
                  </a:cxn>
                  <a:cxn ang="0">
                    <a:pos x="86" y="165"/>
                  </a:cxn>
                  <a:cxn ang="0">
                    <a:pos x="137" y="213"/>
                  </a:cxn>
                  <a:cxn ang="0">
                    <a:pos x="104" y="187"/>
                  </a:cxn>
                  <a:cxn ang="0">
                    <a:pos x="94" y="144"/>
                  </a:cxn>
                  <a:cxn ang="0">
                    <a:pos x="97" y="132"/>
                  </a:cxn>
                  <a:cxn ang="0">
                    <a:pos x="116" y="161"/>
                  </a:cxn>
                  <a:cxn ang="0">
                    <a:pos x="104" y="118"/>
                  </a:cxn>
                  <a:cxn ang="0">
                    <a:pos x="123" y="111"/>
                  </a:cxn>
                  <a:cxn ang="0">
                    <a:pos x="137" y="140"/>
                  </a:cxn>
                  <a:cxn ang="0">
                    <a:pos x="119" y="90"/>
                  </a:cxn>
                  <a:cxn ang="0">
                    <a:pos x="123" y="85"/>
                  </a:cxn>
                  <a:cxn ang="0">
                    <a:pos x="127" y="61"/>
                  </a:cxn>
                  <a:cxn ang="0">
                    <a:pos x="144" y="64"/>
                  </a:cxn>
                  <a:cxn ang="0">
                    <a:pos x="210" y="125"/>
                  </a:cxn>
                  <a:cxn ang="0">
                    <a:pos x="163" y="90"/>
                  </a:cxn>
                  <a:cxn ang="0">
                    <a:pos x="137" y="40"/>
                  </a:cxn>
                  <a:cxn ang="0">
                    <a:pos x="144" y="31"/>
                  </a:cxn>
                  <a:cxn ang="0">
                    <a:pos x="177" y="59"/>
                  </a:cxn>
                  <a:cxn ang="0">
                    <a:pos x="170" y="56"/>
                  </a:cxn>
                  <a:cxn ang="0">
                    <a:pos x="155" y="18"/>
                  </a:cxn>
                  <a:cxn ang="0">
                    <a:pos x="195" y="56"/>
                  </a:cxn>
                  <a:cxn ang="0">
                    <a:pos x="169" y="37"/>
                  </a:cxn>
                  <a:cxn ang="0">
                    <a:pos x="149" y="2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2429" name="Freeform 109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/>
                <a:ahLst/>
                <a:cxnLst>
                  <a:cxn ang="0">
                    <a:pos x="208" y="39"/>
                  </a:cxn>
                  <a:cxn ang="0">
                    <a:pos x="192" y="23"/>
                  </a:cxn>
                  <a:cxn ang="0">
                    <a:pos x="186" y="16"/>
                  </a:cxn>
                  <a:cxn ang="0">
                    <a:pos x="170" y="10"/>
                  </a:cxn>
                  <a:cxn ang="0">
                    <a:pos x="156" y="5"/>
                  </a:cxn>
                  <a:cxn ang="0">
                    <a:pos x="136" y="0"/>
                  </a:cxn>
                  <a:cxn ang="0">
                    <a:pos x="119" y="0"/>
                  </a:cxn>
                  <a:cxn ang="0">
                    <a:pos x="104" y="2"/>
                  </a:cxn>
                  <a:cxn ang="0">
                    <a:pos x="86" y="4"/>
                  </a:cxn>
                  <a:cxn ang="0">
                    <a:pos x="66" y="9"/>
                  </a:cxn>
                  <a:cxn ang="0">
                    <a:pos x="54" y="19"/>
                  </a:cxn>
                  <a:cxn ang="0">
                    <a:pos x="42" y="33"/>
                  </a:cxn>
                  <a:cxn ang="0">
                    <a:pos x="29" y="43"/>
                  </a:cxn>
                  <a:cxn ang="0">
                    <a:pos x="19" y="54"/>
                  </a:cxn>
                  <a:cxn ang="0">
                    <a:pos x="8" y="69"/>
                  </a:cxn>
                  <a:cxn ang="0">
                    <a:pos x="0" y="99"/>
                  </a:cxn>
                  <a:cxn ang="0">
                    <a:pos x="2" y="123"/>
                  </a:cxn>
                  <a:cxn ang="0">
                    <a:pos x="12" y="157"/>
                  </a:cxn>
                  <a:cxn ang="0">
                    <a:pos x="29" y="186"/>
                  </a:cxn>
                  <a:cxn ang="0">
                    <a:pos x="66" y="257"/>
                  </a:cxn>
                  <a:cxn ang="0">
                    <a:pos x="52" y="181"/>
                  </a:cxn>
                  <a:cxn ang="0">
                    <a:pos x="44" y="156"/>
                  </a:cxn>
                  <a:cxn ang="0">
                    <a:pos x="39" y="133"/>
                  </a:cxn>
                  <a:cxn ang="0">
                    <a:pos x="37" y="109"/>
                  </a:cxn>
                  <a:cxn ang="0">
                    <a:pos x="42" y="81"/>
                  </a:cxn>
                  <a:cxn ang="0">
                    <a:pos x="46" y="61"/>
                  </a:cxn>
                  <a:cxn ang="0">
                    <a:pos x="56" y="35"/>
                  </a:cxn>
                  <a:cxn ang="0">
                    <a:pos x="72" y="23"/>
                  </a:cxn>
                  <a:cxn ang="0">
                    <a:pos x="92" y="18"/>
                  </a:cxn>
                  <a:cxn ang="0">
                    <a:pos x="144" y="15"/>
                  </a:cxn>
                  <a:cxn ang="0">
                    <a:pos x="176" y="23"/>
                  </a:cxn>
                  <a:cxn ang="0">
                    <a:pos x="211" y="42"/>
                  </a:cxn>
                  <a:cxn ang="0">
                    <a:pos x="208" y="39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2430" name="Freeform 110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/>
                <a:ahLst/>
                <a:cxnLst>
                  <a:cxn ang="0">
                    <a:pos x="63" y="251"/>
                  </a:cxn>
                  <a:cxn ang="0">
                    <a:pos x="48" y="207"/>
                  </a:cxn>
                  <a:cxn ang="0">
                    <a:pos x="41" y="189"/>
                  </a:cxn>
                  <a:cxn ang="0">
                    <a:pos x="26" y="166"/>
                  </a:cxn>
                  <a:cxn ang="0">
                    <a:pos x="10" y="145"/>
                  </a:cxn>
                  <a:cxn ang="0">
                    <a:pos x="1" y="132"/>
                  </a:cxn>
                  <a:cxn ang="0">
                    <a:pos x="0" y="119"/>
                  </a:cxn>
                  <a:cxn ang="0">
                    <a:pos x="4" y="100"/>
                  </a:cxn>
                  <a:cxn ang="0">
                    <a:pos x="6" y="81"/>
                  </a:cxn>
                  <a:cxn ang="0">
                    <a:pos x="30" y="34"/>
                  </a:cxn>
                  <a:cxn ang="0">
                    <a:pos x="41" y="23"/>
                  </a:cxn>
                  <a:cxn ang="0">
                    <a:pos x="61" y="10"/>
                  </a:cxn>
                  <a:cxn ang="0">
                    <a:pos x="78" y="2"/>
                  </a:cxn>
                  <a:cxn ang="0">
                    <a:pos x="100" y="0"/>
                  </a:cxn>
                  <a:cxn ang="0">
                    <a:pos x="118" y="5"/>
                  </a:cxn>
                  <a:cxn ang="0">
                    <a:pos x="140" y="10"/>
                  </a:cxn>
                  <a:cxn ang="0">
                    <a:pos x="163" y="25"/>
                  </a:cxn>
                  <a:cxn ang="0">
                    <a:pos x="170" y="36"/>
                  </a:cxn>
                  <a:cxn ang="0">
                    <a:pos x="184" y="51"/>
                  </a:cxn>
                  <a:cxn ang="0">
                    <a:pos x="195" y="64"/>
                  </a:cxn>
                  <a:cxn ang="0">
                    <a:pos x="215" y="129"/>
                  </a:cxn>
                  <a:cxn ang="0">
                    <a:pos x="217" y="142"/>
                  </a:cxn>
                  <a:cxn ang="0">
                    <a:pos x="212" y="164"/>
                  </a:cxn>
                  <a:cxn ang="0">
                    <a:pos x="201" y="225"/>
                  </a:cxn>
                  <a:cxn ang="0">
                    <a:pos x="202" y="165"/>
                  </a:cxn>
                  <a:cxn ang="0">
                    <a:pos x="195" y="138"/>
                  </a:cxn>
                  <a:cxn ang="0">
                    <a:pos x="190" y="122"/>
                  </a:cxn>
                  <a:cxn ang="0">
                    <a:pos x="182" y="100"/>
                  </a:cxn>
                  <a:cxn ang="0">
                    <a:pos x="173" y="79"/>
                  </a:cxn>
                  <a:cxn ang="0">
                    <a:pos x="159" y="57"/>
                  </a:cxn>
                  <a:cxn ang="0">
                    <a:pos x="144" y="37"/>
                  </a:cxn>
                  <a:cxn ang="0">
                    <a:pos x="131" y="20"/>
                  </a:cxn>
                  <a:cxn ang="0">
                    <a:pos x="118" y="10"/>
                  </a:cxn>
                  <a:cxn ang="0">
                    <a:pos x="103" y="6"/>
                  </a:cxn>
                  <a:cxn ang="0">
                    <a:pos x="87" y="10"/>
                  </a:cxn>
                  <a:cxn ang="0">
                    <a:pos x="77" y="19"/>
                  </a:cxn>
                  <a:cxn ang="0">
                    <a:pos x="70" y="36"/>
                  </a:cxn>
                  <a:cxn ang="0">
                    <a:pos x="70" y="48"/>
                  </a:cxn>
                  <a:cxn ang="0">
                    <a:pos x="65" y="71"/>
                  </a:cxn>
                  <a:cxn ang="0">
                    <a:pos x="58" y="85"/>
                  </a:cxn>
                  <a:cxn ang="0">
                    <a:pos x="43" y="108"/>
                  </a:cxn>
                  <a:cxn ang="0">
                    <a:pos x="41" y="119"/>
                  </a:cxn>
                  <a:cxn ang="0">
                    <a:pos x="38" y="131"/>
                  </a:cxn>
                  <a:cxn ang="0">
                    <a:pos x="38" y="147"/>
                  </a:cxn>
                  <a:cxn ang="0">
                    <a:pos x="65" y="203"/>
                  </a:cxn>
                  <a:cxn ang="0">
                    <a:pos x="63" y="25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2431" name="Freeform 111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/>
                <a:ahLst/>
                <a:cxnLst>
                  <a:cxn ang="0">
                    <a:pos x="1" y="301"/>
                  </a:cxn>
                  <a:cxn ang="0">
                    <a:pos x="11" y="289"/>
                  </a:cxn>
                  <a:cxn ang="0">
                    <a:pos x="80" y="365"/>
                  </a:cxn>
                  <a:cxn ang="0">
                    <a:pos x="25" y="291"/>
                  </a:cxn>
                  <a:cxn ang="0">
                    <a:pos x="31" y="283"/>
                  </a:cxn>
                  <a:cxn ang="0">
                    <a:pos x="99" y="336"/>
                  </a:cxn>
                  <a:cxn ang="0">
                    <a:pos x="28" y="280"/>
                  </a:cxn>
                  <a:cxn ang="0">
                    <a:pos x="37" y="267"/>
                  </a:cxn>
                  <a:cxn ang="0">
                    <a:pos x="46" y="254"/>
                  </a:cxn>
                  <a:cxn ang="0">
                    <a:pos x="41" y="245"/>
                  </a:cxn>
                  <a:cxn ang="0">
                    <a:pos x="50" y="239"/>
                  </a:cxn>
                  <a:cxn ang="0">
                    <a:pos x="46" y="238"/>
                  </a:cxn>
                  <a:cxn ang="0">
                    <a:pos x="46" y="225"/>
                  </a:cxn>
                  <a:cxn ang="0">
                    <a:pos x="50" y="216"/>
                  </a:cxn>
                  <a:cxn ang="0">
                    <a:pos x="132" y="280"/>
                  </a:cxn>
                  <a:cxn ang="0">
                    <a:pos x="46" y="213"/>
                  </a:cxn>
                  <a:cxn ang="0">
                    <a:pos x="55" y="213"/>
                  </a:cxn>
                  <a:cxn ang="0">
                    <a:pos x="55" y="194"/>
                  </a:cxn>
                  <a:cxn ang="0">
                    <a:pos x="159" y="238"/>
                  </a:cxn>
                  <a:cxn ang="0">
                    <a:pos x="77" y="208"/>
                  </a:cxn>
                  <a:cxn ang="0">
                    <a:pos x="47" y="182"/>
                  </a:cxn>
                  <a:cxn ang="0">
                    <a:pos x="50" y="172"/>
                  </a:cxn>
                  <a:cxn ang="0">
                    <a:pos x="68" y="180"/>
                  </a:cxn>
                  <a:cxn ang="0">
                    <a:pos x="70" y="168"/>
                  </a:cxn>
                  <a:cxn ang="0">
                    <a:pos x="146" y="188"/>
                  </a:cxn>
                  <a:cxn ang="0">
                    <a:pos x="118" y="178"/>
                  </a:cxn>
                  <a:cxn ang="0">
                    <a:pos x="58" y="154"/>
                  </a:cxn>
                  <a:cxn ang="0">
                    <a:pos x="55" y="136"/>
                  </a:cxn>
                  <a:cxn ang="0">
                    <a:pos x="60" y="126"/>
                  </a:cxn>
                  <a:cxn ang="0">
                    <a:pos x="80" y="134"/>
                  </a:cxn>
                  <a:cxn ang="0">
                    <a:pos x="76" y="116"/>
                  </a:cxn>
                  <a:cxn ang="0">
                    <a:pos x="70" y="105"/>
                  </a:cxn>
                  <a:cxn ang="0">
                    <a:pos x="75" y="99"/>
                  </a:cxn>
                  <a:cxn ang="0">
                    <a:pos x="155" y="130"/>
                  </a:cxn>
                  <a:cxn ang="0">
                    <a:pos x="250" y="154"/>
                  </a:cxn>
                  <a:cxn ang="0">
                    <a:pos x="118" y="115"/>
                  </a:cxn>
                  <a:cxn ang="0">
                    <a:pos x="75" y="99"/>
                  </a:cxn>
                  <a:cxn ang="0">
                    <a:pos x="80" y="89"/>
                  </a:cxn>
                  <a:cxn ang="0">
                    <a:pos x="72" y="70"/>
                  </a:cxn>
                  <a:cxn ang="0">
                    <a:pos x="75" y="56"/>
                  </a:cxn>
                  <a:cxn ang="0">
                    <a:pos x="118" y="72"/>
                  </a:cxn>
                  <a:cxn ang="0">
                    <a:pos x="108" y="68"/>
                  </a:cxn>
                  <a:cxn ang="0">
                    <a:pos x="80" y="56"/>
                  </a:cxn>
                  <a:cxn ang="0">
                    <a:pos x="75" y="49"/>
                  </a:cxn>
                  <a:cxn ang="0">
                    <a:pos x="60" y="40"/>
                  </a:cxn>
                  <a:cxn ang="0">
                    <a:pos x="146" y="56"/>
                  </a:cxn>
                  <a:cxn ang="0">
                    <a:pos x="60" y="27"/>
                  </a:cxn>
                  <a:cxn ang="0">
                    <a:pos x="161" y="27"/>
                  </a:cxn>
                  <a:cxn ang="0">
                    <a:pos x="206" y="23"/>
                  </a:cxn>
                  <a:cxn ang="0">
                    <a:pos x="75" y="27"/>
                  </a:cxn>
                  <a:cxn ang="0">
                    <a:pos x="55" y="10"/>
                  </a:cxn>
                  <a:cxn ang="0">
                    <a:pos x="26" y="4"/>
                  </a:cxn>
                  <a:cxn ang="0">
                    <a:pos x="0" y="317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2432" name="Freeform 112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/>
                <a:ahLst/>
                <a:cxnLst>
                  <a:cxn ang="0">
                    <a:pos x="145" y="25"/>
                  </a:cxn>
                  <a:cxn ang="0">
                    <a:pos x="114" y="0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64" y="9"/>
                  </a:cxn>
                  <a:cxn ang="0">
                    <a:pos x="30" y="29"/>
                  </a:cxn>
                  <a:cxn ang="0">
                    <a:pos x="19" y="38"/>
                  </a:cxn>
                  <a:cxn ang="0">
                    <a:pos x="11" y="47"/>
                  </a:cxn>
                  <a:cxn ang="0">
                    <a:pos x="3" y="75"/>
                  </a:cxn>
                  <a:cxn ang="0">
                    <a:pos x="0" y="83"/>
                  </a:cxn>
                  <a:cxn ang="0">
                    <a:pos x="3" y="94"/>
                  </a:cxn>
                  <a:cxn ang="0">
                    <a:pos x="8" y="104"/>
                  </a:cxn>
                  <a:cxn ang="0">
                    <a:pos x="22" y="122"/>
                  </a:cxn>
                  <a:cxn ang="0">
                    <a:pos x="33" y="133"/>
                  </a:cxn>
                  <a:cxn ang="0">
                    <a:pos x="49" y="145"/>
                  </a:cxn>
                  <a:cxn ang="0">
                    <a:pos x="84" y="160"/>
                  </a:cxn>
                  <a:cxn ang="0">
                    <a:pos x="67" y="141"/>
                  </a:cxn>
                  <a:cxn ang="0">
                    <a:pos x="52" y="124"/>
                  </a:cxn>
                  <a:cxn ang="0">
                    <a:pos x="44" y="108"/>
                  </a:cxn>
                  <a:cxn ang="0">
                    <a:pos x="47" y="94"/>
                  </a:cxn>
                  <a:cxn ang="0">
                    <a:pos x="49" y="83"/>
                  </a:cxn>
                  <a:cxn ang="0">
                    <a:pos x="44" y="70"/>
                  </a:cxn>
                  <a:cxn ang="0">
                    <a:pos x="41" y="59"/>
                  </a:cxn>
                  <a:cxn ang="0">
                    <a:pos x="55" y="38"/>
                  </a:cxn>
                  <a:cxn ang="0">
                    <a:pos x="58" y="27"/>
                  </a:cxn>
                  <a:cxn ang="0">
                    <a:pos x="70" y="18"/>
                  </a:cxn>
                  <a:cxn ang="0">
                    <a:pos x="94" y="6"/>
                  </a:cxn>
                  <a:cxn ang="0">
                    <a:pos x="106" y="15"/>
                  </a:cxn>
                  <a:cxn ang="0">
                    <a:pos x="149" y="30"/>
                  </a:cxn>
                  <a:cxn ang="0">
                    <a:pos x="145" y="25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312433" name="Rectangle 11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191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4340" name="Rectangle 1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907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12435" name="Rectangle 1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12436" name="Rectangle 1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12437" name="Rectangle 1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4E89E6C5-1D9A-45B1-9E57-6D080E7DE33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Line 2"/>
          <p:cNvSpPr>
            <a:spLocks noChangeShapeType="1"/>
          </p:cNvSpPr>
          <p:nvPr/>
        </p:nvSpPr>
        <p:spPr bwMode="auto">
          <a:xfrm>
            <a:off x="0" y="13716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0" y="1676400"/>
            <a:ext cx="7727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389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EEFCACAC-4BD5-4767-96D6-D7461103ECF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84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椭圆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ABC0AD-225C-440F-BC7F-92C8AD498ECF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9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  <p:sldLayoutId id="2147484307" r:id="rId9"/>
    <p:sldLayoutId id="2147484308" r:id="rId10"/>
    <p:sldLayoutId id="214748430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圆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圆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E398DA-F807-4FEC-91A0-81F35FB51CDD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3" r:id="rId3"/>
    <p:sldLayoutId id="2147484314" r:id="rId4"/>
    <p:sldLayoutId id="2147484315" r:id="rId5"/>
    <p:sldLayoutId id="2147484316" r:id="rId6"/>
    <p:sldLayoutId id="2147484317" r:id="rId7"/>
    <p:sldLayoutId id="2147484318" r:id="rId8"/>
    <p:sldLayoutId id="2147484319" r:id="rId9"/>
    <p:sldLayoutId id="2147484320" r:id="rId10"/>
    <p:sldLayoutId id="214748432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3232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385763"/>
            <a:ext cx="966788" cy="457200"/>
            <a:chOff x="0" y="243"/>
            <a:chExt cx="609" cy="288"/>
          </a:xfrm>
        </p:grpSpPr>
        <p:sp>
          <p:nvSpPr>
            <p:cNvPr id="203779" name="Freeform 3"/>
            <p:cNvSpPr>
              <a:spLocks/>
            </p:cNvSpPr>
            <p:nvPr/>
          </p:nvSpPr>
          <p:spPr bwMode="auto">
            <a:xfrm>
              <a:off x="0" y="243"/>
              <a:ext cx="20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1" y="0"/>
                </a:cxn>
                <a:cxn ang="0">
                  <a:pos x="165" y="287"/>
                </a:cxn>
                <a:cxn ang="0">
                  <a:pos x="0" y="287"/>
                </a:cxn>
                <a:cxn ang="0">
                  <a:pos x="0" y="0"/>
                </a:cxn>
              </a:cxnLst>
              <a:rect l="0" t="0" r="r" b="b"/>
              <a:pathLst>
                <a:path w="202" h="288">
                  <a:moveTo>
                    <a:pt x="0" y="0"/>
                  </a:moveTo>
                  <a:lnTo>
                    <a:pt x="201" y="0"/>
                  </a:lnTo>
                  <a:lnTo>
                    <a:pt x="165" y="287"/>
                  </a:lnTo>
                  <a:lnTo>
                    <a:pt x="0" y="287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3780" name="Freeform 4"/>
            <p:cNvSpPr>
              <a:spLocks/>
            </p:cNvSpPr>
            <p:nvPr/>
          </p:nvSpPr>
          <p:spPr bwMode="auto">
            <a:xfrm>
              <a:off x="187" y="243"/>
              <a:ext cx="167" cy="288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287"/>
                </a:cxn>
                <a:cxn ang="0">
                  <a:pos x="132" y="287"/>
                </a:cxn>
                <a:cxn ang="0">
                  <a:pos x="166" y="0"/>
                </a:cxn>
                <a:cxn ang="0">
                  <a:pos x="34" y="0"/>
                </a:cxn>
              </a:cxnLst>
              <a:rect l="0" t="0" r="r" b="b"/>
              <a:pathLst>
                <a:path w="167" h="288">
                  <a:moveTo>
                    <a:pt x="34" y="0"/>
                  </a:moveTo>
                  <a:lnTo>
                    <a:pt x="0" y="287"/>
                  </a:lnTo>
                  <a:lnTo>
                    <a:pt x="132" y="287"/>
                  </a:lnTo>
                  <a:lnTo>
                    <a:pt x="166" y="0"/>
                  </a:lnTo>
                  <a:lnTo>
                    <a:pt x="34" y="0"/>
                  </a:lnTo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3781" name="Freeform 5"/>
            <p:cNvSpPr>
              <a:spLocks/>
            </p:cNvSpPr>
            <p:nvPr/>
          </p:nvSpPr>
          <p:spPr bwMode="auto">
            <a:xfrm>
              <a:off x="337" y="243"/>
              <a:ext cx="139" cy="28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287"/>
                </a:cxn>
                <a:cxn ang="0">
                  <a:pos x="104" y="287"/>
                </a:cxn>
                <a:cxn ang="0">
                  <a:pos x="138" y="0"/>
                </a:cxn>
                <a:cxn ang="0">
                  <a:pos x="35" y="0"/>
                </a:cxn>
              </a:cxnLst>
              <a:rect l="0" t="0" r="r" b="b"/>
              <a:pathLst>
                <a:path w="139" h="288">
                  <a:moveTo>
                    <a:pt x="35" y="0"/>
                  </a:moveTo>
                  <a:lnTo>
                    <a:pt x="0" y="287"/>
                  </a:lnTo>
                  <a:lnTo>
                    <a:pt x="104" y="287"/>
                  </a:lnTo>
                  <a:lnTo>
                    <a:pt x="138" y="0"/>
                  </a:lnTo>
                  <a:lnTo>
                    <a:pt x="35" y="0"/>
                  </a:lnTo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3782" name="Freeform 6"/>
            <p:cNvSpPr>
              <a:spLocks/>
            </p:cNvSpPr>
            <p:nvPr/>
          </p:nvSpPr>
          <p:spPr bwMode="auto">
            <a:xfrm>
              <a:off x="457" y="243"/>
              <a:ext cx="103" cy="288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287"/>
                </a:cxn>
                <a:cxn ang="0">
                  <a:pos x="68" y="287"/>
                </a:cxn>
                <a:cxn ang="0">
                  <a:pos x="102" y="0"/>
                </a:cxn>
                <a:cxn ang="0">
                  <a:pos x="34" y="0"/>
                </a:cxn>
              </a:cxnLst>
              <a:rect l="0" t="0" r="r" b="b"/>
              <a:pathLst>
                <a:path w="103" h="288">
                  <a:moveTo>
                    <a:pt x="34" y="0"/>
                  </a:moveTo>
                  <a:lnTo>
                    <a:pt x="0" y="287"/>
                  </a:lnTo>
                  <a:lnTo>
                    <a:pt x="68" y="287"/>
                  </a:lnTo>
                  <a:lnTo>
                    <a:pt x="102" y="0"/>
                  </a:lnTo>
                  <a:lnTo>
                    <a:pt x="34" y="0"/>
                  </a:lnTo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3783" name="Freeform 7"/>
            <p:cNvSpPr>
              <a:spLocks/>
            </p:cNvSpPr>
            <p:nvPr/>
          </p:nvSpPr>
          <p:spPr bwMode="auto">
            <a:xfrm>
              <a:off x="539" y="243"/>
              <a:ext cx="70" cy="288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0" y="287"/>
                </a:cxn>
                <a:cxn ang="0">
                  <a:pos x="35" y="287"/>
                </a:cxn>
                <a:cxn ang="0">
                  <a:pos x="69" y="0"/>
                </a:cxn>
                <a:cxn ang="0">
                  <a:pos x="33" y="0"/>
                </a:cxn>
              </a:cxnLst>
              <a:rect l="0" t="0" r="r" b="b"/>
              <a:pathLst>
                <a:path w="70" h="288">
                  <a:moveTo>
                    <a:pt x="33" y="0"/>
                  </a:moveTo>
                  <a:lnTo>
                    <a:pt x="0" y="287"/>
                  </a:lnTo>
                  <a:lnTo>
                    <a:pt x="35" y="287"/>
                  </a:lnTo>
                  <a:lnTo>
                    <a:pt x="69" y="0"/>
                  </a:lnTo>
                  <a:lnTo>
                    <a:pt x="33" y="0"/>
                  </a:lnTo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5123" name="Group 8"/>
          <p:cNvGrpSpPr>
            <a:grpSpLocks/>
          </p:cNvGrpSpPr>
          <p:nvPr/>
        </p:nvGrpSpPr>
        <p:grpSpPr bwMode="auto">
          <a:xfrm>
            <a:off x="838200" y="6105525"/>
            <a:ext cx="8296275" cy="315913"/>
            <a:chOff x="528" y="3846"/>
            <a:chExt cx="5226" cy="199"/>
          </a:xfrm>
        </p:grpSpPr>
        <p:sp>
          <p:nvSpPr>
            <p:cNvPr id="203785" name="Freeform 9"/>
            <p:cNvSpPr>
              <a:spLocks/>
            </p:cNvSpPr>
            <p:nvPr/>
          </p:nvSpPr>
          <p:spPr bwMode="auto">
            <a:xfrm>
              <a:off x="528" y="3996"/>
              <a:ext cx="5226" cy="49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225" y="48"/>
                </a:cxn>
                <a:cxn ang="0">
                  <a:pos x="5225" y="0"/>
                </a:cxn>
                <a:cxn ang="0">
                  <a:pos x="12" y="0"/>
                </a:cxn>
                <a:cxn ang="0">
                  <a:pos x="0" y="48"/>
                </a:cxn>
              </a:cxnLst>
              <a:rect l="0" t="0" r="r" b="b"/>
              <a:pathLst>
                <a:path w="5226" h="49">
                  <a:moveTo>
                    <a:pt x="0" y="48"/>
                  </a:moveTo>
                  <a:lnTo>
                    <a:pt x="5225" y="48"/>
                  </a:lnTo>
                  <a:lnTo>
                    <a:pt x="5225" y="0"/>
                  </a:lnTo>
                  <a:lnTo>
                    <a:pt x="12" y="0"/>
                  </a:lnTo>
                  <a:lnTo>
                    <a:pt x="0" y="48"/>
                  </a:lnTo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3786" name="Freeform 10"/>
            <p:cNvSpPr>
              <a:spLocks/>
            </p:cNvSpPr>
            <p:nvPr/>
          </p:nvSpPr>
          <p:spPr bwMode="auto">
            <a:xfrm>
              <a:off x="545" y="3921"/>
              <a:ext cx="5209" cy="49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208" y="48"/>
                </a:cxn>
                <a:cxn ang="0">
                  <a:pos x="5208" y="0"/>
                </a:cxn>
                <a:cxn ang="0">
                  <a:pos x="12" y="0"/>
                </a:cxn>
                <a:cxn ang="0">
                  <a:pos x="0" y="48"/>
                </a:cxn>
              </a:cxnLst>
              <a:rect l="0" t="0" r="r" b="b"/>
              <a:pathLst>
                <a:path w="5209" h="49">
                  <a:moveTo>
                    <a:pt x="0" y="48"/>
                  </a:moveTo>
                  <a:lnTo>
                    <a:pt x="5208" y="48"/>
                  </a:lnTo>
                  <a:lnTo>
                    <a:pt x="5208" y="0"/>
                  </a:lnTo>
                  <a:lnTo>
                    <a:pt x="12" y="0"/>
                  </a:lnTo>
                  <a:lnTo>
                    <a:pt x="0" y="48"/>
                  </a:lnTo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3787" name="Freeform 11"/>
            <p:cNvSpPr>
              <a:spLocks/>
            </p:cNvSpPr>
            <p:nvPr/>
          </p:nvSpPr>
          <p:spPr bwMode="auto">
            <a:xfrm>
              <a:off x="562" y="3846"/>
              <a:ext cx="5192" cy="51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191" y="48"/>
                </a:cxn>
                <a:cxn ang="0">
                  <a:pos x="5191" y="0"/>
                </a:cxn>
                <a:cxn ang="0">
                  <a:pos x="12" y="0"/>
                </a:cxn>
                <a:cxn ang="0">
                  <a:pos x="0" y="50"/>
                </a:cxn>
              </a:cxnLst>
              <a:rect l="0" t="0" r="r" b="b"/>
              <a:pathLst>
                <a:path w="5192" h="51">
                  <a:moveTo>
                    <a:pt x="0" y="50"/>
                  </a:moveTo>
                  <a:lnTo>
                    <a:pt x="5191" y="48"/>
                  </a:lnTo>
                  <a:lnTo>
                    <a:pt x="5191" y="0"/>
                  </a:lnTo>
                  <a:lnTo>
                    <a:pt x="12" y="0"/>
                  </a:lnTo>
                  <a:lnTo>
                    <a:pt x="0" y="50"/>
                  </a:lnTo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0378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71463"/>
            <a:ext cx="777557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5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85925"/>
            <a:ext cx="77628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379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475413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379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75413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8D5D5FAC-7B7E-4F16-8526-17EBDB1741B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037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75413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74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单击此处编辑母版标题样式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单击此处编辑母版文本样式</a:t>
            </a:r>
          </a:p>
          <a:p>
            <a:pPr lvl="1"/>
            <a:r>
              <a:rPr lang="en-US" altLang="zh-CN" smtClean="0"/>
              <a:t>第二级</a:t>
            </a:r>
          </a:p>
          <a:p>
            <a:pPr lvl="2"/>
            <a:r>
              <a:rPr lang="en-US" altLang="zh-CN" smtClean="0"/>
              <a:t>第三级</a:t>
            </a:r>
          </a:p>
          <a:p>
            <a:pPr lvl="3"/>
            <a:r>
              <a:rPr lang="en-US" altLang="zh-CN" smtClean="0"/>
              <a:t>第四级</a:t>
            </a:r>
          </a:p>
          <a:p>
            <a:pPr lvl="4"/>
            <a:r>
              <a:rPr lang="en-US" altLang="zh-CN" smtClean="0"/>
              <a:t>第五级</a:t>
            </a:r>
          </a:p>
        </p:txBody>
      </p:sp>
      <p:sp>
        <p:nvSpPr>
          <p:cNvPr id="2170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70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  <a:ea typeface="+mn-ea"/>
              </a:defRPr>
            </a:lvl1pPr>
          </a:lstStyle>
          <a:p>
            <a:pPr>
              <a:defRPr/>
            </a:pPr>
            <a:fld id="{AB8F0A48-B91D-4C44-B26F-5B5777FD9D7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1709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709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709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710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710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710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710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710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710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710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710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710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710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711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711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711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711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711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711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711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711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711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711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712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712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712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712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712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712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712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712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  <p:sldLayoutId id="2147484167" r:id="rId12"/>
    <p:sldLayoutId id="2147484168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230403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0404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7178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230406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30407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30408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30409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30410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3041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30412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30413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3041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23041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3041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3041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041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041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2421B81D-5C42-44B0-9FE3-161D83E68BA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76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4191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0447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4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255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4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6395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4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29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fld id="{7F91EBBD-2B69-4A05-B5CD-CF16137D028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grpSp>
        <p:nvGrpSpPr>
          <p:cNvPr id="8199" name="Group 7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241672" name="AutoShape 8"/>
            <p:cNvSpPr>
              <a:spLocks noChangeArrowheads="1"/>
            </p:cNvSpPr>
            <p:nvPr/>
          </p:nvSpPr>
          <p:spPr bwMode="auto">
            <a:xfrm rot="5400000" flipH="1">
              <a:off x="82" y="1995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1673" name="AutoShape 9"/>
            <p:cNvSpPr>
              <a:spLocks noChangeArrowheads="1"/>
            </p:cNvSpPr>
            <p:nvPr/>
          </p:nvSpPr>
          <p:spPr bwMode="auto">
            <a:xfrm rot="5400000" flipH="1">
              <a:off x="82" y="258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1674" name="AutoShape 10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1675" name="AutoShape 11"/>
            <p:cNvSpPr>
              <a:spLocks noChangeArrowheads="1"/>
            </p:cNvSpPr>
            <p:nvPr/>
          </p:nvSpPr>
          <p:spPr bwMode="auto">
            <a:xfrm rot="5400000" flipH="1">
              <a:off x="83" y="3776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1676" name="AutoShape 12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1677" name="AutoShape 13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1678" name="AutoShape 14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41679" name="Rectangle 15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41680" name="AutoShape 16"/>
          <p:cNvSpPr>
            <a:spLocks noChangeArrowheads="1"/>
          </p:cNvSpPr>
          <p:nvPr/>
        </p:nvSpPr>
        <p:spPr bwMode="auto">
          <a:xfrm flipH="1">
            <a:off x="547688" y="1703388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41681" name="Oval 17"/>
          <p:cNvSpPr>
            <a:spLocks noChangeArrowheads="1"/>
          </p:cNvSpPr>
          <p:nvPr/>
        </p:nvSpPr>
        <p:spPr bwMode="auto">
          <a:xfrm>
            <a:off x="460375" y="17065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41682" name="Rectangle 18"/>
          <p:cNvSpPr>
            <a:spLocks noChangeArrowheads="1"/>
          </p:cNvSpPr>
          <p:nvPr/>
        </p:nvSpPr>
        <p:spPr bwMode="auto">
          <a:xfrm>
            <a:off x="463550" y="1912938"/>
            <a:ext cx="1905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41683" name="Oval 19"/>
          <p:cNvSpPr>
            <a:spLocks noChangeArrowheads="1"/>
          </p:cNvSpPr>
          <p:nvPr/>
        </p:nvSpPr>
        <p:spPr bwMode="auto">
          <a:xfrm>
            <a:off x="9209088" y="1676400"/>
            <a:ext cx="304800" cy="274638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41684" name="Rectangle 20"/>
          <p:cNvSpPr>
            <a:spLocks noChangeArrowheads="1"/>
          </p:cNvSpPr>
          <p:nvPr/>
        </p:nvSpPr>
        <p:spPr bwMode="auto">
          <a:xfrm>
            <a:off x="457200" y="1739900"/>
            <a:ext cx="8751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8206" name="Group 21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241686" name="AutoShape 22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1687" name="AutoShape 23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1688" name="AutoShape 24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1689" name="AutoShape 25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1690" name="AutoShape 26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1691" name="AutoShape 27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1692" name="Freeform 28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66"/>
                </a:cxn>
                <a:cxn ang="0">
                  <a:pos x="532" y="465"/>
                </a:cxn>
                <a:cxn ang="0">
                  <a:pos x="532" y="201"/>
                </a:cxn>
                <a:cxn ang="0">
                  <a:pos x="172" y="0"/>
                </a:cxn>
                <a:cxn ang="0">
                  <a:pos x="1" y="0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1693" name="Freeform 29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/>
              <a:ahLst/>
              <a:cxnLst>
                <a:cxn ang="0">
                  <a:pos x="457" y="260"/>
                </a:cxn>
                <a:cxn ang="0">
                  <a:pos x="1" y="0"/>
                </a:cxn>
                <a:cxn ang="0">
                  <a:pos x="0" y="264"/>
                </a:cxn>
                <a:cxn ang="0">
                  <a:pos x="457" y="260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77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81" grpId="0" animBg="1"/>
      <p:bldP spid="241683" grpId="0" animBg="1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-1588"/>
            <a:ext cx="9142413" cy="6858001"/>
            <a:chOff x="0" y="-1"/>
            <a:chExt cx="5759" cy="4320"/>
          </a:xfrm>
        </p:grpSpPr>
        <p:sp>
          <p:nvSpPr>
            <p:cNvPr id="246787" name="Rectangle 3"/>
            <p:cNvSpPr>
              <a:spLocks noChangeArrowheads="1"/>
            </p:cNvSpPr>
            <p:nvPr/>
          </p:nvSpPr>
          <p:spPr bwMode="hidden">
            <a:xfrm>
              <a:off x="0" y="1152"/>
              <a:ext cx="4944" cy="3167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pic>
          <p:nvPicPr>
            <p:cNvPr id="9225" name="Picture 4"/>
            <p:cNvPicPr>
              <a:picLocks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ltGray">
            <a:xfrm>
              <a:off x="4935" y="-1"/>
              <a:ext cx="82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 useBgFill="1">
          <p:nvSpPr>
            <p:cNvPr id="246789" name="AutoShape 5"/>
            <p:cNvSpPr>
              <a:spLocks noChangeArrowheads="1"/>
            </p:cNvSpPr>
            <p:nvPr/>
          </p:nvSpPr>
          <p:spPr bwMode="ltGray">
            <a:xfrm>
              <a:off x="96" y="0"/>
              <a:ext cx="432" cy="384"/>
            </a:xfrm>
            <a:prstGeom prst="star5">
              <a:avLst/>
            </a:prstGeom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 useBgFill="1">
          <p:nvSpPr>
            <p:cNvPr id="246790" name="AutoShape 6"/>
            <p:cNvSpPr>
              <a:spLocks noChangeArrowheads="1"/>
            </p:cNvSpPr>
            <p:nvPr/>
          </p:nvSpPr>
          <p:spPr bwMode="ltGray">
            <a:xfrm>
              <a:off x="624" y="0"/>
              <a:ext cx="432" cy="384"/>
            </a:xfrm>
            <a:prstGeom prst="star5">
              <a:avLst/>
            </a:prstGeom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 useBgFill="1">
          <p:nvSpPr>
            <p:cNvPr id="246791" name="AutoShape 7"/>
            <p:cNvSpPr>
              <a:spLocks noChangeArrowheads="1"/>
            </p:cNvSpPr>
            <p:nvPr/>
          </p:nvSpPr>
          <p:spPr bwMode="ltGray">
            <a:xfrm>
              <a:off x="1152" y="0"/>
              <a:ext cx="432" cy="384"/>
            </a:xfrm>
            <a:prstGeom prst="star5">
              <a:avLst/>
            </a:prstGeom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 useBgFill="1">
          <p:nvSpPr>
            <p:cNvPr id="246792" name="AutoShape 8"/>
            <p:cNvSpPr>
              <a:spLocks noChangeArrowheads="1"/>
            </p:cNvSpPr>
            <p:nvPr/>
          </p:nvSpPr>
          <p:spPr bwMode="ltGray">
            <a:xfrm>
              <a:off x="1680" y="0"/>
              <a:ext cx="432" cy="384"/>
            </a:xfrm>
            <a:prstGeom prst="star5">
              <a:avLst/>
            </a:prstGeom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 useBgFill="1">
          <p:nvSpPr>
            <p:cNvPr id="246793" name="AutoShape 9"/>
            <p:cNvSpPr>
              <a:spLocks noChangeArrowheads="1"/>
            </p:cNvSpPr>
            <p:nvPr/>
          </p:nvSpPr>
          <p:spPr bwMode="ltGray">
            <a:xfrm>
              <a:off x="2208" y="0"/>
              <a:ext cx="432" cy="384"/>
            </a:xfrm>
            <a:prstGeom prst="star5">
              <a:avLst/>
            </a:prstGeom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 useBgFill="1">
          <p:nvSpPr>
            <p:cNvPr id="246794" name="AutoShape 10"/>
            <p:cNvSpPr>
              <a:spLocks noChangeArrowheads="1"/>
            </p:cNvSpPr>
            <p:nvPr/>
          </p:nvSpPr>
          <p:spPr bwMode="ltGray">
            <a:xfrm>
              <a:off x="2736" y="0"/>
              <a:ext cx="432" cy="384"/>
            </a:xfrm>
            <a:prstGeom prst="star5">
              <a:avLst/>
            </a:prstGeom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 useBgFill="1">
          <p:nvSpPr>
            <p:cNvPr id="246795" name="AutoShape 11"/>
            <p:cNvSpPr>
              <a:spLocks noChangeArrowheads="1"/>
            </p:cNvSpPr>
            <p:nvPr/>
          </p:nvSpPr>
          <p:spPr bwMode="ltGray">
            <a:xfrm>
              <a:off x="3264" y="0"/>
              <a:ext cx="432" cy="384"/>
            </a:xfrm>
            <a:prstGeom prst="star5">
              <a:avLst/>
            </a:prstGeom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 useBgFill="1">
          <p:nvSpPr>
            <p:cNvPr id="246796" name="AutoShape 12"/>
            <p:cNvSpPr>
              <a:spLocks noChangeArrowheads="1"/>
            </p:cNvSpPr>
            <p:nvPr/>
          </p:nvSpPr>
          <p:spPr bwMode="ltGray">
            <a:xfrm>
              <a:off x="3792" y="0"/>
              <a:ext cx="432" cy="384"/>
            </a:xfrm>
            <a:prstGeom prst="star5">
              <a:avLst/>
            </a:prstGeom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 useBgFill="1">
          <p:nvSpPr>
            <p:cNvPr id="246797" name="AutoShape 13"/>
            <p:cNvSpPr>
              <a:spLocks noChangeArrowheads="1"/>
            </p:cNvSpPr>
            <p:nvPr/>
          </p:nvSpPr>
          <p:spPr bwMode="ltGray">
            <a:xfrm>
              <a:off x="4320" y="0"/>
              <a:ext cx="432" cy="384"/>
            </a:xfrm>
            <a:prstGeom prst="star5">
              <a:avLst/>
            </a:prstGeom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4679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685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922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4680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4680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4680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43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65BE8ED7-A5BA-42C2-86BD-446D524212D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7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9128125" cy="6858000"/>
            <a:chOff x="0" y="0"/>
            <a:chExt cx="5750" cy="4320"/>
          </a:xfrm>
        </p:grpSpPr>
        <p:sp>
          <p:nvSpPr>
            <p:cNvPr id="269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0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11273" name="Group 4"/>
            <p:cNvGrpSpPr>
              <a:grpSpLocks/>
            </p:cNvGrpSpPr>
            <p:nvPr/>
          </p:nvGrpSpPr>
          <p:grpSpPr bwMode="auto">
            <a:xfrm>
              <a:off x="381" y="888"/>
              <a:ext cx="5369" cy="48"/>
              <a:chOff x="381" y="888"/>
              <a:chExt cx="5369" cy="48"/>
            </a:xfrm>
          </p:grpSpPr>
          <p:sp>
            <p:nvSpPr>
              <p:cNvPr id="269317" name="Line 5"/>
              <p:cNvSpPr>
                <a:spLocks noChangeShapeType="1"/>
              </p:cNvSpPr>
              <p:nvPr/>
            </p:nvSpPr>
            <p:spPr bwMode="auto">
              <a:xfrm>
                <a:off x="381" y="936"/>
                <a:ext cx="5369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69318" name="Line 6"/>
              <p:cNvSpPr>
                <a:spLocks noChangeShapeType="1"/>
              </p:cNvSpPr>
              <p:nvPr/>
            </p:nvSpPr>
            <p:spPr bwMode="auto">
              <a:xfrm>
                <a:off x="381" y="888"/>
                <a:ext cx="5369" cy="0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26931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266700"/>
            <a:ext cx="77914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126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790700"/>
            <a:ext cx="77724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6932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6932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6932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E9632C2D-D73E-4EE5-8689-F19D26C6AF3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80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  <p:sldLayoutId id="214748421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278531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2400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278532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78533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229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229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7853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7853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7853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9093D90-6918-4BAA-944E-D89DCBB2710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13320" name="Group 3"/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13346" name="Group 4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295941" name="Rectangle 5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95942" name="Rectangle 6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95943" name="Rectangle 7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95944" name="Rectangle 8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95945" name="Rectangle 9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13347" name="Group 10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295947" name="Rectangle 11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95948" name="Rectangle 12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95949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95950" name="Rectangle 14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95951" name="Rectangle 15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13348" name="Group 16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295953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95954" name="Rectangle 18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95955" name="Rectangle 19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95956" name="Rectangle 20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95957" name="Rectangle 21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13349" name="Group 22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295959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95960" name="Rectangle 24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95961" name="Rectangle 25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95962" name="Rectangle 26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95963" name="Rectangle 27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13350" name="Group 28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295965" name="Rectangle 29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95966" name="Rectangle 30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95967" name="Rectangle 31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95968" name="Rectangle 32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95969" name="Rectangle 33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</p:grpSp>
        <p:grpSp>
          <p:nvGrpSpPr>
            <p:cNvPr id="13321" name="Group 34"/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13322" name="Group 35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295972" name="Rectangle 3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95973" name="Rectangle 3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13323" name="Group 38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95975" name="Rectangle 3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95976" name="Rectangle 4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13324" name="Group 41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95978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95979" name="Rectangle 4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13325" name="Group 44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95981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95982" name="Rectangle 4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13326" name="Group 47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95984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95985" name="Rectangle 4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13327" name="Group 50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95987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95988" name="Rectangle 5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13328" name="Group 53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295990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95991" name="Rectangle 5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13329" name="Group 56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295993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95994" name="Rectangle 5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</p:grpSp>
      </p:grpSp>
      <p:sp>
        <p:nvSpPr>
          <p:cNvPr id="13315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3316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95997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2"/>
                </a:solidFill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95998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2"/>
                </a:solidFill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95999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2"/>
                </a:solidFill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fld id="{2DA4A2AF-29B5-4342-BF41-423F9BA0B42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0.xml"/><Relationship Id="rId1" Type="http://schemas.openxmlformats.org/officeDocument/2006/relationships/themeOverride" Target="../theme/themeOverrid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3.xml"/><Relationship Id="rId1" Type="http://schemas.openxmlformats.org/officeDocument/2006/relationships/themeOverride" Target="../theme/themeOverride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4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7.gif"/><Relationship Id="rId4" Type="http://schemas.openxmlformats.org/officeDocument/2006/relationships/hyperlink" Target="&#21160;&#30011;&#35838;&#20214;/&#29577;&#31859;&#31181;&#23376;&#26681;&#30340;&#21521;&#37325;&#21147;&#24615;.mov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1403648" y="476672"/>
            <a:ext cx="6192838" cy="1111250"/>
          </a:xfrm>
        </p:spPr>
        <p:txBody>
          <a:bodyPr lIns="91440" tIns="45720" rIns="91440" bIns="45720" anchor="ctr"/>
          <a:lstStyle/>
          <a:p>
            <a:pPr eaLnBrk="1" hangingPunct="1">
              <a:defRPr/>
            </a:pPr>
            <a:r>
              <a:rPr lang="zh-CN" altLang="en-US" sz="4000" b="1" i="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第九章  植物的生长生理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86116" y="1643050"/>
            <a:ext cx="30003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sz="2800" b="1" dirty="0" smtClean="0"/>
              <a:t>  种子萌发</a:t>
            </a:r>
            <a:endParaRPr lang="en-US" altLang="zh-CN" sz="2800" b="1" dirty="0" smtClean="0"/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sz="2800" b="1" dirty="0" smtClean="0"/>
              <a:t>  植物细胞生长</a:t>
            </a:r>
            <a:endParaRPr lang="en-US" altLang="zh-CN" sz="2800" b="1" dirty="0" smtClean="0"/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sz="2800" b="1" dirty="0" smtClean="0"/>
              <a:t>  植物器官生长</a:t>
            </a:r>
            <a:endParaRPr lang="en-US" altLang="zh-CN" sz="2800" b="1" dirty="0" smtClean="0"/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sz="2800" b="1" dirty="0" smtClean="0"/>
              <a:t>  光</a:t>
            </a:r>
            <a:r>
              <a:rPr lang="zh-CN" altLang="en-US" sz="2800" b="1" dirty="0" smtClean="0"/>
              <a:t>形态</a:t>
            </a:r>
            <a:r>
              <a:rPr lang="zh-CN" altLang="en-US" sz="2800" b="1" dirty="0" smtClean="0"/>
              <a:t>建成</a:t>
            </a:r>
            <a:endParaRPr lang="en-US" altLang="zh-CN" sz="2800" b="1" dirty="0" smtClean="0"/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sz="2800" b="1" dirty="0" smtClean="0"/>
              <a:t>  植物的运动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有丝分裂"/>
          <p:cNvPicPr>
            <a:picLocks noChangeAspect="1" noChangeArrowheads="1"/>
          </p:cNvPicPr>
          <p:nvPr/>
        </p:nvPicPr>
        <p:blipFill>
          <a:blip r:embed="rId2" cstate="print"/>
          <a:srcRect b="2299"/>
          <a:stretch>
            <a:fillRect/>
          </a:stretch>
        </p:blipFill>
        <p:spPr bwMode="auto">
          <a:xfrm>
            <a:off x="1116013" y="260350"/>
            <a:ext cx="5815012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7213600" y="1341438"/>
            <a:ext cx="67151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植物细胞分裂过程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92150"/>
            <a:ext cx="7777163" cy="80327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600" b="0" dirty="0" smtClean="0">
                <a:ea typeface="楷体_GB2312" pitchFamily="49" charset="-122"/>
              </a:rPr>
              <a:t>二、细胞伸长生理     </a:t>
            </a:r>
            <a:r>
              <a:rPr lang="en-US" altLang="zh-CN" sz="2800" dirty="0" smtClean="0">
                <a:ea typeface="楷体_GB2312" pitchFamily="49" charset="-122"/>
              </a:rPr>
              <a:t>1. </a:t>
            </a:r>
            <a:r>
              <a:rPr lang="zh-CN" altLang="en-US" sz="2800" dirty="0" smtClean="0">
                <a:ea typeface="楷体_GB2312" pitchFamily="49" charset="-122"/>
              </a:rPr>
              <a:t>细胞伸长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826375" cy="4327525"/>
          </a:xfrm>
        </p:spPr>
        <p:txBody>
          <a:bodyPr/>
          <a:lstStyle/>
          <a:p>
            <a:pPr eaLnBrk="1" hangingPunct="1">
              <a:lnSpc>
                <a:spcPct val="140000"/>
              </a:lnSpc>
              <a:defRPr/>
            </a:pPr>
            <a:r>
              <a:rPr lang="zh-CN" altLang="en-US" sz="2800" dirty="0" smtClean="0">
                <a:latin typeface="Arial" charset="0"/>
                <a:ea typeface="楷体_GB2312" pitchFamily="49" charset="-122"/>
              </a:rPr>
              <a:t>细胞伸长过程中的生理变化：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zh-CN" altLang="en-US" sz="2400" dirty="0" smtClean="0">
                <a:latin typeface="Arial" charset="0"/>
                <a:ea typeface="楷体_GB2312" pitchFamily="49" charset="-122"/>
              </a:rPr>
              <a:t>（</a:t>
            </a:r>
            <a:r>
              <a:rPr lang="en-US" altLang="zh-CN" sz="2400" dirty="0" smtClean="0">
                <a:latin typeface="Arial" charset="0"/>
                <a:ea typeface="楷体_GB2312" pitchFamily="49" charset="-122"/>
              </a:rPr>
              <a:t>1</a:t>
            </a:r>
            <a:r>
              <a:rPr lang="zh-CN" altLang="en-US" sz="2400" dirty="0" smtClean="0">
                <a:latin typeface="Arial" charset="0"/>
                <a:ea typeface="楷体_GB2312" pitchFamily="49" charset="-122"/>
              </a:rPr>
              <a:t>）呼吸速率：加快几倍，准备充足能量。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zh-CN" altLang="en-US" sz="2400" dirty="0" smtClean="0">
                <a:latin typeface="Arial" charset="0"/>
                <a:ea typeface="楷体_GB2312" pitchFamily="49" charset="-122"/>
              </a:rPr>
              <a:t>（</a:t>
            </a:r>
            <a:r>
              <a:rPr lang="en-US" altLang="zh-CN" sz="2400" dirty="0" smtClean="0">
                <a:latin typeface="Arial" charset="0"/>
                <a:ea typeface="楷体_GB2312" pitchFamily="49" charset="-122"/>
              </a:rPr>
              <a:t>2</a:t>
            </a:r>
            <a:r>
              <a:rPr lang="zh-CN" altLang="en-US" sz="2400" dirty="0" smtClean="0">
                <a:latin typeface="Arial" charset="0"/>
                <a:ea typeface="楷体_GB2312" pitchFamily="49" charset="-122"/>
              </a:rPr>
              <a:t>）物质合成：核酸、蛋白合成增加，纤维素等构成胞   壁的物质合成也增多。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zh-CN" altLang="en-US" sz="2800" dirty="0" smtClean="0">
                <a:latin typeface="Arial" charset="0"/>
                <a:ea typeface="楷体_GB2312" pitchFamily="49" charset="-122"/>
              </a:rPr>
              <a:t>细胞伸长生长的动力：膨压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zh-CN" altLang="en-US" sz="2800" dirty="0" smtClean="0">
                <a:latin typeface="Arial" charset="0"/>
                <a:ea typeface="楷体_GB2312" pitchFamily="49" charset="-122"/>
              </a:rPr>
              <a:t>限制细胞伸长生长的因素：细胞壁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细胞壁微纤丝结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2987675" y="6021388"/>
            <a:ext cx="3384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细胞壁的合成</a:t>
            </a:r>
          </a:p>
        </p:txBody>
      </p:sp>
      <p:pic>
        <p:nvPicPr>
          <p:cNvPr id="58371" name="Picture 7" descr="15-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60350"/>
            <a:ext cx="6553200" cy="626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12" name="Text Box 8"/>
          <p:cNvSpPr txBox="1">
            <a:spLocks noChangeArrowheads="1"/>
          </p:cNvSpPr>
          <p:nvPr/>
        </p:nvSpPr>
        <p:spPr bwMode="auto">
          <a:xfrm>
            <a:off x="7812088" y="476250"/>
            <a:ext cx="61118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细胞壁的组建过程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15-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0550" y="152400"/>
            <a:ext cx="46164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4067" name="Text Box 3"/>
          <p:cNvSpPr txBox="1">
            <a:spLocks noChangeArrowheads="1"/>
          </p:cNvSpPr>
          <p:nvPr/>
        </p:nvSpPr>
        <p:spPr bwMode="auto">
          <a:xfrm>
            <a:off x="7102475" y="838200"/>
            <a:ext cx="67151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华文新魏" pitchFamily="2" charset="-122"/>
              </a:rPr>
              <a:t>纤维素合成酶复合体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t8-6"/>
          <p:cNvPicPr>
            <a:picLocks noChangeAspect="1" noChangeArrowheads="1"/>
          </p:cNvPicPr>
          <p:nvPr/>
        </p:nvPicPr>
        <p:blipFill>
          <a:blip r:embed="rId2" cstate="print"/>
          <a:srcRect l="3755" b="18581"/>
          <a:stretch>
            <a:fillRect/>
          </a:stretch>
        </p:blipFill>
        <p:spPr bwMode="auto">
          <a:xfrm>
            <a:off x="323850" y="1052513"/>
            <a:ext cx="84248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5091" name="Rectangle 3"/>
          <p:cNvSpPr>
            <a:spLocks noChangeArrowheads="1"/>
          </p:cNvSpPr>
          <p:nvPr/>
        </p:nvSpPr>
        <p:spPr bwMode="auto">
          <a:xfrm>
            <a:off x="1403350" y="5516563"/>
            <a:ext cx="6265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纤维素微纤丝在质膜外沉积的模式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3071810"/>
            <a:ext cx="6694785" cy="3214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852" y="428604"/>
            <a:ext cx="6357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细胞的扩张方式</a:t>
            </a:r>
            <a:endParaRPr lang="en-US" altLang="zh-CN" sz="3200" dirty="0" smtClean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  <a:p>
            <a:endParaRPr lang="en-US" altLang="zh-CN" sz="28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</a:rPr>
              <a:t>顶端生长</a:t>
            </a:r>
            <a:r>
              <a:rPr lang="zh-CN" altLang="en-US" sz="2800" dirty="0" smtClean="0">
                <a:solidFill>
                  <a:srgbClr val="FF0000"/>
                </a:solidFill>
              </a:rPr>
              <a:t>：花粉管、根毛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</a:rPr>
              <a:t>扩散生长</a:t>
            </a:r>
            <a:r>
              <a:rPr lang="zh-CN" altLang="en-US" sz="2800" dirty="0" smtClean="0">
                <a:solidFill>
                  <a:srgbClr val="FF0000"/>
                </a:solidFill>
              </a:rPr>
              <a:t>：大多数植物细胞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1428736"/>
            <a:ext cx="6000792" cy="4849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500042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纤维素的排列方式决定了细胞的扩展方式</a:t>
            </a:r>
            <a:endParaRPr lang="zh-CN" altLang="en-US" sz="28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428868"/>
            <a:ext cx="1714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各向同性</a:t>
            </a:r>
            <a:endParaRPr lang="en-US" altLang="zh-CN" sz="2400" b="1" dirty="0" smtClean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  <a:p>
            <a:endParaRPr lang="en-US" altLang="zh-CN" sz="2400" b="1" dirty="0" smtClean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  <a:p>
            <a:endParaRPr lang="en-US" altLang="zh-CN" sz="2400" b="1" dirty="0" smtClean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  <a:p>
            <a:endParaRPr lang="en-US" altLang="zh-CN" sz="2400" b="1" dirty="0" smtClean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  <a:p>
            <a:endParaRPr lang="en-US" altLang="zh-CN" sz="2400" b="1" dirty="0" smtClean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  <a:p>
            <a:endParaRPr lang="en-US" altLang="zh-CN" sz="2400" b="1" dirty="0" smtClean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各向异性</a:t>
            </a:r>
            <a:endParaRPr lang="zh-CN" altLang="en-US" sz="2400" b="1" dirty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764704"/>
            <a:ext cx="3889375" cy="750887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ea typeface="楷体_GB2312" pitchFamily="49" charset="-122"/>
              </a:rPr>
              <a:t>三、细胞分化的生理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00808"/>
            <a:ext cx="7993062" cy="4464050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细胞分化</a:t>
            </a:r>
            <a:r>
              <a:rPr lang="zh-CN" altLang="en-US" sz="2400" dirty="0" smtClean="0">
                <a:ea typeface="楷体_GB2312" pitchFamily="49" charset="-122"/>
              </a:rPr>
              <a:t>：</a:t>
            </a:r>
            <a:endParaRPr lang="zh-CN" altLang="en-US" sz="2400" dirty="0" smtClean="0">
              <a:ea typeface="楷体_GB2312" pitchFamily="49" charset="-122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zh-C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       形成不同形态和不同功能细胞的过程。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分化过程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：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zh-C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      受精卵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→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胚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→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根、茎、叶、花、果实、种子。</a:t>
            </a:r>
            <a:endParaRPr lang="zh-CN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楷体_GB2312" pitchFamily="49" charset="-122"/>
            </a:endParaRPr>
          </a:p>
          <a:p>
            <a:pPr eaLnBrk="1" hangingPunct="1">
              <a:lnSpc>
                <a:spcPct val="140000"/>
              </a:lnSpc>
            </a:pPr>
            <a:r>
              <a:rPr lang="zh-C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分化的基础：植物细胞全能性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分化的控制因素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：不均等分裂</a:t>
            </a:r>
            <a:endParaRPr lang="zh-CN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714356"/>
            <a:ext cx="5029200" cy="536575"/>
          </a:xfrm>
        </p:spPr>
        <p:txBody>
          <a:bodyPr/>
          <a:lstStyle/>
          <a:p>
            <a:pPr algn="ctr" eaLnBrk="1" hangingPunct="1"/>
            <a:r>
              <a:rPr lang="zh-CN" altLang="en-US" sz="3200" dirty="0" smtClean="0">
                <a:solidFill>
                  <a:srgbClr val="002060"/>
                </a:solidFill>
                <a:ea typeface="楷体_GB2312" pitchFamily="49" charset="-122"/>
              </a:rPr>
              <a:t>细胞全能性 </a:t>
            </a:r>
            <a:endParaRPr lang="en-US" altLang="zh-CN" sz="3200" dirty="0" smtClean="0">
              <a:solidFill>
                <a:srgbClr val="002060"/>
              </a:solidFill>
              <a:ea typeface="楷体_GB2312" pitchFamily="49" charset="-122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642350" cy="4656158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zh-CN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定义：指植物体每个细胞都带有发育成一个完整植株所需要的全部基因，保留发育成完整植株的潜在能力。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在</a:t>
            </a:r>
            <a:r>
              <a:rPr lang="zh-CN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一定条件下全部基因组中部分基因活化，部分基因关闭，导致胞内生理生化反应改变，即出现外部形态和功能上的变化，称为分化</a:t>
            </a:r>
            <a:r>
              <a:rPr lang="zh-CN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。</a:t>
            </a:r>
            <a:endParaRPr lang="zh-CN" alt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玉米生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73238"/>
            <a:ext cx="8640763" cy="454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619250" y="628650"/>
            <a:ext cx="5616575" cy="7842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zh-CN" altLang="en-US" sz="3200" b="1" kern="0" dirty="0">
                <a:solidFill>
                  <a:schemeClr val="tx2"/>
                </a:solidFill>
                <a:latin typeface="黑体" pitchFamily="2" charset="-122"/>
                <a:ea typeface="黑体" pitchFamily="2" charset="-122"/>
                <a:cs typeface="+mj-cs"/>
              </a:rPr>
              <a:t>第一节  种子萌发生理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胡萝卜韧皮部培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33375"/>
            <a:ext cx="3841750" cy="51847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sp>
        <p:nvSpPr>
          <p:cNvPr id="69635" name="Text Box 5"/>
          <p:cNvSpPr txBox="1">
            <a:spLocks noChangeArrowheads="1"/>
          </p:cNvSpPr>
          <p:nvPr/>
        </p:nvSpPr>
        <p:spPr bwMode="auto">
          <a:xfrm>
            <a:off x="5435600" y="404813"/>
            <a:ext cx="3024188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b="1">
                <a:solidFill>
                  <a:srgbClr val="000099"/>
                </a:solidFill>
              </a:rPr>
              <a:t>荠菜胚的形成</a:t>
            </a:r>
            <a:endParaRPr lang="zh-CN" altLang="en-US">
              <a:solidFill>
                <a:srgbClr val="000099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>
                <a:solidFill>
                  <a:srgbClr val="000099"/>
                </a:solidFill>
              </a:rPr>
              <a:t>A-B.</a:t>
            </a:r>
            <a:r>
              <a:rPr lang="zh-CN" altLang="en-US">
                <a:solidFill>
                  <a:srgbClr val="000099"/>
                </a:solidFill>
              </a:rPr>
              <a:t>受精卵的第一次不均等分裂； </a:t>
            </a:r>
          </a:p>
          <a:p>
            <a:pPr>
              <a:lnSpc>
                <a:spcPct val="140000"/>
              </a:lnSpc>
            </a:pPr>
            <a:r>
              <a:rPr lang="en-US" altLang="zh-CN">
                <a:solidFill>
                  <a:srgbClr val="000099"/>
                </a:solidFill>
              </a:rPr>
              <a:t>C-H.</a:t>
            </a:r>
            <a:r>
              <a:rPr lang="zh-CN" altLang="en-US">
                <a:solidFill>
                  <a:srgbClr val="000099"/>
                </a:solidFill>
              </a:rPr>
              <a:t>胚与胚柄的形成； </a:t>
            </a:r>
          </a:p>
          <a:p>
            <a:pPr>
              <a:lnSpc>
                <a:spcPct val="140000"/>
              </a:lnSpc>
            </a:pPr>
            <a:r>
              <a:rPr lang="en-US" altLang="zh-CN">
                <a:solidFill>
                  <a:srgbClr val="000099"/>
                </a:solidFill>
              </a:rPr>
              <a:t>I.</a:t>
            </a:r>
            <a:r>
              <a:rPr lang="zh-CN" altLang="en-US">
                <a:solidFill>
                  <a:srgbClr val="000099"/>
                </a:solidFill>
              </a:rPr>
              <a:t>球状胚； </a:t>
            </a:r>
          </a:p>
          <a:p>
            <a:pPr>
              <a:lnSpc>
                <a:spcPct val="140000"/>
              </a:lnSpc>
            </a:pPr>
            <a:r>
              <a:rPr lang="en-US" altLang="zh-CN">
                <a:solidFill>
                  <a:srgbClr val="000099"/>
                </a:solidFill>
              </a:rPr>
              <a:t>J-K.</a:t>
            </a:r>
            <a:r>
              <a:rPr lang="zh-CN" altLang="en-US">
                <a:solidFill>
                  <a:srgbClr val="000099"/>
                </a:solidFill>
              </a:rPr>
              <a:t>由于球状胚近胚柄处的胚细胞垂周分裂，形成心形胚，出现叶和根的分化，近胚柄侧形成胚根； </a:t>
            </a:r>
          </a:p>
          <a:p>
            <a:pPr>
              <a:lnSpc>
                <a:spcPct val="140000"/>
              </a:lnSpc>
            </a:pPr>
            <a:r>
              <a:rPr lang="en-US" altLang="zh-CN">
                <a:solidFill>
                  <a:srgbClr val="000099"/>
                </a:solidFill>
              </a:rPr>
              <a:t>L.</a:t>
            </a:r>
            <a:r>
              <a:rPr lang="zh-CN" altLang="en-US">
                <a:solidFill>
                  <a:srgbClr val="000099"/>
                </a:solidFill>
              </a:rPr>
              <a:t>鱼雷形胚； </a:t>
            </a:r>
          </a:p>
          <a:p>
            <a:pPr>
              <a:lnSpc>
                <a:spcPct val="140000"/>
              </a:lnSpc>
            </a:pPr>
            <a:r>
              <a:rPr lang="en-US" altLang="zh-CN">
                <a:solidFill>
                  <a:srgbClr val="000099"/>
                </a:solidFill>
              </a:rPr>
              <a:t>M.</a:t>
            </a:r>
            <a:r>
              <a:rPr lang="zh-CN" altLang="en-US">
                <a:solidFill>
                  <a:srgbClr val="000099"/>
                </a:solidFill>
              </a:rPr>
              <a:t>成熟胚，具有子叶、胚根、胚芽，胚内有维管束。 </a:t>
            </a:r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684213" y="594995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不断变化的不</a:t>
            </a:r>
            <a:r>
              <a:rPr lang="zh-CN" alt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均等分裂是发育分化得以实现的重要途径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2976" y="5786454"/>
            <a:ext cx="7543800" cy="723896"/>
          </a:xfrm>
        </p:spPr>
        <p:txBody>
          <a:bodyPr/>
          <a:lstStyle/>
          <a:p>
            <a:pPr algn="ctr"/>
            <a:r>
              <a:rPr lang="zh-CN" altLang="en-US" sz="2800" dirty="0" smtClean="0"/>
              <a:t>拟南芥胚胎形成的模式</a:t>
            </a:r>
            <a:endParaRPr lang="zh-CN" altLang="en-US" sz="2800" dirty="0"/>
          </a:p>
        </p:txBody>
      </p:sp>
      <p:pic>
        <p:nvPicPr>
          <p:cNvPr id="4" name="内容占位符 3" descr="0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642918"/>
            <a:ext cx="8100396" cy="5143536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5214950"/>
            <a:ext cx="8429684" cy="652458"/>
          </a:xfrm>
        </p:spPr>
        <p:txBody>
          <a:bodyPr/>
          <a:lstStyle/>
          <a:p>
            <a:r>
              <a:rPr lang="zh-CN" altLang="en-US" sz="2800" b="0" dirty="0" smtClean="0">
                <a:solidFill>
                  <a:srgbClr val="FF0000"/>
                </a:solidFill>
              </a:rPr>
              <a:t>生长素极性运输在胚胎发育过程中发挥关键调控作用</a:t>
            </a:r>
            <a:endParaRPr lang="zh-CN" altLang="en-US" sz="2800" b="0" dirty="0">
              <a:solidFill>
                <a:srgbClr val="FF0000"/>
              </a:solidFill>
            </a:endParaRPr>
          </a:p>
        </p:txBody>
      </p:sp>
      <p:pic>
        <p:nvPicPr>
          <p:cNvPr id="5" name="图片 4" descr="0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5" y="500042"/>
            <a:ext cx="7328455" cy="457203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908050"/>
            <a:ext cx="7772400" cy="1143000"/>
          </a:xfrm>
        </p:spPr>
        <p:txBody>
          <a:bodyPr/>
          <a:lstStyle/>
          <a:p>
            <a:pPr algn="ctr" eaLnBrk="1" hangingPunct="1"/>
            <a:r>
              <a:rPr lang="zh-CN" altLang="en-US" sz="3200" b="1" i="0" smtClean="0">
                <a:ea typeface="楷体_GB2312" pitchFamily="49" charset="-122"/>
              </a:rPr>
              <a:t>第四节    植物生长的相关性</a:t>
            </a:r>
          </a:p>
        </p:txBody>
      </p:sp>
      <p:sp>
        <p:nvSpPr>
          <p:cNvPr id="819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68538" y="2133600"/>
            <a:ext cx="6097587" cy="4114800"/>
          </a:xfrm>
        </p:spPr>
        <p:txBody>
          <a:bodyPr/>
          <a:lstStyle/>
          <a:p>
            <a:pPr eaLnBrk="1" hangingPunct="1">
              <a:lnSpc>
                <a:spcPct val="190000"/>
              </a:lnSpc>
            </a:pPr>
            <a:r>
              <a:rPr lang="zh-CN" altLang="en-US" sz="2800" smtClean="0">
                <a:ea typeface="楷体_GB2312" pitchFamily="49" charset="-122"/>
              </a:rPr>
              <a:t>根和地上部分的相关性</a:t>
            </a:r>
          </a:p>
          <a:p>
            <a:pPr eaLnBrk="1" hangingPunct="1">
              <a:lnSpc>
                <a:spcPct val="190000"/>
              </a:lnSpc>
            </a:pPr>
            <a:r>
              <a:rPr lang="zh-CN" altLang="en-US" sz="2800" smtClean="0">
                <a:ea typeface="楷体_GB2312" pitchFamily="49" charset="-122"/>
              </a:rPr>
              <a:t>主茎和侧枝的相关性</a:t>
            </a:r>
          </a:p>
          <a:p>
            <a:pPr eaLnBrk="1" hangingPunct="1">
              <a:lnSpc>
                <a:spcPct val="190000"/>
              </a:lnSpc>
            </a:pPr>
            <a:r>
              <a:rPr lang="zh-CN" altLang="en-US" sz="2800" smtClean="0">
                <a:ea typeface="楷体_GB2312" pitchFamily="49" charset="-122"/>
              </a:rPr>
              <a:t>营养生长和生殖生长的相关性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549275"/>
            <a:ext cx="6551612" cy="7112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600" b="1" smtClean="0">
                <a:solidFill>
                  <a:srgbClr val="FFFF66"/>
                </a:solidFill>
                <a:ea typeface="楷体_GB2312" pitchFamily="49" charset="-122"/>
              </a:rPr>
              <a:t>一、根和地上部分的相关性：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55763" y="1989138"/>
            <a:ext cx="7488237" cy="40322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800" b="1" dirty="0" smtClean="0">
                <a:ea typeface="楷体_GB2312" pitchFamily="49" charset="-122"/>
              </a:rPr>
              <a:t>1</a:t>
            </a:r>
            <a:r>
              <a:rPr lang="zh-CN" altLang="en-US" sz="2800" b="1" dirty="0" smtClean="0">
                <a:ea typeface="楷体_GB2312" pitchFamily="49" charset="-122"/>
              </a:rPr>
              <a:t>．相互促进</a:t>
            </a:r>
            <a:r>
              <a:rPr lang="zh-CN" altLang="en-US" sz="2800" dirty="0" smtClean="0">
                <a:ea typeface="楷体_GB2312" pitchFamily="49" charset="-122"/>
              </a:rPr>
              <a:t>：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CN" altLang="en-US" sz="2400" dirty="0" smtClean="0">
                <a:ea typeface="楷体_GB2312" pitchFamily="49" charset="-122"/>
              </a:rPr>
              <a:t>（</a:t>
            </a:r>
            <a:r>
              <a:rPr lang="en-US" altLang="zh-CN" sz="2400" dirty="0" smtClean="0">
                <a:ea typeface="楷体_GB2312" pitchFamily="49" charset="-122"/>
              </a:rPr>
              <a:t>1</a:t>
            </a:r>
            <a:r>
              <a:rPr lang="zh-CN" altLang="en-US" sz="2400" dirty="0" smtClean="0">
                <a:ea typeface="楷体_GB2312" pitchFamily="49" charset="-122"/>
              </a:rPr>
              <a:t>）根为地上部分提供水分、矿质，氨基酸、激素等。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CN" altLang="en-US" sz="2400" dirty="0" smtClean="0">
                <a:ea typeface="楷体_GB2312" pitchFamily="49" charset="-122"/>
              </a:rPr>
              <a:t>（</a:t>
            </a:r>
            <a:r>
              <a:rPr lang="en-US" altLang="zh-CN" sz="2400" dirty="0" smtClean="0">
                <a:ea typeface="楷体_GB2312" pitchFamily="49" charset="-122"/>
              </a:rPr>
              <a:t>2</a:t>
            </a:r>
            <a:r>
              <a:rPr lang="zh-CN" altLang="en-US" sz="2400" dirty="0" smtClean="0">
                <a:ea typeface="楷体_GB2312" pitchFamily="49" charset="-122"/>
              </a:rPr>
              <a:t>）地上部分为根提供糖分，</a:t>
            </a:r>
            <a:r>
              <a:rPr lang="en-US" altLang="zh-CN" sz="2400" dirty="0" err="1" smtClean="0">
                <a:ea typeface="楷体_GB2312" pitchFamily="49" charset="-122"/>
              </a:rPr>
              <a:t>vit</a:t>
            </a:r>
            <a:r>
              <a:rPr lang="zh-CN" altLang="en-US" sz="2400" dirty="0" smtClean="0">
                <a:ea typeface="楷体_GB2312" pitchFamily="49" charset="-122"/>
              </a:rPr>
              <a:t>等物质。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800" b="1" dirty="0" smtClean="0">
                <a:ea typeface="楷体_GB2312" pitchFamily="49" charset="-122"/>
              </a:rPr>
              <a:t>2</a:t>
            </a:r>
            <a:r>
              <a:rPr lang="zh-CN" altLang="en-US" sz="2800" b="1" dirty="0" smtClean="0">
                <a:ea typeface="楷体_GB2312" pitchFamily="49" charset="-122"/>
              </a:rPr>
              <a:t>．相互抑制</a:t>
            </a:r>
            <a:r>
              <a:rPr lang="zh-CN" altLang="en-US" sz="2800" dirty="0" smtClean="0">
                <a:ea typeface="楷体_GB2312" pitchFamily="49" charset="-122"/>
              </a:rPr>
              <a:t>：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     根冠比：根（干鲜）重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/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地上部分（干鲜）重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44575"/>
          </a:xfrm>
        </p:spPr>
        <p:txBody>
          <a:bodyPr/>
          <a:lstStyle/>
          <a:p>
            <a:pPr eaLnBrk="1" hangingPunct="1"/>
            <a:r>
              <a:rPr lang="zh-CN" altLang="en-US" sz="3000" smtClean="0">
                <a:ea typeface="楷体_GB2312" pitchFamily="49" charset="-122"/>
              </a:rPr>
              <a:t>水分对根冠比值的影响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313"/>
            <a:ext cx="8002588" cy="46418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z="2200" smtClean="0">
                <a:ea typeface="楷体_GB2312" pitchFamily="49" charset="-122"/>
              </a:rPr>
              <a:t>水分供应对根冠比的影响：淹长苗，旱生根。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2200" smtClean="0">
                <a:ea typeface="楷体_GB2312" pitchFamily="49" charset="-122"/>
              </a:rPr>
              <a:t>   （</a:t>
            </a:r>
            <a:r>
              <a:rPr lang="en-US" altLang="zh-CN" sz="2200" smtClean="0">
                <a:ea typeface="楷体_GB2312" pitchFamily="49" charset="-122"/>
              </a:rPr>
              <a:t>1</a:t>
            </a:r>
            <a:r>
              <a:rPr lang="zh-CN" altLang="en-US" sz="2200" smtClean="0">
                <a:ea typeface="楷体_GB2312" pitchFamily="49" charset="-122"/>
              </a:rPr>
              <a:t>）水分不足时，根系相对容易得到水分。生长所受影响小，而地  上部分由于根提供的水分太少而使生长受到较大的影响，于是使根</a:t>
            </a:r>
            <a:r>
              <a:rPr lang="en-US" altLang="zh-CN" sz="2200" smtClean="0">
                <a:ea typeface="楷体_GB2312" pitchFamily="49" charset="-122"/>
              </a:rPr>
              <a:t>/</a:t>
            </a:r>
            <a:r>
              <a:rPr lang="zh-CN" altLang="en-US" sz="2200" smtClean="0">
                <a:ea typeface="楷体_GB2312" pitchFamily="49" charset="-122"/>
              </a:rPr>
              <a:t>冠比值上升。（旱长根）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2200" smtClean="0">
                <a:ea typeface="楷体_GB2312" pitchFamily="49" charset="-122"/>
              </a:rPr>
              <a:t>   （</a:t>
            </a:r>
            <a:r>
              <a:rPr lang="en-US" altLang="zh-CN" sz="2200" smtClean="0">
                <a:ea typeface="楷体_GB2312" pitchFamily="49" charset="-122"/>
              </a:rPr>
              <a:t>2</a:t>
            </a:r>
            <a:r>
              <a:rPr lang="zh-CN" altLang="en-US" sz="2200" smtClean="0">
                <a:ea typeface="楷体_GB2312" pitchFamily="49" charset="-122"/>
              </a:rPr>
              <a:t>）水分充足时，地上、地下水分均得到满足，但根系周围气体少，生长所受影响大，而地上部分水、气供应充足，生长旺盛。于是根</a:t>
            </a:r>
            <a:r>
              <a:rPr lang="en-US" altLang="zh-CN" sz="2200" smtClean="0">
                <a:ea typeface="楷体_GB2312" pitchFamily="49" charset="-122"/>
              </a:rPr>
              <a:t>/</a:t>
            </a:r>
            <a:r>
              <a:rPr lang="zh-CN" altLang="en-US" sz="2200" smtClean="0">
                <a:ea typeface="楷体_GB2312" pitchFamily="49" charset="-122"/>
              </a:rPr>
              <a:t>冠比值下降。（淹长苗）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200" smtClean="0">
                <a:ea typeface="楷体_GB2312" pitchFamily="49" charset="-122"/>
              </a:rPr>
              <a:t>生产中常用方法：炼苗、烤田，促进根的生长。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44575"/>
          </a:xfrm>
        </p:spPr>
        <p:txBody>
          <a:bodyPr/>
          <a:lstStyle/>
          <a:p>
            <a:pPr eaLnBrk="1" hangingPunct="1"/>
            <a:r>
              <a:rPr lang="zh-CN" altLang="en-US" sz="3000" smtClean="0">
                <a:ea typeface="楷体_GB2312" pitchFamily="49" charset="-122"/>
              </a:rPr>
              <a:t>氮素对根冠比值的影响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12875"/>
            <a:ext cx="8218487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sz="2200" smtClean="0">
                <a:ea typeface="楷体_GB2312" pitchFamily="49" charset="-122"/>
              </a:rPr>
              <a:t>N</a:t>
            </a:r>
            <a:r>
              <a:rPr lang="zh-CN" altLang="en-US" sz="2200" smtClean="0">
                <a:ea typeface="楷体_GB2312" pitchFamily="49" charset="-122"/>
              </a:rPr>
              <a:t>素供应对根冠的影响：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2200" smtClean="0">
                <a:ea typeface="楷体_GB2312" pitchFamily="49" charset="-122"/>
              </a:rPr>
              <a:t>（</a:t>
            </a:r>
            <a:r>
              <a:rPr lang="en-US" altLang="zh-CN" sz="2200" smtClean="0">
                <a:ea typeface="楷体_GB2312" pitchFamily="49" charset="-122"/>
              </a:rPr>
              <a:t>1</a:t>
            </a:r>
            <a:r>
              <a:rPr lang="zh-CN" altLang="en-US" sz="2200" smtClean="0">
                <a:ea typeface="楷体_GB2312" pitchFamily="49" charset="-122"/>
              </a:rPr>
              <a:t>）</a:t>
            </a:r>
            <a:r>
              <a:rPr lang="en-US" altLang="zh-CN" sz="2200" smtClean="0">
                <a:ea typeface="楷体_GB2312" pitchFamily="49" charset="-122"/>
              </a:rPr>
              <a:t>N</a:t>
            </a:r>
            <a:r>
              <a:rPr lang="zh-CN" altLang="en-US" sz="2200" smtClean="0">
                <a:ea typeface="楷体_GB2312" pitchFamily="49" charset="-122"/>
              </a:rPr>
              <a:t>素不足，根系</a:t>
            </a:r>
            <a:r>
              <a:rPr lang="en-US" altLang="zh-CN" sz="2200" smtClean="0">
                <a:ea typeface="楷体_GB2312" pitchFamily="49" charset="-122"/>
              </a:rPr>
              <a:t>N</a:t>
            </a:r>
            <a:r>
              <a:rPr lang="zh-CN" altLang="en-US" sz="2200" smtClean="0">
                <a:ea typeface="楷体_GB2312" pitchFamily="49" charset="-122"/>
              </a:rPr>
              <a:t>素较多一些，且由于地上部运来有机物较多，生长较旺盛，而地上部由于根运来的</a:t>
            </a:r>
            <a:r>
              <a:rPr lang="en-US" altLang="zh-CN" sz="2200" smtClean="0">
                <a:ea typeface="楷体_GB2312" pitchFamily="49" charset="-122"/>
              </a:rPr>
              <a:t>N</a:t>
            </a:r>
            <a:r>
              <a:rPr lang="zh-CN" altLang="en-US" sz="2200" smtClean="0">
                <a:ea typeface="楷体_GB2312" pitchFamily="49" charset="-122"/>
              </a:rPr>
              <a:t>素少，难以合成大量蛋白质而使生长受影响，于是根冠比上升。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2200" smtClean="0">
                <a:ea typeface="楷体_GB2312" pitchFamily="49" charset="-122"/>
              </a:rPr>
              <a:t>（</a:t>
            </a:r>
            <a:r>
              <a:rPr lang="en-US" altLang="zh-CN" sz="2200" smtClean="0">
                <a:ea typeface="楷体_GB2312" pitchFamily="49" charset="-122"/>
              </a:rPr>
              <a:t>2</a:t>
            </a:r>
            <a:r>
              <a:rPr lang="zh-CN" altLang="en-US" sz="2200" smtClean="0">
                <a:ea typeface="楷体_GB2312" pitchFamily="49" charset="-122"/>
              </a:rPr>
              <a:t>）</a:t>
            </a:r>
            <a:r>
              <a:rPr lang="en-US" altLang="zh-CN" sz="2200" smtClean="0">
                <a:ea typeface="楷体_GB2312" pitchFamily="49" charset="-122"/>
              </a:rPr>
              <a:t>N</a:t>
            </a:r>
            <a:r>
              <a:rPr lang="zh-CN" altLang="en-US" sz="2200" smtClean="0">
                <a:ea typeface="楷体_GB2312" pitchFamily="49" charset="-122"/>
              </a:rPr>
              <a:t>素充足：地上、地下</a:t>
            </a:r>
            <a:r>
              <a:rPr lang="en-US" altLang="zh-CN" sz="2200" smtClean="0">
                <a:ea typeface="楷体_GB2312" pitchFamily="49" charset="-122"/>
              </a:rPr>
              <a:t>N</a:t>
            </a:r>
            <a:r>
              <a:rPr lang="zh-CN" altLang="en-US" sz="2200" smtClean="0">
                <a:ea typeface="楷体_GB2312" pitchFamily="49" charset="-122"/>
              </a:rPr>
              <a:t>素充足，但地上部分茎、叶中大量的氮素存在使光合产生的有机物合成蛋白量</a:t>
            </a:r>
            <a:r>
              <a:rPr lang="en-US" altLang="zh-CN" sz="2200" smtClean="0">
                <a:ea typeface="楷体_GB2312" pitchFamily="49" charset="-122"/>
              </a:rPr>
              <a:t>↑</a:t>
            </a:r>
            <a:r>
              <a:rPr lang="zh-CN" altLang="en-US" sz="2200" smtClean="0">
                <a:ea typeface="楷体_GB2312" pitchFamily="49" charset="-122"/>
              </a:rPr>
              <a:t>，从而使地上部旺盛生长，同时也使运往根部的有机物减少，根部生长缓慢，根冠比值下降。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857232"/>
            <a:ext cx="7272338" cy="8858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ea typeface="楷体_GB2312" pitchFamily="49" charset="-122"/>
              </a:rPr>
              <a:t>二、主茎和侧枝的相关性</a:t>
            </a:r>
            <a:r>
              <a:rPr lang="en-US" altLang="zh-CN" sz="2800" b="1" dirty="0" smtClean="0">
                <a:solidFill>
                  <a:schemeClr val="tx1"/>
                </a:solidFill>
                <a:ea typeface="楷体_GB2312" pitchFamily="49" charset="-122"/>
              </a:rPr>
              <a:t>-</a:t>
            </a:r>
            <a:r>
              <a:rPr lang="zh-CN" altLang="en-US" sz="2800" b="1" dirty="0" smtClean="0">
                <a:solidFill>
                  <a:schemeClr val="tx1"/>
                </a:solidFill>
                <a:ea typeface="楷体_GB2312" pitchFamily="49" charset="-122"/>
              </a:rPr>
              <a:t>顶端优势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133600"/>
            <a:ext cx="6942137" cy="3227388"/>
          </a:xfrm>
        </p:spPr>
        <p:txBody>
          <a:bodyPr/>
          <a:lstStyle/>
          <a:p>
            <a:pPr eaLnBrk="1" hangingPunct="1">
              <a:lnSpc>
                <a:spcPct val="230000"/>
              </a:lnSpc>
            </a:pPr>
            <a:r>
              <a:rPr lang="zh-CN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定义：顶端在生长上占有优势的现象。</a:t>
            </a:r>
          </a:p>
          <a:p>
            <a:pPr eaLnBrk="1" hangingPunct="1">
              <a:lnSpc>
                <a:spcPct val="230000"/>
              </a:lnSpc>
            </a:pPr>
            <a:r>
              <a:rPr lang="zh-CN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例子：主茎、顶芽完全或部分抑制侧芽生长。</a:t>
            </a:r>
          </a:p>
          <a:p>
            <a:pPr eaLnBrk="1" hangingPunct="1">
              <a:lnSpc>
                <a:spcPct val="230000"/>
              </a:lnSpc>
            </a:pPr>
            <a:r>
              <a:rPr lang="zh-CN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抑制物来源：幼叶和成熟叶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476250"/>
            <a:ext cx="7313612" cy="896938"/>
          </a:xfrm>
        </p:spPr>
        <p:txBody>
          <a:bodyPr/>
          <a:lstStyle/>
          <a:p>
            <a:pPr algn="ctr" eaLnBrk="1" hangingPunct="1"/>
            <a:r>
              <a:rPr lang="zh-CN" altLang="en-US" sz="2800" b="1" smtClean="0">
                <a:ea typeface="楷体_GB2312" pitchFamily="49" charset="-122"/>
              </a:rPr>
              <a:t>茎顶端优势产生的原因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773238"/>
            <a:ext cx="7343775" cy="431958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smtClean="0">
                <a:ea typeface="楷体_GB2312" pitchFamily="49" charset="-122"/>
              </a:rPr>
              <a:t> 茎顶端产生生长素，以极性运输向下运，根部产生</a:t>
            </a:r>
            <a:r>
              <a:rPr lang="en-US" altLang="zh-CN" sz="2400" smtClean="0">
                <a:ea typeface="楷体_GB2312" pitchFamily="49" charset="-122"/>
              </a:rPr>
              <a:t>CK</a:t>
            </a:r>
            <a:r>
              <a:rPr lang="zh-CN" altLang="en-US" sz="2400" smtClean="0">
                <a:ea typeface="楷体_GB2312" pitchFamily="49" charset="-122"/>
              </a:rPr>
              <a:t>类物质随蒸腾流向上运，二者在长途运输过程中浓度均递减，这样处于不同位置上的侧芽（侧枝）处</a:t>
            </a:r>
            <a:r>
              <a:rPr lang="en-US" altLang="zh-CN" sz="2400" smtClean="0">
                <a:ea typeface="楷体_GB2312" pitchFamily="49" charset="-122"/>
              </a:rPr>
              <a:t>CK/IAA</a:t>
            </a:r>
            <a:r>
              <a:rPr lang="zh-CN" altLang="en-US" sz="2400" smtClean="0">
                <a:ea typeface="楷体_GB2312" pitchFamily="49" charset="-122"/>
              </a:rPr>
              <a:t>比值不同。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smtClean="0">
                <a:ea typeface="楷体_GB2312" pitchFamily="49" charset="-122"/>
              </a:rPr>
              <a:t>距顶芽越近的侧芽处</a:t>
            </a:r>
            <a:r>
              <a:rPr lang="en-US" altLang="zh-CN" sz="2400" smtClean="0">
                <a:ea typeface="楷体_GB2312" pitchFamily="49" charset="-122"/>
              </a:rPr>
              <a:t>CK/IAA</a:t>
            </a:r>
            <a:r>
              <a:rPr lang="zh-CN" altLang="en-US" sz="2400" smtClean="0">
                <a:ea typeface="楷体_GB2312" pitchFamily="49" charset="-122"/>
              </a:rPr>
              <a:t>比值越小，不利于芽的分化，而越远离顶芽的芽处</a:t>
            </a:r>
            <a:r>
              <a:rPr lang="en-US" altLang="zh-CN" sz="2400" smtClean="0">
                <a:ea typeface="楷体_GB2312" pitchFamily="49" charset="-122"/>
              </a:rPr>
              <a:t>CK/IAA</a:t>
            </a:r>
            <a:r>
              <a:rPr lang="zh-CN" altLang="en-US" sz="2400" smtClean="0">
                <a:ea typeface="楷体_GB2312" pitchFamily="49" charset="-122"/>
              </a:rPr>
              <a:t>比值越高，利于芽的分化，于是形成了顶端优势。</a:t>
            </a:r>
            <a:endParaRPr lang="zh-CN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菜豆生长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052513"/>
            <a:ext cx="8388350" cy="4073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620713"/>
            <a:ext cx="7313612" cy="896937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600" b="1" i="0" dirty="0" smtClean="0">
                <a:ea typeface="楷体_GB2312" pitchFamily="49" charset="-122"/>
              </a:rPr>
              <a:t>根系顶端优势产生的原因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916113"/>
            <a:ext cx="8135937" cy="4029075"/>
          </a:xfrm>
        </p:spPr>
        <p:txBody>
          <a:bodyPr/>
          <a:lstStyle/>
          <a:p>
            <a:pPr eaLnBrk="1" hangingPunct="1">
              <a:lnSpc>
                <a:spcPct val="190000"/>
              </a:lnSpc>
            </a:pPr>
            <a:r>
              <a:rPr lang="zh-CN" altLang="en-US" sz="2400" smtClean="0">
                <a:ea typeface="楷体_GB2312" pitchFamily="49" charset="-122"/>
              </a:rPr>
              <a:t> 根尖端产生</a:t>
            </a:r>
            <a:r>
              <a:rPr lang="en-US" altLang="zh-CN" sz="2400" smtClean="0">
                <a:ea typeface="楷体_GB2312" pitchFamily="49" charset="-122"/>
              </a:rPr>
              <a:t>CK</a:t>
            </a:r>
            <a:r>
              <a:rPr lang="zh-CN" altLang="en-US" sz="2400" smtClean="0">
                <a:ea typeface="楷体_GB2312" pitchFamily="49" charset="-122"/>
              </a:rPr>
              <a:t>向上运输，茎顶端产生生长素向下运输，这样处于不同位置上的侧根处</a:t>
            </a:r>
            <a:r>
              <a:rPr lang="en-US" altLang="zh-CN" sz="2400" smtClean="0">
                <a:ea typeface="楷体_GB2312" pitchFamily="49" charset="-122"/>
              </a:rPr>
              <a:t>CK/IAA</a:t>
            </a:r>
            <a:r>
              <a:rPr lang="zh-CN" altLang="en-US" sz="2400" smtClean="0">
                <a:ea typeface="楷体_GB2312" pitchFamily="49" charset="-122"/>
              </a:rPr>
              <a:t>比值不同。</a:t>
            </a:r>
          </a:p>
          <a:p>
            <a:pPr eaLnBrk="1" hangingPunct="1">
              <a:lnSpc>
                <a:spcPct val="190000"/>
              </a:lnSpc>
            </a:pPr>
            <a:r>
              <a:rPr lang="zh-CN" altLang="en-US" sz="2400" smtClean="0">
                <a:ea typeface="楷体_GB2312" pitchFamily="49" charset="-122"/>
              </a:rPr>
              <a:t>距根尖越近的侧根处</a:t>
            </a:r>
            <a:r>
              <a:rPr lang="en-US" altLang="zh-CN" sz="2400" smtClean="0">
                <a:ea typeface="楷体_GB2312" pitchFamily="49" charset="-122"/>
              </a:rPr>
              <a:t>CK/IAA</a:t>
            </a:r>
            <a:r>
              <a:rPr lang="zh-CN" altLang="en-US" sz="2400" smtClean="0">
                <a:ea typeface="楷体_GB2312" pitchFamily="49" charset="-122"/>
              </a:rPr>
              <a:t>比值越高，不利于根的分化和生长，越远离主根尖的侧根处</a:t>
            </a:r>
            <a:r>
              <a:rPr lang="en-US" altLang="zh-CN" sz="2400" smtClean="0">
                <a:ea typeface="楷体_GB2312" pitchFamily="49" charset="-122"/>
              </a:rPr>
              <a:t>CK/IAA</a:t>
            </a:r>
            <a:r>
              <a:rPr lang="zh-CN" altLang="en-US" sz="2400" smtClean="0">
                <a:ea typeface="楷体_GB2312" pitchFamily="49" charset="-122"/>
              </a:rPr>
              <a:t>比值越低，利于根的分化，于是形成了顶端优势。</a:t>
            </a:r>
            <a:endParaRPr lang="zh-CN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773238"/>
            <a:ext cx="7488237" cy="4824412"/>
          </a:xfrm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zh-CN" altLang="en-US" sz="2800" b="1" dirty="0" smtClean="0">
                <a:ea typeface="楷体_GB2312" pitchFamily="49" charset="-122"/>
              </a:rPr>
              <a:t>光对植物的影响：</a:t>
            </a:r>
            <a:endParaRPr lang="zh-CN" altLang="en-US" sz="2800" dirty="0" smtClean="0">
              <a:ea typeface="楷体_GB2312" pitchFamily="49" charset="-122"/>
            </a:endParaRP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zh-CN" altLang="en-US" sz="2400" dirty="0" smtClean="0">
                <a:ea typeface="楷体_GB2312" pitchFamily="49" charset="-122"/>
              </a:rPr>
              <a:t>   </a:t>
            </a:r>
            <a:r>
              <a:rPr lang="zh-CN" altLang="en-US" sz="2000" dirty="0" smtClean="0">
                <a:ea typeface="楷体_GB2312" pitchFamily="49" charset="-122"/>
              </a:rPr>
              <a:t>（</a:t>
            </a:r>
            <a:r>
              <a:rPr lang="en-US" altLang="zh-CN" sz="2000" dirty="0" smtClean="0">
                <a:ea typeface="楷体_GB2312" pitchFamily="49" charset="-122"/>
              </a:rPr>
              <a:t>1</a:t>
            </a:r>
            <a:r>
              <a:rPr lang="zh-CN" altLang="en-US" sz="2000" dirty="0" smtClean="0">
                <a:ea typeface="楷体_GB2312" pitchFamily="49" charset="-122"/>
              </a:rPr>
              <a:t>）光合作用，为高能反应，具有光能与化学能的转化。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zh-CN" altLang="en-US" sz="2000" dirty="0" smtClean="0">
                <a:ea typeface="楷体_GB2312" pitchFamily="49" charset="-122"/>
              </a:rPr>
              <a:t>   （</a:t>
            </a:r>
            <a:r>
              <a:rPr lang="en-US" altLang="zh-CN" sz="2000" dirty="0" smtClean="0">
                <a:ea typeface="楷体_GB2312" pitchFamily="49" charset="-122"/>
              </a:rPr>
              <a:t>2</a:t>
            </a:r>
            <a:r>
              <a:rPr lang="zh-CN" altLang="en-US" sz="2000" dirty="0" smtClean="0">
                <a:ea typeface="楷体_GB2312" pitchFamily="49" charset="-122"/>
              </a:rPr>
              <a:t>）调节植物生长发育，低能反应，无能量转化。</a:t>
            </a:r>
            <a:endParaRPr lang="zh-CN" altLang="en-US" sz="2000" b="1" dirty="0" smtClean="0">
              <a:ea typeface="楷体_GB2312" pitchFamily="49" charset="-122"/>
            </a:endParaRPr>
          </a:p>
          <a:p>
            <a:pPr eaLnBrk="1" hangingPunct="1">
              <a:lnSpc>
                <a:spcPct val="160000"/>
              </a:lnSpc>
            </a:pPr>
            <a:r>
              <a:rPr lang="zh-CN" altLang="en-US" sz="2800" b="1" dirty="0" smtClean="0">
                <a:ea typeface="楷体_GB2312" pitchFamily="49" charset="-122"/>
              </a:rPr>
              <a:t>光形态建成</a:t>
            </a:r>
            <a:r>
              <a:rPr lang="zh-CN" altLang="en-US" sz="2800" dirty="0" smtClean="0">
                <a:ea typeface="楷体_GB2312" pitchFamily="49" charset="-122"/>
              </a:rPr>
              <a:t>： </a:t>
            </a:r>
            <a:r>
              <a:rPr lang="zh-CN" altLang="en-US" sz="2000" dirty="0" smtClean="0">
                <a:ea typeface="楷体_GB2312" pitchFamily="49" charset="-122"/>
              </a:rPr>
              <a:t>由光控制植物生长、发育和分化的过程。</a:t>
            </a:r>
          </a:p>
          <a:p>
            <a:pPr eaLnBrk="1" hangingPunct="1">
              <a:lnSpc>
                <a:spcPct val="160000"/>
              </a:lnSpc>
            </a:pPr>
            <a:r>
              <a:rPr lang="zh-CN" altLang="en-US" sz="2800" b="1" dirty="0" smtClean="0">
                <a:ea typeface="楷体_GB2312" pitchFamily="49" charset="-122"/>
              </a:rPr>
              <a:t>光形态建成的光受体</a:t>
            </a:r>
            <a:r>
              <a:rPr lang="zh-CN" altLang="en-US" sz="2800" dirty="0" smtClean="0">
                <a:ea typeface="楷体_GB2312" pitchFamily="49" charset="-122"/>
              </a:rPr>
              <a:t>：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zh-CN" altLang="en-US" sz="2800" dirty="0" smtClean="0">
                <a:ea typeface="楷体_GB2312" pitchFamily="49" charset="-122"/>
              </a:rPr>
              <a:t>   </a:t>
            </a:r>
            <a:r>
              <a:rPr lang="zh-CN" altLang="en-US" sz="2000" dirty="0" smtClean="0">
                <a:ea typeface="楷体_GB2312" pitchFamily="49" charset="-122"/>
              </a:rPr>
              <a:t>光敏素，隐花色素（紫外光</a:t>
            </a:r>
            <a:r>
              <a:rPr lang="en-US" altLang="zh-CN" sz="2000" dirty="0" smtClean="0">
                <a:ea typeface="楷体_GB2312" pitchFamily="49" charset="-122"/>
              </a:rPr>
              <a:t>-A</a:t>
            </a:r>
            <a:r>
              <a:rPr lang="zh-CN" altLang="en-US" sz="2000" dirty="0" smtClean="0">
                <a:ea typeface="楷体_GB2312" pitchFamily="49" charset="-122"/>
              </a:rPr>
              <a:t>受体），紫外光</a:t>
            </a:r>
            <a:r>
              <a:rPr lang="en-US" altLang="zh-CN" sz="2000" dirty="0" smtClean="0">
                <a:ea typeface="楷体_GB2312" pitchFamily="49" charset="-122"/>
              </a:rPr>
              <a:t>B-</a:t>
            </a:r>
            <a:r>
              <a:rPr lang="zh-CN" altLang="en-US" sz="2000" dirty="0" smtClean="0">
                <a:ea typeface="楷体_GB2312" pitchFamily="49" charset="-122"/>
              </a:rPr>
              <a:t>受体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95536" y="332656"/>
            <a:ext cx="8208962" cy="140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第五节  </a:t>
            </a:r>
            <a:r>
              <a:rPr lang="zh-CN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植物的光</a:t>
            </a: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形态建成 </a:t>
            </a: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黑体" pitchFamily="2" charset="-122"/>
              </a:rPr>
              <a:t>（</a:t>
            </a:r>
            <a:r>
              <a:rPr lang="en-US" altLang="zh-CN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黑体" pitchFamily="2" charset="-122"/>
              </a:rPr>
              <a:t>photomorphogenesis</a:t>
            </a: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黑体" pitchFamily="2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357166"/>
            <a:ext cx="4679950" cy="571504"/>
          </a:xfrm>
        </p:spPr>
        <p:txBody>
          <a:bodyPr/>
          <a:lstStyle/>
          <a:p>
            <a:pPr eaLnBrk="1" hangingPunct="1"/>
            <a:r>
              <a:rPr lang="zh-CN" altLang="en-US" sz="2800" dirty="0" smtClean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</a:rPr>
              <a:t>一、光敏色素的性质 </a:t>
            </a:r>
            <a:endParaRPr lang="zh-CN" altLang="en-US" sz="2800" dirty="0" smtClean="0">
              <a:solidFill>
                <a:srgbClr val="00206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96259" name="Picture 6" descr="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71546"/>
            <a:ext cx="7034233" cy="544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6769100" cy="7874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ea typeface="楷体_GB2312" pitchFamily="49" charset="-122"/>
              </a:rPr>
              <a:t>光敏色素的化学性质</a:t>
            </a:r>
            <a:endParaRPr lang="zh-CN" altLang="en-US" sz="2800" dirty="0" smtClean="0">
              <a:solidFill>
                <a:schemeClr val="tx2">
                  <a:lumMod val="50000"/>
                </a:schemeClr>
              </a:solidFill>
              <a:ea typeface="楷体_GB2312" pitchFamily="49" charset="-122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16113"/>
            <a:ext cx="7845425" cy="410527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ea typeface="楷体_GB2312" pitchFamily="49" charset="-122"/>
              </a:rPr>
              <a:t>脱辅基蛋白：</a:t>
            </a:r>
            <a:r>
              <a:rPr lang="en-US" altLang="zh-CN" sz="2400" dirty="0" smtClean="0">
                <a:solidFill>
                  <a:srgbClr val="002060"/>
                </a:solidFill>
                <a:ea typeface="楷体_GB2312" pitchFamily="49" charset="-122"/>
              </a:rPr>
              <a:t>120-127KD</a:t>
            </a:r>
            <a:endParaRPr lang="zh-CN" altLang="en-US" sz="2400" dirty="0" smtClean="0">
              <a:solidFill>
                <a:srgbClr val="002060"/>
              </a:solidFill>
              <a:ea typeface="楷体_GB2312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ea typeface="楷体_GB2312" pitchFamily="49" charset="-122"/>
              </a:rPr>
              <a:t>生色团：长链状的四个吡咯环，有两种构型：</a:t>
            </a:r>
            <a:endParaRPr lang="zh-CN" altLang="en-US" sz="2400" b="1" dirty="0" smtClean="0">
              <a:solidFill>
                <a:srgbClr val="002060"/>
              </a:solidFill>
              <a:ea typeface="楷体_GB2312" pitchFamily="49" charset="-122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sz="2400" b="1" dirty="0" smtClean="0">
                <a:solidFill>
                  <a:srgbClr val="002060"/>
                </a:solidFill>
                <a:ea typeface="楷体_GB2312" pitchFamily="49" charset="-122"/>
              </a:rPr>
              <a:t>                 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sz="2400" b="1" dirty="0" smtClean="0">
                <a:solidFill>
                  <a:srgbClr val="002060"/>
                </a:solidFill>
                <a:ea typeface="楷体_GB2312" pitchFamily="49" charset="-122"/>
              </a:rPr>
              <a:t>                        Pr                   </a:t>
            </a:r>
            <a:r>
              <a:rPr lang="en-US" altLang="zh-CN" sz="2400" b="1" dirty="0" err="1" smtClean="0">
                <a:solidFill>
                  <a:srgbClr val="002060"/>
                </a:solidFill>
                <a:ea typeface="楷体_GB2312" pitchFamily="49" charset="-122"/>
              </a:rPr>
              <a:t>Pfr</a:t>
            </a:r>
            <a:r>
              <a:rPr lang="en-US" altLang="zh-CN" sz="2400" b="1" dirty="0" smtClean="0">
                <a:solidFill>
                  <a:srgbClr val="002060"/>
                </a:solidFill>
                <a:ea typeface="楷体_GB2312" pitchFamily="49" charset="-122"/>
              </a:rPr>
              <a:t> 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sz="2400" dirty="0" smtClean="0">
                <a:solidFill>
                  <a:srgbClr val="002060"/>
                </a:solidFill>
                <a:ea typeface="楷体_GB2312" pitchFamily="49" charset="-122"/>
              </a:rPr>
              <a:t>                      (</a:t>
            </a:r>
            <a:r>
              <a:rPr lang="zh-CN" altLang="en-US" sz="2400" dirty="0" smtClean="0">
                <a:solidFill>
                  <a:srgbClr val="002060"/>
                </a:solidFill>
                <a:ea typeface="楷体_GB2312" pitchFamily="49" charset="-122"/>
              </a:rPr>
              <a:t>蓝色</a:t>
            </a:r>
            <a:r>
              <a:rPr lang="en-US" altLang="zh-CN" sz="2400" dirty="0" smtClean="0">
                <a:solidFill>
                  <a:srgbClr val="002060"/>
                </a:solidFill>
                <a:ea typeface="楷体_GB2312" pitchFamily="49" charset="-122"/>
              </a:rPr>
              <a:t>)         </a:t>
            </a:r>
            <a:r>
              <a:rPr lang="zh-CN" altLang="en-US" sz="2400" dirty="0" smtClean="0">
                <a:solidFill>
                  <a:srgbClr val="002060"/>
                </a:solidFill>
                <a:ea typeface="楷体_GB2312" pitchFamily="49" charset="-122"/>
              </a:rPr>
              <a:t>（蓝绿色）  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sz="2400" dirty="0" smtClean="0">
                <a:solidFill>
                  <a:srgbClr val="002060"/>
                </a:solidFill>
                <a:ea typeface="楷体_GB2312" pitchFamily="49" charset="-122"/>
              </a:rPr>
              <a:t>Pr</a:t>
            </a:r>
            <a:r>
              <a:rPr lang="zh-CN" altLang="en-US" sz="2400" dirty="0" smtClean="0">
                <a:solidFill>
                  <a:srgbClr val="002060"/>
                </a:solidFill>
                <a:ea typeface="楷体_GB2312" pitchFamily="49" charset="-122"/>
              </a:rPr>
              <a:t>：红光吸收型，吸收峰在</a:t>
            </a:r>
            <a:r>
              <a:rPr lang="en-US" altLang="zh-CN" sz="2400" dirty="0" smtClean="0">
                <a:solidFill>
                  <a:srgbClr val="002060"/>
                </a:solidFill>
                <a:ea typeface="楷体_GB2312" pitchFamily="49" charset="-122"/>
              </a:rPr>
              <a:t>664nm</a:t>
            </a:r>
            <a:r>
              <a:rPr lang="zh-CN" altLang="en-US" sz="2400" dirty="0" smtClean="0">
                <a:solidFill>
                  <a:srgbClr val="002060"/>
                </a:solidFill>
                <a:ea typeface="楷体_GB2312" pitchFamily="49" charset="-122"/>
              </a:rPr>
              <a:t>，无生理活性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sz="2400" dirty="0" err="1" smtClean="0">
                <a:solidFill>
                  <a:srgbClr val="002060"/>
                </a:solidFill>
                <a:ea typeface="楷体_GB2312" pitchFamily="49" charset="-122"/>
              </a:rPr>
              <a:t>Pfr</a:t>
            </a:r>
            <a:r>
              <a:rPr lang="zh-CN" altLang="en-US" sz="2400" dirty="0" smtClean="0">
                <a:solidFill>
                  <a:srgbClr val="002060"/>
                </a:solidFill>
                <a:ea typeface="楷体_GB2312" pitchFamily="49" charset="-122"/>
              </a:rPr>
              <a:t>：远红光吸收型，吸收峰在</a:t>
            </a:r>
            <a:r>
              <a:rPr lang="en-US" altLang="zh-CN" sz="2400" dirty="0" smtClean="0">
                <a:solidFill>
                  <a:srgbClr val="002060"/>
                </a:solidFill>
                <a:ea typeface="楷体_GB2312" pitchFamily="49" charset="-122"/>
              </a:rPr>
              <a:t>730nm</a:t>
            </a:r>
            <a:r>
              <a:rPr lang="zh-CN" altLang="en-US" sz="2400" dirty="0" smtClean="0">
                <a:solidFill>
                  <a:srgbClr val="002060"/>
                </a:solidFill>
                <a:ea typeface="楷体_GB2312" pitchFamily="49" charset="-122"/>
              </a:rPr>
              <a:t>，有生理活性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7019925" y="908050"/>
            <a:ext cx="54927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光敏色素的生色基团结构</a:t>
            </a:r>
          </a:p>
        </p:txBody>
      </p:sp>
      <p:pic>
        <p:nvPicPr>
          <p:cNvPr id="98307" name="Picture 8" descr="wt170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60350"/>
            <a:ext cx="521017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0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500042"/>
            <a:ext cx="6065365" cy="5143536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76250"/>
            <a:ext cx="4824412" cy="76835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ea typeface="楷体_GB2312" pitchFamily="49" charset="-122"/>
              </a:rPr>
              <a:t>光敏色素基因和分子多型性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700213"/>
            <a:ext cx="7772400" cy="4579937"/>
          </a:xfrm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zh-CN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类型：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zh-CN" altLang="en-US" sz="2000" dirty="0" smtClean="0">
                <a:latin typeface="Times New Roman" pitchFamily="18" charset="0"/>
                <a:ea typeface="楷体_GB2312" pitchFamily="49" charset="-122"/>
              </a:rPr>
              <a:t>    黄化幼苗中大量存在、见光易分解的称为</a:t>
            </a:r>
            <a:r>
              <a:rPr lang="en-US" altLang="zh-CN" sz="2000" dirty="0" smtClean="0">
                <a:latin typeface="Times New Roman" pitchFamily="18" charset="0"/>
                <a:ea typeface="楷体_GB2312" pitchFamily="49" charset="-122"/>
              </a:rPr>
              <a:t>Ⅰ</a:t>
            </a:r>
            <a:r>
              <a:rPr lang="zh-CN" altLang="en-US" sz="2000" dirty="0" smtClean="0">
                <a:latin typeface="Times New Roman" pitchFamily="18" charset="0"/>
                <a:ea typeface="楷体_GB2312" pitchFamily="49" charset="-122"/>
              </a:rPr>
              <a:t>型，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zh-CN" altLang="en-US" sz="2000" dirty="0" smtClean="0">
                <a:latin typeface="Times New Roman" pitchFamily="18" charset="0"/>
                <a:ea typeface="楷体_GB2312" pitchFamily="49" charset="-122"/>
              </a:rPr>
              <a:t>    光下稳定存在、绿色幼苗中含量很少的称为</a:t>
            </a:r>
            <a:r>
              <a:rPr lang="en-US" altLang="zh-CN" sz="2000" dirty="0" smtClean="0">
                <a:latin typeface="Times New Roman" pitchFamily="18" charset="0"/>
                <a:ea typeface="楷体_GB2312" pitchFamily="49" charset="-122"/>
              </a:rPr>
              <a:t>Ⅱ</a:t>
            </a:r>
            <a:r>
              <a:rPr lang="zh-CN" altLang="en-US" sz="2000" dirty="0" smtClean="0">
                <a:latin typeface="Times New Roman" pitchFamily="18" charset="0"/>
                <a:ea typeface="楷体_GB2312" pitchFamily="49" charset="-122"/>
              </a:rPr>
              <a:t>型。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zh-CN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光敏色素基因：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en-US" altLang="zh-CN" sz="2000" i="1" dirty="0" smtClean="0">
                <a:latin typeface="Times New Roman" pitchFamily="18" charset="0"/>
                <a:ea typeface="楷体_GB2312" pitchFamily="49" charset="-122"/>
              </a:rPr>
              <a:t>    PHYA-PHYE</a:t>
            </a:r>
            <a:r>
              <a:rPr lang="zh-CN" altLang="en-US" sz="2000" dirty="0" smtClean="0">
                <a:latin typeface="Times New Roman" pitchFamily="18" charset="0"/>
                <a:ea typeface="楷体_GB2312" pitchFamily="49" charset="-122"/>
              </a:rPr>
              <a:t>。各自具有不同的时间、空间分布以及生理功能。</a:t>
            </a:r>
            <a:r>
              <a:rPr lang="en-US" altLang="zh-CN" sz="2000" i="1" dirty="0" smtClean="0">
                <a:latin typeface="Times New Roman" pitchFamily="18" charset="0"/>
                <a:ea typeface="楷体_GB2312" pitchFamily="49" charset="-122"/>
              </a:rPr>
              <a:t>PHYA</a:t>
            </a:r>
            <a:r>
              <a:rPr lang="zh-CN" altLang="en-US" sz="2000" dirty="0" smtClean="0">
                <a:latin typeface="Times New Roman" pitchFamily="18" charset="0"/>
                <a:ea typeface="楷体_GB2312" pitchFamily="49" charset="-122"/>
              </a:rPr>
              <a:t>编码</a:t>
            </a:r>
            <a:r>
              <a:rPr lang="en-US" altLang="zh-CN" sz="2000" dirty="0" smtClean="0">
                <a:latin typeface="Times New Roman" pitchFamily="18" charset="0"/>
                <a:ea typeface="楷体_GB2312" pitchFamily="49" charset="-122"/>
              </a:rPr>
              <a:t>Ⅰ</a:t>
            </a:r>
            <a:r>
              <a:rPr lang="zh-CN" altLang="en-US" sz="2000" dirty="0" smtClean="0">
                <a:latin typeface="Times New Roman" pitchFamily="18" charset="0"/>
                <a:ea typeface="楷体_GB2312" pitchFamily="49" charset="-122"/>
              </a:rPr>
              <a:t>型，</a:t>
            </a:r>
            <a:r>
              <a:rPr lang="zh-CN" altLang="en-US" sz="2000" i="1" dirty="0" smtClean="0">
                <a:latin typeface="Times New Roman" pitchFamily="18" charset="0"/>
                <a:ea typeface="楷体_GB2312" pitchFamily="49" charset="-122"/>
              </a:rPr>
              <a:t> </a:t>
            </a:r>
            <a:r>
              <a:rPr lang="en-US" altLang="zh-CN" sz="2000" i="1" dirty="0" smtClean="0">
                <a:latin typeface="Times New Roman" pitchFamily="18" charset="0"/>
                <a:ea typeface="楷体_GB2312" pitchFamily="49" charset="-122"/>
              </a:rPr>
              <a:t>PHYB-PHYE</a:t>
            </a:r>
            <a:r>
              <a:rPr lang="zh-CN" altLang="en-US" sz="2000" dirty="0" smtClean="0">
                <a:latin typeface="Times New Roman" pitchFamily="18" charset="0"/>
                <a:ea typeface="楷体_GB2312" pitchFamily="49" charset="-122"/>
              </a:rPr>
              <a:t>编码</a:t>
            </a:r>
            <a:r>
              <a:rPr lang="en-US" altLang="zh-CN" sz="2000" dirty="0" smtClean="0">
                <a:latin typeface="Times New Roman" pitchFamily="18" charset="0"/>
                <a:ea typeface="楷体_GB2312" pitchFamily="49" charset="-122"/>
              </a:rPr>
              <a:t>Ⅱ</a:t>
            </a:r>
            <a:r>
              <a:rPr lang="zh-CN" altLang="en-US" sz="2000" dirty="0" smtClean="0">
                <a:latin typeface="Times New Roman" pitchFamily="18" charset="0"/>
                <a:ea typeface="楷体_GB2312" pitchFamily="49" charset="-122"/>
              </a:rPr>
              <a:t>型。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zh-CN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表达调控：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en-US" altLang="zh-CN" sz="2000" i="1" dirty="0" smtClean="0">
                <a:latin typeface="Times New Roman" pitchFamily="18" charset="0"/>
                <a:ea typeface="楷体_GB2312" pitchFamily="49" charset="-122"/>
              </a:rPr>
              <a:t>          PHYA</a:t>
            </a:r>
            <a:r>
              <a:rPr lang="zh-CN" altLang="en-US" sz="2000" dirty="0" smtClean="0">
                <a:latin typeface="Times New Roman" pitchFamily="18" charset="0"/>
                <a:ea typeface="楷体_GB2312" pitchFamily="49" charset="-122"/>
              </a:rPr>
              <a:t>的表达受到光的负调节，而</a:t>
            </a:r>
            <a:r>
              <a:rPr lang="en-US" altLang="zh-CN" sz="2000" i="1" dirty="0" smtClean="0">
                <a:latin typeface="Times New Roman" pitchFamily="18" charset="0"/>
                <a:ea typeface="楷体_GB2312" pitchFamily="49" charset="-122"/>
              </a:rPr>
              <a:t>PHYB-PHYE</a:t>
            </a:r>
            <a:r>
              <a:rPr lang="zh-CN" altLang="en-US" sz="2000" dirty="0" smtClean="0">
                <a:latin typeface="Times New Roman" pitchFamily="18" charset="0"/>
                <a:ea typeface="楷体_GB2312" pitchFamily="49" charset="-122"/>
              </a:rPr>
              <a:t>的基因表达不受光照影响，属于组成型表达。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图片 18" descr="光形态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771683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3" name="TextBox 19"/>
          <p:cNvSpPr txBox="1">
            <a:spLocks noChangeArrowheads="1"/>
          </p:cNvSpPr>
          <p:nvPr/>
        </p:nvSpPr>
        <p:spPr bwMode="auto">
          <a:xfrm>
            <a:off x="1331913" y="692150"/>
            <a:ext cx="64087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000099"/>
                </a:solidFill>
              </a:rPr>
              <a:t>两类光敏色素的合成与降解</a:t>
            </a:r>
          </a:p>
        </p:txBody>
      </p:sp>
      <p:sp>
        <p:nvSpPr>
          <p:cNvPr id="26" name="右弧形箭头 25"/>
          <p:cNvSpPr/>
          <p:nvPr/>
        </p:nvSpPr>
        <p:spPr>
          <a:xfrm rot="5400000">
            <a:off x="4824028" y="4689140"/>
            <a:ext cx="936104" cy="1584176"/>
          </a:xfrm>
          <a:prstGeom prst="curvedLeftArrow">
            <a:avLst>
              <a:gd name="adj1" fmla="val 6952"/>
              <a:gd name="adj2" fmla="val 19738"/>
              <a:gd name="adj3" fmla="val 48678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16016" y="594928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99"/>
                </a:solidFill>
                <a:latin typeface="宋体" pitchFamily="2" charset="-122"/>
                <a:ea typeface="宋体" pitchFamily="2" charset="-122"/>
              </a:rPr>
              <a:t>暗逆转</a:t>
            </a:r>
            <a:endParaRPr lang="zh-CN" altLang="en-US" sz="2400" b="1" dirty="0">
              <a:solidFill>
                <a:srgbClr val="00009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428604"/>
            <a:ext cx="7543800" cy="560406"/>
          </a:xfrm>
        </p:spPr>
        <p:txBody>
          <a:bodyPr/>
          <a:lstStyle/>
          <a:p>
            <a:pPr eaLnBrk="1" hangingPunct="1"/>
            <a:r>
              <a:rPr lang="zh-CN" altLang="en-US" sz="2800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二、</a:t>
            </a:r>
            <a:r>
              <a:rPr lang="zh-CN" altLang="en-US" sz="2800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光敏色素的作用机理</a:t>
            </a:r>
          </a:p>
        </p:txBody>
      </p:sp>
      <p:pic>
        <p:nvPicPr>
          <p:cNvPr id="5" name="Picture 4" descr="未标题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142984"/>
            <a:ext cx="5929354" cy="511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楷体_GB2312" pitchFamily="49" charset="-122"/>
              </a:rPr>
              <a:t> 光敏素与植物激素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sz="2800" b="1" smtClean="0">
                <a:ea typeface="楷体_GB2312" pitchFamily="49" charset="-122"/>
              </a:rPr>
              <a:t>生长素：</a:t>
            </a:r>
            <a:endParaRPr lang="zh-CN" altLang="en-US" sz="2800" smtClean="0">
              <a:ea typeface="楷体_GB2312" pitchFamily="49" charset="-122"/>
            </a:endParaRPr>
          </a:p>
          <a:p>
            <a:pPr eaLnBrk="1" hangingPunct="1">
              <a:buFontTx/>
              <a:buNone/>
            </a:pPr>
            <a:r>
              <a:rPr lang="zh-CN" altLang="en-US" sz="2800" smtClean="0">
                <a:ea typeface="楷体_GB2312" pitchFamily="49" charset="-122"/>
              </a:rPr>
              <a:t>       </a:t>
            </a:r>
            <a:r>
              <a:rPr lang="zh-CN" altLang="en-US" sz="2400" smtClean="0">
                <a:ea typeface="楷体_GB2312" pitchFamily="49" charset="-122"/>
              </a:rPr>
              <a:t>红光照射后，体内自由生长素含量降低。</a:t>
            </a:r>
            <a:endParaRPr lang="zh-CN" altLang="en-US" sz="2400" b="1" smtClean="0">
              <a:ea typeface="楷体_GB2312" pitchFamily="49" charset="-122"/>
            </a:endParaRPr>
          </a:p>
          <a:p>
            <a:pPr eaLnBrk="1" hangingPunct="1"/>
            <a:r>
              <a:rPr lang="zh-CN" altLang="en-US" sz="2800" b="1" smtClean="0">
                <a:ea typeface="楷体_GB2312" pitchFamily="49" charset="-122"/>
              </a:rPr>
              <a:t>赤霉素</a:t>
            </a:r>
            <a:r>
              <a:rPr lang="zh-CN" altLang="en-US" sz="2800" smtClean="0">
                <a:ea typeface="楷体_GB2312" pitchFamily="49" charset="-122"/>
              </a:rPr>
              <a:t>：</a:t>
            </a:r>
          </a:p>
          <a:p>
            <a:pPr eaLnBrk="1" hangingPunct="1">
              <a:buFontTx/>
              <a:buNone/>
            </a:pPr>
            <a:r>
              <a:rPr lang="zh-CN" altLang="en-US" sz="2800" smtClean="0">
                <a:ea typeface="楷体_GB2312" pitchFamily="49" charset="-122"/>
              </a:rPr>
              <a:t>      </a:t>
            </a:r>
            <a:r>
              <a:rPr lang="zh-CN" altLang="en-US" sz="2400" smtClean="0">
                <a:ea typeface="楷体_GB2312" pitchFamily="49" charset="-122"/>
              </a:rPr>
              <a:t>光敏素可调节胞内</a:t>
            </a:r>
            <a:r>
              <a:rPr lang="en-US" altLang="zh-CN" sz="2400" smtClean="0">
                <a:ea typeface="楷体_GB2312" pitchFamily="49" charset="-122"/>
              </a:rPr>
              <a:t>GA</a:t>
            </a:r>
            <a:r>
              <a:rPr lang="zh-CN" altLang="en-US" sz="2400" smtClean="0">
                <a:ea typeface="楷体_GB2312" pitchFamily="49" charset="-122"/>
              </a:rPr>
              <a:t>水平。</a:t>
            </a:r>
          </a:p>
          <a:p>
            <a:pPr eaLnBrk="1" hangingPunct="1"/>
            <a:r>
              <a:rPr lang="en-US" altLang="zh-CN" sz="2800" b="1" smtClean="0">
                <a:ea typeface="楷体_GB2312" pitchFamily="49" charset="-122"/>
              </a:rPr>
              <a:t>CTK</a:t>
            </a:r>
            <a:endParaRPr lang="zh-CN" altLang="en-US" sz="2800" smtClean="0">
              <a:ea typeface="楷体_GB2312" pitchFamily="49" charset="-122"/>
            </a:endParaRPr>
          </a:p>
          <a:p>
            <a:pPr eaLnBrk="1" hangingPunct="1">
              <a:buFontTx/>
              <a:buNone/>
            </a:pPr>
            <a:r>
              <a:rPr lang="zh-CN" altLang="en-US" sz="2800" smtClean="0">
                <a:ea typeface="楷体_GB2312" pitchFamily="49" charset="-122"/>
              </a:rPr>
              <a:t>   </a:t>
            </a:r>
            <a:r>
              <a:rPr lang="zh-CN" altLang="en-US" sz="2400" smtClean="0">
                <a:ea typeface="楷体_GB2312" pitchFamily="49" charset="-122"/>
              </a:rPr>
              <a:t>光敏素可刺激体内</a:t>
            </a:r>
            <a:r>
              <a:rPr lang="en-US" altLang="zh-CN" sz="2400" smtClean="0">
                <a:ea typeface="楷体_GB2312" pitchFamily="49" charset="-122"/>
              </a:rPr>
              <a:t>CTK</a:t>
            </a:r>
            <a:r>
              <a:rPr lang="zh-CN" altLang="en-US" sz="2400" smtClean="0">
                <a:ea typeface="楷体_GB2312" pitchFamily="49" charset="-122"/>
              </a:rPr>
              <a:t>含量提高，</a:t>
            </a:r>
            <a:r>
              <a:rPr lang="en-US" altLang="zh-CN" sz="2400" smtClean="0">
                <a:ea typeface="楷体_GB2312" pitchFamily="49" charset="-122"/>
              </a:rPr>
              <a:t>CTK</a:t>
            </a:r>
            <a:r>
              <a:rPr lang="zh-CN" altLang="en-US" sz="2400" smtClean="0">
                <a:ea typeface="楷体_GB2312" pitchFamily="49" charset="-122"/>
              </a:rPr>
              <a:t>作用效果增强。</a:t>
            </a:r>
          </a:p>
          <a:p>
            <a:pPr eaLnBrk="1" hangingPunct="1"/>
            <a:r>
              <a:rPr lang="zh-CN" altLang="en-US" sz="2800" b="1" smtClean="0">
                <a:ea typeface="楷体_GB2312" pitchFamily="49" charset="-122"/>
              </a:rPr>
              <a:t>乙烯</a:t>
            </a:r>
            <a:r>
              <a:rPr lang="zh-CN" altLang="en-US" sz="2800" smtClean="0">
                <a:ea typeface="楷体_GB2312" pitchFamily="49" charset="-122"/>
              </a:rPr>
              <a:t>：</a:t>
            </a:r>
          </a:p>
          <a:p>
            <a:pPr eaLnBrk="1" hangingPunct="1">
              <a:buFontTx/>
              <a:buNone/>
            </a:pPr>
            <a:r>
              <a:rPr lang="zh-CN" altLang="en-US" sz="2800" smtClean="0">
                <a:ea typeface="楷体_GB2312" pitchFamily="49" charset="-122"/>
              </a:rPr>
              <a:t>      </a:t>
            </a:r>
            <a:r>
              <a:rPr lang="zh-CN" altLang="en-US" sz="2400" smtClean="0">
                <a:ea typeface="楷体_GB2312" pitchFamily="49" charset="-122"/>
              </a:rPr>
              <a:t>红光抑制乙烯的产生。</a:t>
            </a:r>
            <a:r>
              <a:rPr lang="zh-CN" altLang="en-US" sz="2800" smtClean="0">
                <a:ea typeface="楷体_GB2312" pitchFamily="49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166" y="928670"/>
            <a:ext cx="6840538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800" b="1" dirty="0" smtClean="0">
                <a:ea typeface="楷体_GB2312" pitchFamily="49" charset="-122"/>
              </a:rPr>
              <a:t>1</a:t>
            </a:r>
            <a:r>
              <a:rPr lang="zh-CN" altLang="en-US" sz="2800" b="1" dirty="0" smtClean="0">
                <a:ea typeface="楷体_GB2312" pitchFamily="49" charset="-122"/>
              </a:rPr>
              <a:t>、种子的吸水</a:t>
            </a:r>
            <a:r>
              <a:rPr lang="zh-CN" altLang="en-US" sz="2800" dirty="0" smtClean="0">
                <a:ea typeface="楷体_GB2312" pitchFamily="49" charset="-122"/>
              </a:rPr>
              <a:t>：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800" dirty="0" smtClean="0">
                <a:latin typeface="+mn-ea"/>
              </a:rPr>
              <a:t> </a:t>
            </a:r>
            <a:r>
              <a:rPr lang="zh-CN" altLang="en-US" sz="2400" b="1" dirty="0" smtClean="0">
                <a:latin typeface="+mn-ea"/>
              </a:rPr>
              <a:t>（</a:t>
            </a:r>
            <a:r>
              <a:rPr lang="en-US" altLang="zh-CN" sz="2400" b="1" dirty="0" smtClean="0">
                <a:latin typeface="+mn-ea"/>
              </a:rPr>
              <a:t>1</a:t>
            </a:r>
            <a:r>
              <a:rPr lang="zh-CN" altLang="en-US" sz="2400" b="1" dirty="0" smtClean="0">
                <a:latin typeface="+mn-ea"/>
              </a:rPr>
              <a:t>）急剧吸水</a:t>
            </a:r>
            <a:r>
              <a:rPr lang="zh-CN" altLang="en-US" sz="2400" dirty="0" smtClean="0">
                <a:latin typeface="+mn-ea"/>
              </a:rPr>
              <a:t>：吸胀作用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400" dirty="0" smtClean="0">
                <a:latin typeface="+mn-ea"/>
              </a:rPr>
              <a:t> </a:t>
            </a:r>
            <a:r>
              <a:rPr lang="zh-CN" altLang="en-US" sz="2400" b="1" dirty="0" smtClean="0">
                <a:latin typeface="+mn-ea"/>
              </a:rPr>
              <a:t>（</a:t>
            </a:r>
            <a:r>
              <a:rPr lang="en-US" altLang="zh-CN" sz="2400" b="1" dirty="0" smtClean="0">
                <a:latin typeface="+mn-ea"/>
              </a:rPr>
              <a:t>2</a:t>
            </a:r>
            <a:r>
              <a:rPr lang="zh-CN" altLang="en-US" sz="2400" b="1" dirty="0" smtClean="0">
                <a:latin typeface="+mn-ea"/>
              </a:rPr>
              <a:t>）停止吸水</a:t>
            </a:r>
            <a:r>
              <a:rPr lang="zh-CN" altLang="en-US" sz="2400" dirty="0" smtClean="0">
                <a:latin typeface="+mn-ea"/>
              </a:rPr>
              <a:t>：吸胀作用达到饱和，细胞代谢  刚开始不需太多水分。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400" dirty="0" smtClean="0">
                <a:latin typeface="+mn-ea"/>
              </a:rPr>
              <a:t>  </a:t>
            </a:r>
            <a:r>
              <a:rPr lang="zh-CN" altLang="en-US" sz="2400" b="1" dirty="0" smtClean="0">
                <a:latin typeface="+mn-ea"/>
              </a:rPr>
              <a:t>（</a:t>
            </a:r>
            <a:r>
              <a:rPr lang="en-US" altLang="zh-CN" sz="2400" b="1" dirty="0" smtClean="0">
                <a:latin typeface="+mn-ea"/>
              </a:rPr>
              <a:t>3</a:t>
            </a:r>
            <a:r>
              <a:rPr lang="zh-CN" altLang="en-US" sz="2400" b="1" dirty="0" smtClean="0">
                <a:latin typeface="+mn-ea"/>
              </a:rPr>
              <a:t>）再大量吸水</a:t>
            </a:r>
            <a:r>
              <a:rPr lang="zh-CN" altLang="en-US" sz="2400" dirty="0" smtClean="0">
                <a:latin typeface="+mn-ea"/>
              </a:rPr>
              <a:t>：细胞分裂伸长需大量吸水，是渗透性吸水。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85850"/>
            <a:ext cx="7772400" cy="7588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四、 蓝光和紫外光反应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2176463"/>
            <a:ext cx="7127875" cy="2836862"/>
          </a:xfrm>
        </p:spPr>
        <p:txBody>
          <a:bodyPr/>
          <a:lstStyle/>
          <a:p>
            <a:pPr eaLnBrk="1" hangingPunct="1">
              <a:lnSpc>
                <a:spcPct val="280000"/>
              </a:lnSpc>
              <a:defRPr/>
            </a:pPr>
            <a:r>
              <a:rPr lang="zh-CN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蓝光反应：由隐花色素和向光素作为受体</a:t>
            </a:r>
          </a:p>
          <a:p>
            <a:pPr eaLnBrk="1" hangingPunct="1">
              <a:lnSpc>
                <a:spcPct val="280000"/>
              </a:lnSpc>
              <a:defRPr/>
            </a:pPr>
            <a:r>
              <a:rPr lang="zh-CN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紫外光反应：</a:t>
            </a:r>
            <a:r>
              <a:rPr lang="zh-CN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紫外光</a:t>
            </a:r>
            <a:r>
              <a:rPr lang="en-US" altLang="zh-CN" sz="2800" smtClean="0"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B</a:t>
            </a:r>
            <a:r>
              <a:rPr lang="zh-CN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受体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908050"/>
            <a:ext cx="5040312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5" name="Picture 3" descr="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1557338"/>
            <a:ext cx="3154363" cy="368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2411413" y="5949950"/>
            <a:ext cx="47545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仿宋_GB2312" pitchFamily="49" charset="-122"/>
              </a:rPr>
              <a:t>植物的向光性反应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77771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468313" y="4868863"/>
            <a:ext cx="7848600" cy="1098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光照                   黑暗</a:t>
            </a:r>
          </a:p>
          <a:p>
            <a:pPr algn="ctr"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</a:rPr>
              <a:t>蓝光促进蚕豆气孔开放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404813"/>
            <a:ext cx="7561262" cy="623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125538"/>
            <a:ext cx="5868987" cy="768350"/>
          </a:xfrm>
        </p:spPr>
        <p:txBody>
          <a:bodyPr/>
          <a:lstStyle/>
          <a:p>
            <a:pPr eaLnBrk="1" hangingPunct="1"/>
            <a:r>
              <a:rPr lang="zh-CN" altLang="en-US" sz="2600" b="0" smtClean="0">
                <a:solidFill>
                  <a:srgbClr val="000099"/>
                </a:solidFill>
                <a:ea typeface="楷体_GB2312" pitchFamily="49" charset="-122"/>
              </a:rPr>
              <a:t>植物体内的蓝光受体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7313" y="2349500"/>
            <a:ext cx="5761037" cy="4114800"/>
          </a:xfrm>
        </p:spPr>
        <p:txBody>
          <a:bodyPr/>
          <a:lstStyle/>
          <a:p>
            <a:pPr eaLnBrk="1" hangingPunct="1">
              <a:lnSpc>
                <a:spcPct val="180000"/>
              </a:lnSpc>
            </a:pPr>
            <a:r>
              <a:rPr lang="zh-CN" altLang="en-US" sz="260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</a:rPr>
              <a:t>隐花色素（</a:t>
            </a:r>
            <a:r>
              <a:rPr lang="en-US" altLang="zh-CN" sz="260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</a:rPr>
              <a:t>cryptochrome</a:t>
            </a:r>
            <a:r>
              <a:rPr lang="zh-CN" altLang="en-US" sz="260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</a:rPr>
              <a:t>）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z="260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</a:rPr>
              <a:t>向光素（</a:t>
            </a:r>
            <a:r>
              <a:rPr lang="en-US" altLang="zh-CN" sz="260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</a:rPr>
              <a:t>phototropin</a:t>
            </a:r>
            <a:r>
              <a:rPr lang="zh-CN" altLang="en-US" sz="260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</a:rPr>
              <a:t>）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z="260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</a:rPr>
              <a:t>玉米素黄质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27150" y="609600"/>
            <a:ext cx="6065838" cy="617538"/>
          </a:xfrm>
        </p:spPr>
        <p:txBody>
          <a:bodyPr/>
          <a:lstStyle/>
          <a:p>
            <a:pPr eaLnBrk="1" hangingPunct="1"/>
            <a:r>
              <a:rPr lang="zh-CN" altLang="en-US" sz="2600" b="0" smtClean="0">
                <a:latin typeface="楷体_GB2312" pitchFamily="49" charset="-122"/>
                <a:ea typeface="楷体_GB2312" pitchFamily="49" charset="-122"/>
              </a:rPr>
              <a:t>隐花色素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16113"/>
            <a:ext cx="7920038" cy="4464050"/>
          </a:xfrm>
        </p:spPr>
        <p:txBody>
          <a:bodyPr/>
          <a:lstStyle/>
          <a:p>
            <a:pPr eaLnBrk="1" hangingPunct="1">
              <a:lnSpc>
                <a:spcPct val="210000"/>
              </a:lnSpc>
              <a:buClr>
                <a:srgbClr val="FF0000"/>
              </a:buClr>
              <a:buSzPct val="95000"/>
              <a:defRPr/>
            </a:pPr>
            <a:r>
              <a:rPr lang="zh-CN" altLang="en-US" sz="19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隐花色素是一类黄素结合蛋白，它的生色团可能是由黄素</a:t>
            </a:r>
            <a:r>
              <a:rPr lang="en-US" altLang="zh-CN" sz="19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(FAD)</a:t>
            </a:r>
            <a:r>
              <a:rPr lang="zh-CN" altLang="en-US" sz="19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和蝶呤</a:t>
            </a:r>
            <a:r>
              <a:rPr lang="en-US" altLang="zh-CN" sz="19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(pterin)</a:t>
            </a:r>
            <a:r>
              <a:rPr lang="zh-CN" altLang="en-US" sz="19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共同组成的，大致分为</a:t>
            </a:r>
            <a:r>
              <a:rPr lang="en-US" altLang="zh-CN" sz="19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Cry1</a:t>
            </a:r>
            <a:r>
              <a:rPr lang="zh-CN" altLang="en-US" sz="19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和</a:t>
            </a:r>
            <a:r>
              <a:rPr lang="en-US" altLang="zh-CN" sz="19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Cry2</a:t>
            </a:r>
            <a:r>
              <a:rPr lang="zh-CN" altLang="en-US" sz="19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两类。</a:t>
            </a:r>
          </a:p>
          <a:p>
            <a:pPr eaLnBrk="1" hangingPunct="1">
              <a:lnSpc>
                <a:spcPct val="210000"/>
              </a:lnSpc>
              <a:buClr>
                <a:srgbClr val="FF0000"/>
              </a:buClr>
              <a:buSzPct val="95000"/>
              <a:defRPr/>
            </a:pPr>
            <a:r>
              <a:rPr lang="zh-CN" altLang="en-US" sz="19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其作用光谱的特征是在蓝光区有</a:t>
            </a:r>
            <a:r>
              <a:rPr lang="en-US" altLang="zh-CN" sz="19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3</a:t>
            </a:r>
            <a:r>
              <a:rPr lang="zh-CN" altLang="en-US" sz="19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个吸收峰或肩</a:t>
            </a:r>
            <a:r>
              <a:rPr lang="en-US" altLang="zh-CN" sz="19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(</a:t>
            </a:r>
            <a:r>
              <a:rPr lang="zh-CN" altLang="en-US" sz="19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在</a:t>
            </a:r>
            <a:r>
              <a:rPr lang="en-US" altLang="zh-CN" sz="19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450</a:t>
            </a:r>
            <a:r>
              <a:rPr lang="zh-CN" altLang="en-US" sz="19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、</a:t>
            </a:r>
            <a:r>
              <a:rPr lang="en-US" altLang="zh-CN" sz="19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420</a:t>
            </a:r>
            <a:r>
              <a:rPr lang="zh-CN" altLang="en-US" sz="19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和</a:t>
            </a:r>
            <a:r>
              <a:rPr lang="en-US" altLang="zh-CN" sz="19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480nm</a:t>
            </a:r>
            <a:r>
              <a:rPr lang="zh-CN" altLang="en-US" sz="19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左右</a:t>
            </a:r>
            <a:r>
              <a:rPr lang="en-US" altLang="zh-CN" sz="19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)</a:t>
            </a:r>
            <a:r>
              <a:rPr lang="zh-CN" altLang="en-US" sz="19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，在近紫外光区有一个峰</a:t>
            </a:r>
            <a:r>
              <a:rPr lang="en-US" altLang="zh-CN" sz="19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(</a:t>
            </a:r>
            <a:r>
              <a:rPr lang="zh-CN" altLang="en-US" sz="19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在</a:t>
            </a:r>
            <a:r>
              <a:rPr lang="en-US" altLang="zh-CN" sz="19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370</a:t>
            </a:r>
            <a:r>
              <a:rPr lang="zh-CN" altLang="en-US" sz="19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～</a:t>
            </a:r>
            <a:r>
              <a:rPr lang="en-US" altLang="zh-CN" sz="19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380nm),</a:t>
            </a:r>
            <a:r>
              <a:rPr lang="zh-CN" altLang="en-US" sz="19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大于</a:t>
            </a:r>
            <a:r>
              <a:rPr lang="en-US" altLang="zh-CN" sz="19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500nm</a:t>
            </a:r>
            <a:r>
              <a:rPr lang="zh-CN" altLang="en-US" sz="19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波长的光对其是无效。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404813"/>
            <a:ext cx="4600575" cy="614362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向 光 素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064500" cy="1800225"/>
          </a:xfrm>
        </p:spPr>
        <p:txBody>
          <a:bodyPr/>
          <a:lstStyle/>
          <a:p>
            <a:pPr eaLnBrk="1" hangingPunct="1">
              <a:lnSpc>
                <a:spcPct val="170000"/>
              </a:lnSpc>
              <a:buClr>
                <a:srgbClr val="FF0000"/>
              </a:buClr>
              <a:buSzPct val="95000"/>
              <a:defRPr/>
            </a:pPr>
            <a:r>
              <a:rPr lang="zh-CN" altLang="en-US" sz="19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含有黄素单核苷酸（</a:t>
            </a:r>
            <a:r>
              <a:rPr lang="en-US" altLang="zh-CN" sz="19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FMN</a:t>
            </a:r>
            <a:r>
              <a:rPr lang="zh-CN" altLang="en-US" sz="19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）的一类蛋白。</a:t>
            </a:r>
          </a:p>
          <a:p>
            <a:pPr eaLnBrk="1" hangingPunct="1">
              <a:lnSpc>
                <a:spcPct val="170000"/>
              </a:lnSpc>
              <a:buClr>
                <a:srgbClr val="FF0000"/>
              </a:buClr>
              <a:buSzPct val="95000"/>
              <a:defRPr/>
            </a:pPr>
            <a:r>
              <a:rPr lang="en-US" altLang="zh-CN" sz="19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C</a:t>
            </a:r>
            <a:r>
              <a:rPr lang="zh-CN" altLang="en-US" sz="19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端带有丝氨酸</a:t>
            </a:r>
            <a:r>
              <a:rPr lang="en-US" altLang="zh-CN" sz="19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/</a:t>
            </a:r>
            <a:r>
              <a:rPr lang="zh-CN" altLang="en-US" sz="19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苏氨酸激酶结构域，</a:t>
            </a:r>
            <a:r>
              <a:rPr lang="en-US" altLang="zh-CN" sz="19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N</a:t>
            </a:r>
            <a:r>
              <a:rPr lang="zh-CN" altLang="en-US" sz="19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端具有黄素结合区，能够发生蓝光依赖的自我磷酸化反应。</a:t>
            </a:r>
          </a:p>
        </p:txBody>
      </p:sp>
      <p:pic>
        <p:nvPicPr>
          <p:cNvPr id="121860" name="Picture 4" descr="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3357563"/>
            <a:ext cx="5040312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2"/>
          <p:cNvSpPr txBox="1">
            <a:spLocks noChangeArrowheads="1"/>
          </p:cNvSpPr>
          <p:nvPr/>
        </p:nvSpPr>
        <p:spPr bwMode="auto">
          <a:xfrm>
            <a:off x="611188" y="549275"/>
            <a:ext cx="489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玉米黄质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73238"/>
            <a:ext cx="7772400" cy="4114800"/>
          </a:xfrm>
        </p:spPr>
        <p:txBody>
          <a:bodyPr/>
          <a:lstStyle/>
          <a:p>
            <a:pPr eaLnBrk="1" hangingPunct="1">
              <a:lnSpc>
                <a:spcPct val="210000"/>
              </a:lnSpc>
              <a:defRPr/>
            </a:pPr>
            <a:r>
              <a:rPr lang="zh-CN" alt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是由叶绿体合成的类胡萝卜素类物质。</a:t>
            </a:r>
          </a:p>
          <a:p>
            <a:pPr eaLnBrk="1" hangingPunct="1">
              <a:lnSpc>
                <a:spcPct val="210000"/>
              </a:lnSpc>
              <a:defRPr/>
            </a:pPr>
            <a:r>
              <a:rPr lang="zh-CN" alt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玉米黄质在保卫细胞中的含量与气孔运动密切相关。</a:t>
            </a:r>
          </a:p>
          <a:p>
            <a:pPr eaLnBrk="1" hangingPunct="1">
              <a:lnSpc>
                <a:spcPct val="210000"/>
              </a:lnSpc>
              <a:defRPr/>
            </a:pPr>
            <a:r>
              <a:rPr lang="zh-CN" alt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玉米黄质吸收光谱与蓝光作用光谱相似。</a:t>
            </a:r>
          </a:p>
          <a:p>
            <a:pPr eaLnBrk="1" hangingPunct="1">
              <a:lnSpc>
                <a:spcPct val="210000"/>
              </a:lnSpc>
              <a:defRPr/>
            </a:pPr>
            <a:r>
              <a:rPr lang="zh-CN" alt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玉米黄质与其他几种蓝光受体一同作用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47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836613"/>
            <a:ext cx="5470525" cy="844550"/>
          </a:xfrm>
        </p:spPr>
        <p:txBody>
          <a:bodyPr/>
          <a:lstStyle/>
          <a:p>
            <a:pPr eaLnBrk="1" hangingPunct="1"/>
            <a:r>
              <a:rPr lang="zh-CN" altLang="en-US" sz="3600" b="1" smtClean="0">
                <a:solidFill>
                  <a:srgbClr val="FFFF66"/>
                </a:solidFill>
                <a:ea typeface="楷体_GB2312" pitchFamily="49" charset="-122"/>
              </a:rPr>
              <a:t>第六节  植物的运动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773238"/>
            <a:ext cx="7705725" cy="4538662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zh-CN" altLang="en-US" sz="2400" b="1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植物的运动</a:t>
            </a:r>
            <a:r>
              <a:rPr lang="zh-CN" altLang="en-US" sz="2400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：植物体的器官在空间产生位置移动。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向性运动</a:t>
            </a:r>
            <a:r>
              <a:rPr lang="zh-CN" altLang="en-US" sz="2400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：由光、重力等外界刺激产生的运动，运动方向由刺激方向决定。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感性运动</a:t>
            </a:r>
            <a:r>
              <a:rPr lang="zh-CN" altLang="en-US" sz="2400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：由外界刺激或内部时间机制引起的运动，运动方向与刺激方向无关。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836613"/>
            <a:ext cx="3381375" cy="6445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200" b="1" i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一、向性运动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557338"/>
            <a:ext cx="8135937" cy="3527425"/>
          </a:xfrm>
        </p:spPr>
        <p:txBody>
          <a:bodyPr/>
          <a:lstStyle/>
          <a:p>
            <a:pPr eaLnBrk="1" hangingPunct="1">
              <a:lnSpc>
                <a:spcPct val="180000"/>
              </a:lnSpc>
            </a:pPr>
            <a:r>
              <a:rPr lang="zh-CN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产生过程</a:t>
            </a:r>
            <a:r>
              <a:rPr lang="zh-CN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：</a:t>
            </a:r>
          </a:p>
          <a:p>
            <a:pPr eaLnBrk="1" hangingPunct="1">
              <a:lnSpc>
                <a:spcPct val="180000"/>
              </a:lnSpc>
              <a:buFontTx/>
              <a:buNone/>
            </a:pPr>
            <a:r>
              <a:rPr lang="zh-CN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    感受（外部刺激）、传导（信息）、反应（弯曲生长）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分类</a:t>
            </a:r>
            <a:r>
              <a:rPr lang="zh-CN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：</a:t>
            </a:r>
            <a:r>
              <a:rPr lang="zh-CN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向光性、向重力性、向化性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549275"/>
            <a:ext cx="6697662" cy="576263"/>
          </a:xfrm>
        </p:spPr>
        <p:txBody>
          <a:bodyPr/>
          <a:lstStyle/>
          <a:p>
            <a:pPr eaLnBrk="1" hangingPunct="1"/>
            <a:r>
              <a:rPr lang="en-US" altLang="zh-CN" sz="2800" b="1" i="0" dirty="0" smtClean="0">
                <a:solidFill>
                  <a:schemeClr val="tx1"/>
                </a:solidFill>
                <a:ea typeface="黑体" pitchFamily="2" charset="-122"/>
              </a:rPr>
              <a:t>2</a:t>
            </a:r>
            <a:r>
              <a:rPr lang="zh-CN" altLang="en-US" sz="2800" b="1" i="0" dirty="0" smtClean="0">
                <a:solidFill>
                  <a:schemeClr val="tx1"/>
                </a:solidFill>
                <a:ea typeface="黑体" pitchFamily="2" charset="-122"/>
              </a:rPr>
              <a:t>、呼吸作用的变化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412875"/>
            <a:ext cx="7343775" cy="44640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 dirty="0" smtClean="0">
                <a:ea typeface="楷体_GB2312" pitchFamily="49" charset="-122"/>
              </a:rPr>
              <a:t>急剧上升</a:t>
            </a:r>
            <a:r>
              <a:rPr lang="zh-CN" altLang="en-US" sz="2400" dirty="0" smtClean="0">
                <a:ea typeface="楷体_GB2312" pitchFamily="49" charset="-122"/>
              </a:rPr>
              <a:t>：种子吸胀后，呼吸迅速上升，与线粒体酶的迅速活化有关。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 dirty="0" smtClean="0">
                <a:ea typeface="楷体_GB2312" pitchFamily="49" charset="-122"/>
              </a:rPr>
              <a:t>呼吸停滞不变</a:t>
            </a:r>
            <a:r>
              <a:rPr lang="zh-CN" altLang="en-US" sz="2400" dirty="0" smtClean="0">
                <a:ea typeface="楷体_GB2312" pitchFamily="49" charset="-122"/>
              </a:rPr>
              <a:t>：种皮限制氧气进入细胞，主要进行无氧呼吸。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 dirty="0" smtClean="0">
                <a:ea typeface="楷体_GB2312" pitchFamily="49" charset="-122"/>
              </a:rPr>
              <a:t>呼吸再急剧上升</a:t>
            </a:r>
            <a:r>
              <a:rPr lang="zh-CN" altLang="en-US" sz="2400" dirty="0" smtClean="0">
                <a:ea typeface="楷体_GB2312" pitchFamily="49" charset="-122"/>
              </a:rPr>
              <a:t>：胚根穿透种皮、增加氧气供应、线粒体酶体系大量合成</a:t>
            </a:r>
            <a:endParaRPr lang="en-US" altLang="zh-CN" sz="2400" dirty="0" smtClean="0"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 dirty="0" smtClean="0">
                <a:ea typeface="楷体_GB2312" pitchFamily="49" charset="-122"/>
              </a:rPr>
              <a:t>显著下降：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幼苗贮存物质消耗，呼吸逐渐降低</a:t>
            </a:r>
            <a:r>
              <a:rPr lang="zh-CN" altLang="en-US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879475"/>
            <a:ext cx="4318000" cy="58737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600" b="1" smtClean="0">
                <a:solidFill>
                  <a:srgbClr val="FFFF66"/>
                </a:solidFill>
                <a:ea typeface="楷体_GB2312" pitchFamily="49" charset="-122"/>
              </a:rPr>
              <a:t>（一）向光性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7127875" cy="4319587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1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．分类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：</a:t>
            </a:r>
            <a:endParaRPr lang="zh-CN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楷体_GB2312" pitchFamily="49" charset="-122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zh-CN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      </a:t>
            </a: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正向光性：向光弯曲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       负向光性：背光弯曲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       横向光性：与光来的方向相垂直</a:t>
            </a:r>
            <a:endParaRPr lang="zh-CN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楷体_GB2312" pitchFamily="49" charset="-122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2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．光的感受：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  （</a:t>
            </a: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1</a:t>
            </a: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）感光部位：茎尖、芽鞘尖端、根尖、叶片、生长的茎。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  （</a:t>
            </a: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2</a:t>
            </a: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）光受体：向光素，具有丝氨酸</a:t>
            </a: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/</a:t>
            </a: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苏氨酸激酶活性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3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．反应：</a:t>
            </a: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不均等生长产生弯曲。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4" descr="向光性机理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404813"/>
            <a:ext cx="5770563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100000">
              <a:srgbClr val="0000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620713"/>
            <a:ext cx="3886200" cy="568325"/>
          </a:xfrm>
        </p:spPr>
        <p:txBody>
          <a:bodyPr/>
          <a:lstStyle/>
          <a:p>
            <a:pPr eaLnBrk="1" hangingPunct="1"/>
            <a:r>
              <a:rPr lang="zh-CN" altLang="en-US" sz="3600" smtClean="0">
                <a:ea typeface="楷体_GB2312" pitchFamily="49" charset="-122"/>
              </a:rPr>
              <a:t>不均等生长原因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424862" cy="5184775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zh-CN" altLang="en-US" sz="2400" b="1" smtClean="0">
                <a:ea typeface="楷体_GB2312" pitchFamily="49" charset="-122"/>
              </a:rPr>
              <a:t>（</a:t>
            </a:r>
            <a:r>
              <a:rPr lang="en-US" altLang="zh-CN" sz="2400" b="1" smtClean="0">
                <a:ea typeface="楷体_GB2312" pitchFamily="49" charset="-122"/>
              </a:rPr>
              <a:t>1</a:t>
            </a:r>
            <a:r>
              <a:rPr lang="zh-CN" altLang="en-US" sz="2400" b="1" smtClean="0">
                <a:ea typeface="楷体_GB2312" pitchFamily="49" charset="-122"/>
              </a:rPr>
              <a:t>）生长素分布不均匀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zh-CN" altLang="en-US" sz="2400" smtClean="0">
                <a:ea typeface="楷体_GB2312" pitchFamily="49" charset="-122"/>
              </a:rPr>
              <a:t>          单侧光（蓝光）</a:t>
            </a:r>
            <a:r>
              <a:rPr lang="en-US" altLang="zh-CN" sz="2400" smtClean="0">
                <a:ea typeface="楷体_GB2312" pitchFamily="49" charset="-122"/>
              </a:rPr>
              <a:t>→</a:t>
            </a:r>
            <a:r>
              <a:rPr lang="zh-CN" altLang="en-US" sz="2400" smtClean="0">
                <a:ea typeface="楷体_GB2312" pitchFamily="49" charset="-122"/>
              </a:rPr>
              <a:t>向光素活化</a:t>
            </a:r>
            <a:r>
              <a:rPr lang="en-US" altLang="zh-CN" sz="2400" smtClean="0">
                <a:ea typeface="楷体_GB2312" pitchFamily="49" charset="-122"/>
              </a:rPr>
              <a:t>→</a:t>
            </a:r>
            <a:r>
              <a:rPr lang="zh-CN" altLang="en-US" sz="2400" smtClean="0">
                <a:ea typeface="楷体_GB2312" pitchFamily="49" charset="-122"/>
              </a:rPr>
              <a:t> 胚芽鞘中</a:t>
            </a:r>
            <a:r>
              <a:rPr lang="en-US" altLang="zh-CN" sz="2400" smtClean="0">
                <a:ea typeface="楷体_GB2312" pitchFamily="49" charset="-122"/>
              </a:rPr>
              <a:t>IAA</a:t>
            </a:r>
            <a:r>
              <a:rPr lang="zh-CN" altLang="en-US" sz="2400" smtClean="0">
                <a:ea typeface="楷体_GB2312" pitchFamily="49" charset="-122"/>
              </a:rPr>
              <a:t>横向运输</a:t>
            </a:r>
            <a:r>
              <a:rPr lang="en-US" altLang="zh-CN" sz="2400" smtClean="0">
                <a:ea typeface="楷体_GB2312" pitchFamily="49" charset="-122"/>
              </a:rPr>
              <a:t>→</a:t>
            </a:r>
            <a:r>
              <a:rPr lang="zh-CN" altLang="en-US" sz="2400" smtClean="0">
                <a:ea typeface="楷体_GB2312" pitchFamily="49" charset="-122"/>
              </a:rPr>
              <a:t>背光面</a:t>
            </a:r>
            <a:r>
              <a:rPr lang="en-US" altLang="zh-CN" sz="2400" smtClean="0">
                <a:ea typeface="楷体_GB2312" pitchFamily="49" charset="-122"/>
              </a:rPr>
              <a:t>IAA↑</a:t>
            </a:r>
            <a:r>
              <a:rPr lang="zh-CN" altLang="en-US" sz="2400" smtClean="0">
                <a:ea typeface="楷体_GB2312" pitchFamily="49" charset="-122"/>
              </a:rPr>
              <a:t>，生长快，向光面</a:t>
            </a:r>
            <a:r>
              <a:rPr lang="en-US" altLang="zh-CN" sz="2400" smtClean="0">
                <a:ea typeface="楷体_GB2312" pitchFamily="49" charset="-122"/>
              </a:rPr>
              <a:t>IAA↓</a:t>
            </a:r>
            <a:r>
              <a:rPr lang="zh-CN" altLang="en-US" sz="2400" smtClean="0">
                <a:ea typeface="楷体_GB2312" pitchFamily="49" charset="-122"/>
              </a:rPr>
              <a:t>，生长慢，弯曲向光生长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zh-CN" altLang="en-US" sz="2400" b="1" smtClean="0">
                <a:ea typeface="楷体_GB2312" pitchFamily="49" charset="-122"/>
              </a:rPr>
              <a:t>（</a:t>
            </a:r>
            <a:r>
              <a:rPr lang="en-US" altLang="zh-CN" sz="2400" b="1" smtClean="0">
                <a:ea typeface="楷体_GB2312" pitchFamily="49" charset="-122"/>
              </a:rPr>
              <a:t>2</a:t>
            </a:r>
            <a:r>
              <a:rPr lang="zh-CN" altLang="en-US" sz="2400" b="1" smtClean="0">
                <a:ea typeface="楷体_GB2312" pitchFamily="49" charset="-122"/>
              </a:rPr>
              <a:t>）抑制物质分布不均匀：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zh-CN" altLang="en-US" sz="2400" smtClean="0">
                <a:ea typeface="楷体_GB2312" pitchFamily="49" charset="-122"/>
              </a:rPr>
              <a:t>           黄化燕麦芽鞘、向日葵下胚轴、萝卜胚轴向光性实验中，发现抑制物在向光面多，背光面少，引起弯曲生长。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zh-CN" altLang="en-US" sz="2400" smtClean="0">
                <a:ea typeface="楷体_GB2312" pitchFamily="49" charset="-122"/>
              </a:rPr>
              <a:t>          萝卜下胚轴中抑制物：萝卜宁、萝卜酰胺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zh-CN" altLang="en-US" sz="2400" smtClean="0">
                <a:ea typeface="楷体_GB2312" pitchFamily="49" charset="-122"/>
              </a:rPr>
              <a:t>          向日葵胚轴中抑制物：黄质醛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4" descr="向光性产生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268413"/>
            <a:ext cx="8424862" cy="3748087"/>
          </a:xfrm>
          <a:prstGeom prst="rect">
            <a:avLst/>
          </a:prstGeom>
          <a:noFill/>
          <a:ln w="38100" cmpd="dbl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1258888" y="5373688"/>
            <a:ext cx="6767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</a:rPr>
              <a:t>不均衡生长的原因之一    生长素分布不均匀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8"/>
          <p:cNvSpPr>
            <a:spLocks noGrp="1" noChangeArrowheads="1"/>
          </p:cNvSpPr>
          <p:nvPr>
            <p:ph type="title"/>
          </p:nvPr>
        </p:nvSpPr>
        <p:spPr>
          <a:xfrm>
            <a:off x="3276600" y="620713"/>
            <a:ext cx="2689225" cy="509587"/>
          </a:xfrm>
        </p:spPr>
        <p:txBody>
          <a:bodyPr/>
          <a:lstStyle/>
          <a:p>
            <a:pPr eaLnBrk="1" hangingPunct="1"/>
            <a:r>
              <a:rPr lang="zh-CN" altLang="en-US" sz="3000" smtClean="0">
                <a:ea typeface="楷体_GB2312" pitchFamily="49" charset="-122"/>
              </a:rPr>
              <a:t>二、向重力性</a:t>
            </a:r>
          </a:p>
        </p:txBody>
      </p:sp>
      <p:pic>
        <p:nvPicPr>
          <p:cNvPr id="138243" name="Picture 4" descr="向地性1"/>
          <p:cNvPicPr>
            <a:picLocks noGrp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2276475"/>
            <a:ext cx="3598863" cy="3959225"/>
          </a:xfrm>
          <a:noFill/>
        </p:spPr>
      </p:pic>
      <p:pic>
        <p:nvPicPr>
          <p:cNvPr id="138244" name="Picture 7" descr="松树负向地性"/>
          <p:cNvPicPr>
            <a:picLocks noGrp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2276475"/>
            <a:ext cx="3598863" cy="3959225"/>
          </a:xfrm>
          <a:noFill/>
        </p:spPr>
      </p:pic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1476375" y="1484313"/>
            <a:ext cx="66960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正向重力性、  负向重力性、  横向重力性</a:t>
            </a:r>
          </a:p>
        </p:txBody>
      </p:sp>
      <p:pic>
        <p:nvPicPr>
          <p:cNvPr id="138246" name="Picture 11" descr="reel_anim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5589588"/>
            <a:ext cx="5588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4" descr="向重力性以及平衡石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88913"/>
            <a:ext cx="6140450" cy="6453187"/>
          </a:xfrm>
          <a:noFill/>
        </p:spPr>
      </p:pic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4464050" y="4005263"/>
            <a:ext cx="46799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zh-CN" altLang="en-US" sz="3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重力感受器</a:t>
            </a:r>
            <a:r>
              <a:rPr lang="zh-CN" altLang="en-US" sz="3000">
                <a:solidFill>
                  <a:srgbClr val="000099"/>
                </a:solidFill>
                <a:latin typeface="Times New Roman" pitchFamily="18" charset="0"/>
              </a:rPr>
              <a:t>：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zh-CN" altLang="en-US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细胞内的平衡石</a:t>
            </a:r>
            <a:r>
              <a:rPr lang="en-US" altLang="zh-CN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—</a:t>
            </a:r>
            <a:r>
              <a:rPr lang="zh-CN" altLang="en-US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淀粉体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4" descr="向重力机理"/>
          <p:cNvPicPr>
            <a:picLocks noGrp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Rectangle 7"/>
          <p:cNvSpPr>
            <a:spLocks noChangeArrowheads="1"/>
          </p:cNvSpPr>
          <p:nvPr/>
        </p:nvSpPr>
        <p:spPr bwMode="auto">
          <a:xfrm>
            <a:off x="4895850" y="333375"/>
            <a:ext cx="42481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600" b="1">
                <a:solidFill>
                  <a:schemeClr val="bg1"/>
                </a:solidFill>
                <a:latin typeface="Arial" charset="0"/>
              </a:rPr>
              <a:t>根向重力性的机理</a:t>
            </a:r>
          </a:p>
        </p:txBody>
      </p:sp>
      <p:pic>
        <p:nvPicPr>
          <p:cNvPr id="5" name="图片 4" descr="0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428604"/>
            <a:ext cx="7101213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052513"/>
            <a:ext cx="5721350" cy="1143000"/>
          </a:xfrm>
          <a:noFill/>
        </p:spPr>
        <p:txBody>
          <a:bodyPr/>
          <a:lstStyle/>
          <a:p>
            <a:pPr eaLnBrk="1" hangingPunct="1"/>
            <a:r>
              <a:rPr lang="en-US" altLang="zh-CN" sz="2800" b="1" i="0" dirty="0" smtClean="0">
                <a:solidFill>
                  <a:schemeClr val="tx1"/>
                </a:solidFill>
                <a:ea typeface="黑体" pitchFamily="2" charset="-122"/>
              </a:rPr>
              <a:t>3</a:t>
            </a:r>
            <a:r>
              <a:rPr lang="zh-CN" altLang="en-US" sz="2800" b="1" i="0" dirty="0" smtClean="0">
                <a:solidFill>
                  <a:schemeClr val="tx1"/>
                </a:solidFill>
                <a:ea typeface="黑体" pitchFamily="2" charset="-122"/>
              </a:rPr>
              <a:t>、酶系统的形成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2565400"/>
            <a:ext cx="6529388" cy="2879725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zh-CN" altLang="en-US" sz="2800" smtClean="0">
                <a:ea typeface="楷体_GB2312" pitchFamily="49" charset="-122"/>
              </a:rPr>
              <a:t>束缚态酶释放、钝化酶活化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800" smtClean="0">
                <a:ea typeface="楷体_GB2312" pitchFamily="49" charset="-122"/>
              </a:rPr>
              <a:t>重新经转录、翻译合成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title"/>
          </p:nvPr>
        </p:nvSpPr>
        <p:spPr>
          <a:xfrm>
            <a:off x="611188" y="981075"/>
            <a:ext cx="865187" cy="4927600"/>
          </a:xfrm>
        </p:spPr>
        <p:txBody>
          <a:bodyPr vert="eaVert"/>
          <a:lstStyle/>
          <a:p>
            <a:pPr algn="ctr" eaLnBrk="1" hangingPunct="1"/>
            <a:r>
              <a:rPr lang="en-US" altLang="zh-CN" sz="2800" dirty="0" smtClean="0">
                <a:solidFill>
                  <a:schemeClr val="tx1"/>
                </a:solidFill>
                <a:ea typeface="黑体" pitchFamily="2" charset="-122"/>
              </a:rPr>
              <a:t>4</a:t>
            </a:r>
            <a:r>
              <a:rPr lang="zh-CN" altLang="en-US" sz="2800" dirty="0" smtClean="0">
                <a:solidFill>
                  <a:schemeClr val="tx1"/>
                </a:solidFill>
                <a:ea typeface="黑体" pitchFamily="2" charset="-122"/>
              </a:rPr>
              <a:t>、 有机物的转变</a:t>
            </a:r>
          </a:p>
        </p:txBody>
      </p:sp>
      <p:pic>
        <p:nvPicPr>
          <p:cNvPr id="41987" name="Picture 4" descr="种子有机物转化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260350"/>
            <a:ext cx="6408737" cy="6315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9215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600" b="1" i="0" smtClean="0">
                <a:solidFill>
                  <a:srgbClr val="FFFF66"/>
                </a:solidFill>
                <a:latin typeface="楷体_GB2312" pitchFamily="49" charset="-122"/>
                <a:ea typeface="楷体_GB2312" pitchFamily="49" charset="-122"/>
              </a:rPr>
              <a:t>第二节  细胞生长的生理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9912" y="2276872"/>
            <a:ext cx="2880345" cy="4249738"/>
          </a:xfrm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zh-CN" altLang="en-US" b="1" dirty="0" smtClean="0">
                <a:solidFill>
                  <a:srgbClr val="FFFF66"/>
                </a:solidFill>
                <a:latin typeface="楷体_GB2312" pitchFamily="49" charset="-122"/>
                <a:ea typeface="楷体_GB2312" pitchFamily="49" charset="-122"/>
              </a:rPr>
              <a:t>细胞分裂 </a:t>
            </a:r>
          </a:p>
          <a:p>
            <a:pPr eaLnBrk="1" hangingPunct="1">
              <a:lnSpc>
                <a:spcPct val="160000"/>
              </a:lnSpc>
            </a:pPr>
            <a:r>
              <a:rPr lang="zh-CN" altLang="en-US" b="1" dirty="0" smtClean="0">
                <a:solidFill>
                  <a:srgbClr val="FFFF66"/>
                </a:solidFill>
                <a:latin typeface="楷体_GB2312" pitchFamily="49" charset="-122"/>
                <a:ea typeface="楷体_GB2312" pitchFamily="49" charset="-122"/>
              </a:rPr>
              <a:t>细胞伸长 </a:t>
            </a:r>
            <a:r>
              <a:rPr lang="zh-CN" altLang="en-US" dirty="0" smtClean="0">
                <a:solidFill>
                  <a:srgbClr val="FFFF66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  <a:p>
            <a:pPr eaLnBrk="1" hangingPunct="1">
              <a:lnSpc>
                <a:spcPct val="160000"/>
              </a:lnSpc>
            </a:pPr>
            <a:r>
              <a:rPr lang="zh-CN" altLang="en-US" b="1" dirty="0" smtClean="0">
                <a:solidFill>
                  <a:srgbClr val="FFFF66"/>
                </a:solidFill>
                <a:latin typeface="楷体_GB2312" pitchFamily="49" charset="-122"/>
                <a:ea typeface="楷体_GB2312" pitchFamily="49" charset="-122"/>
              </a:rPr>
              <a:t>细胞分化 </a:t>
            </a:r>
            <a:r>
              <a:rPr lang="zh-CN" altLang="en-US" dirty="0" smtClean="0">
                <a:solidFill>
                  <a:srgbClr val="FFFF66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title"/>
          </p:nvPr>
        </p:nvSpPr>
        <p:spPr>
          <a:xfrm>
            <a:off x="179512" y="332656"/>
            <a:ext cx="5652120" cy="1587501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z="3000" dirty="0" smtClean="0">
                <a:solidFill>
                  <a:srgbClr val="000099"/>
                </a:solidFill>
                <a:ea typeface="楷体_GB2312" pitchFamily="49" charset="-122"/>
              </a:rPr>
              <a:t>    一、细胞分裂的生理</a:t>
            </a:r>
            <a:r>
              <a:rPr lang="en-US" altLang="zh-CN" sz="3000" dirty="0" smtClean="0">
                <a:solidFill>
                  <a:srgbClr val="000099"/>
                </a:solidFill>
                <a:ea typeface="楷体_GB2312" pitchFamily="49" charset="-122"/>
              </a:rPr>
              <a:t/>
            </a:r>
            <a:br>
              <a:rPr lang="en-US" altLang="zh-CN" sz="3000" dirty="0" smtClean="0">
                <a:solidFill>
                  <a:srgbClr val="000099"/>
                </a:solidFill>
                <a:ea typeface="楷体_GB2312" pitchFamily="49" charset="-122"/>
              </a:rPr>
            </a:br>
            <a:r>
              <a:rPr lang="en-US" altLang="zh-CN" sz="3000" dirty="0" smtClean="0">
                <a:solidFill>
                  <a:srgbClr val="000099"/>
                </a:solidFill>
                <a:ea typeface="楷体_GB2312" pitchFamily="49" charset="-122"/>
              </a:rPr>
              <a:t>        </a:t>
            </a:r>
            <a:r>
              <a:rPr lang="en-US" altLang="zh-CN" sz="2400" dirty="0" smtClean="0">
                <a:solidFill>
                  <a:srgbClr val="000099"/>
                </a:solidFill>
                <a:ea typeface="楷体_GB2312" pitchFamily="49" charset="-122"/>
              </a:rPr>
              <a:t>1</a:t>
            </a:r>
            <a:r>
              <a:rPr lang="zh-CN" altLang="en-US" sz="2400" dirty="0" smtClean="0">
                <a:solidFill>
                  <a:srgbClr val="000099"/>
                </a:solidFill>
                <a:ea typeface="楷体_GB2312" pitchFamily="49" charset="-122"/>
              </a:rPr>
              <a:t>、</a:t>
            </a:r>
            <a:r>
              <a:rPr lang="en-US" altLang="zh-CN" sz="2400" dirty="0" smtClean="0">
                <a:solidFill>
                  <a:srgbClr val="000099"/>
                </a:solidFill>
                <a:ea typeface="楷体_GB2312" pitchFamily="49" charset="-122"/>
              </a:rPr>
              <a:t> </a:t>
            </a:r>
            <a:r>
              <a:rPr lang="zh-CN" altLang="en-US" sz="2400" dirty="0" smtClean="0">
                <a:solidFill>
                  <a:srgbClr val="000099"/>
                </a:solidFill>
                <a:ea typeface="楷体_GB2312" pitchFamily="49" charset="-122"/>
              </a:rPr>
              <a:t>细胞周期（</a:t>
            </a:r>
            <a:r>
              <a:rPr lang="en-US" altLang="zh-CN" sz="2400" dirty="0" smtClean="0">
                <a:solidFill>
                  <a:srgbClr val="000099"/>
                </a:solidFill>
                <a:ea typeface="楷体_GB2312" pitchFamily="49" charset="-122"/>
              </a:rPr>
              <a:t>cell cycle</a:t>
            </a:r>
            <a:r>
              <a:rPr lang="zh-CN" altLang="en-US" sz="2400" dirty="0" smtClean="0">
                <a:solidFill>
                  <a:srgbClr val="000099"/>
                </a:solidFill>
                <a:ea typeface="楷体_GB2312" pitchFamily="49" charset="-122"/>
              </a:rPr>
              <a:t>）</a:t>
            </a:r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71600" y="2060848"/>
            <a:ext cx="7344295" cy="4249737"/>
          </a:xfrm>
          <a:noFill/>
        </p:spPr>
        <p:txBody>
          <a:bodyPr/>
          <a:lstStyle/>
          <a:p>
            <a:pPr eaLnBrk="1" hangingPunct="1">
              <a:lnSpc>
                <a:spcPct val="180000"/>
              </a:lnSpc>
            </a:pPr>
            <a:r>
              <a:rPr lang="zh-CN" altLang="en-US" sz="2400" b="1" dirty="0" smtClean="0">
                <a:solidFill>
                  <a:srgbClr val="003300"/>
                </a:solidFill>
                <a:ea typeface="楷体_GB2312" pitchFamily="49" charset="-122"/>
              </a:rPr>
              <a:t>细胞周期</a:t>
            </a:r>
            <a:r>
              <a:rPr lang="zh-CN" altLang="en-US" sz="2400" dirty="0" smtClean="0">
                <a:solidFill>
                  <a:srgbClr val="003300"/>
                </a:solidFill>
                <a:ea typeface="楷体_GB2312" pitchFamily="49" charset="-122"/>
              </a:rPr>
              <a:t>：细胞分裂成为两个新细胞所需的时间，由间期和分裂期组成。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z="2400" b="1" dirty="0" smtClean="0">
                <a:solidFill>
                  <a:srgbClr val="003300"/>
                </a:solidFill>
                <a:ea typeface="楷体_GB2312" pitchFamily="49" charset="-122"/>
              </a:rPr>
              <a:t>分裂期</a:t>
            </a:r>
            <a:r>
              <a:rPr lang="zh-CN" altLang="en-US" sz="2400" dirty="0" smtClean="0">
                <a:solidFill>
                  <a:srgbClr val="003300"/>
                </a:solidFill>
                <a:ea typeface="楷体_GB2312" pitchFamily="49" charset="-122"/>
              </a:rPr>
              <a:t>：由前、中、后、末四个时期组成。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z="2400" b="1" dirty="0" smtClean="0">
                <a:solidFill>
                  <a:srgbClr val="003300"/>
                </a:solidFill>
                <a:ea typeface="楷体_GB2312" pitchFamily="49" charset="-122"/>
              </a:rPr>
              <a:t>分裂间期</a:t>
            </a:r>
            <a:r>
              <a:rPr lang="zh-CN" altLang="en-US" sz="2400" dirty="0" smtClean="0">
                <a:solidFill>
                  <a:srgbClr val="003300"/>
                </a:solidFill>
                <a:ea typeface="楷体_GB2312" pitchFamily="49" charset="-122"/>
              </a:rPr>
              <a:t>：由</a:t>
            </a:r>
            <a:r>
              <a:rPr lang="en-US" altLang="zh-CN" sz="2400" dirty="0" smtClean="0">
                <a:solidFill>
                  <a:srgbClr val="003300"/>
                </a:solidFill>
                <a:ea typeface="楷体_GB2312" pitchFamily="49" charset="-122"/>
              </a:rPr>
              <a:t>DNA</a:t>
            </a:r>
            <a:r>
              <a:rPr lang="zh-CN" altLang="en-US" sz="2400" dirty="0" smtClean="0">
                <a:solidFill>
                  <a:srgbClr val="003300"/>
                </a:solidFill>
                <a:ea typeface="楷体_GB2312" pitchFamily="49" charset="-122"/>
              </a:rPr>
              <a:t>合成前期（</a:t>
            </a:r>
            <a:r>
              <a:rPr lang="en-US" altLang="zh-CN" sz="2400" dirty="0" smtClean="0">
                <a:solidFill>
                  <a:srgbClr val="003300"/>
                </a:solidFill>
                <a:ea typeface="楷体_GB2312" pitchFamily="49" charset="-122"/>
              </a:rPr>
              <a:t>G</a:t>
            </a:r>
            <a:r>
              <a:rPr lang="en-US" altLang="zh-CN" sz="2400" baseline="-25000" dirty="0" smtClean="0">
                <a:solidFill>
                  <a:srgbClr val="003300"/>
                </a:solidFill>
                <a:ea typeface="楷体_GB2312" pitchFamily="49" charset="-122"/>
              </a:rPr>
              <a:t>1</a:t>
            </a:r>
            <a:r>
              <a:rPr lang="zh-CN" altLang="en-US" sz="2400" dirty="0" smtClean="0">
                <a:solidFill>
                  <a:srgbClr val="003300"/>
                </a:solidFill>
                <a:ea typeface="楷体_GB2312" pitchFamily="49" charset="-122"/>
              </a:rPr>
              <a:t>）、</a:t>
            </a:r>
            <a:r>
              <a:rPr lang="en-US" altLang="zh-CN" sz="2400" dirty="0" smtClean="0">
                <a:solidFill>
                  <a:srgbClr val="003300"/>
                </a:solidFill>
                <a:ea typeface="楷体_GB2312" pitchFamily="49" charset="-122"/>
              </a:rPr>
              <a:t>DNA</a:t>
            </a:r>
            <a:r>
              <a:rPr lang="zh-CN" altLang="en-US" sz="2400" dirty="0" smtClean="0">
                <a:solidFill>
                  <a:srgbClr val="003300"/>
                </a:solidFill>
                <a:ea typeface="楷体_GB2312" pitchFamily="49" charset="-122"/>
              </a:rPr>
              <a:t>合成期（</a:t>
            </a:r>
            <a:r>
              <a:rPr lang="en-US" altLang="zh-CN" sz="2400" dirty="0" smtClean="0">
                <a:solidFill>
                  <a:srgbClr val="003300"/>
                </a:solidFill>
                <a:ea typeface="楷体_GB2312" pitchFamily="49" charset="-122"/>
              </a:rPr>
              <a:t>S</a:t>
            </a:r>
            <a:r>
              <a:rPr lang="zh-CN" altLang="en-US" sz="2400" dirty="0" smtClean="0">
                <a:solidFill>
                  <a:srgbClr val="003300"/>
                </a:solidFill>
                <a:ea typeface="楷体_GB2312" pitchFamily="49" charset="-122"/>
              </a:rPr>
              <a:t>）、</a:t>
            </a:r>
            <a:r>
              <a:rPr lang="en-US" altLang="zh-CN" sz="2400" dirty="0" smtClean="0">
                <a:solidFill>
                  <a:srgbClr val="003300"/>
                </a:solidFill>
                <a:ea typeface="楷体_GB2312" pitchFamily="49" charset="-122"/>
              </a:rPr>
              <a:t>DNA</a:t>
            </a:r>
            <a:r>
              <a:rPr lang="zh-CN" altLang="en-US" sz="2400" dirty="0" smtClean="0">
                <a:solidFill>
                  <a:srgbClr val="003300"/>
                </a:solidFill>
                <a:ea typeface="楷体_GB2312" pitchFamily="49" charset="-122"/>
              </a:rPr>
              <a:t>合成后期（</a:t>
            </a:r>
            <a:r>
              <a:rPr lang="en-US" altLang="zh-CN" sz="2400" dirty="0" smtClean="0">
                <a:solidFill>
                  <a:srgbClr val="003300"/>
                </a:solidFill>
                <a:ea typeface="楷体_GB2312" pitchFamily="49" charset="-122"/>
              </a:rPr>
              <a:t>G</a:t>
            </a:r>
            <a:r>
              <a:rPr lang="en-US" altLang="zh-CN" sz="2400" baseline="-25000" dirty="0" smtClean="0">
                <a:solidFill>
                  <a:srgbClr val="003300"/>
                </a:solidFill>
                <a:ea typeface="楷体_GB2312" pitchFamily="49" charset="-122"/>
              </a:rPr>
              <a:t>2</a:t>
            </a:r>
            <a:r>
              <a:rPr lang="zh-CN" altLang="en-US" sz="2400" dirty="0" smtClean="0">
                <a:solidFill>
                  <a:srgbClr val="003300"/>
                </a:solidFill>
                <a:ea typeface="楷体_GB2312" pitchFamily="49" charset="-122"/>
              </a:rPr>
              <a:t>）组成。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EXPEDITN">
  <a:themeElements>
    <a:clrScheme name="EXPEDIT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CAA966"/>
      </a:hlink>
      <a:folHlink>
        <a:srgbClr val="969696"/>
      </a:folHlink>
    </a:clrScheme>
    <a:fontScheme name="EXPEDITN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XPEDITN 1">
        <a:dk1>
          <a:srgbClr val="000000"/>
        </a:dk1>
        <a:lt1>
          <a:srgbClr val="A7947B"/>
        </a:lt1>
        <a:dk2>
          <a:srgbClr val="FFFFFF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CAA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CAA966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C25422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B04B1E"/>
        </a:accent6>
        <a:hlink>
          <a:srgbClr val="8488AC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SEASHORE">
  <a:themeElements>
    <a:clrScheme name="SEASHORE 1">
      <a:dk1>
        <a:srgbClr val="336699"/>
      </a:dk1>
      <a:lt1>
        <a:srgbClr val="CCCCFF"/>
      </a:lt1>
      <a:dk2>
        <a:srgbClr val="DDDDDD"/>
      </a:dk2>
      <a:lt2>
        <a:srgbClr val="9999FF"/>
      </a:lt2>
      <a:accent1>
        <a:srgbClr val="CCCC00"/>
      </a:accent1>
      <a:accent2>
        <a:srgbClr val="999933"/>
      </a:accent2>
      <a:accent3>
        <a:srgbClr val="E2E2FF"/>
      </a:accent3>
      <a:accent4>
        <a:srgbClr val="2A5682"/>
      </a:accent4>
      <a:accent5>
        <a:srgbClr val="E2E2AA"/>
      </a:accent5>
      <a:accent6>
        <a:srgbClr val="8A8A2D"/>
      </a:accent6>
      <a:hlink>
        <a:srgbClr val="CBCBCB"/>
      </a:hlink>
      <a:folHlink>
        <a:srgbClr val="0099CC"/>
      </a:folHlink>
    </a:clrScheme>
    <a:fontScheme name="SEASHORE">
      <a:majorFont>
        <a:latin typeface="Times New Roman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ASHORE 1">
        <a:dk1>
          <a:srgbClr val="336699"/>
        </a:dk1>
        <a:lt1>
          <a:srgbClr val="CCCCFF"/>
        </a:lt1>
        <a:dk2>
          <a:srgbClr val="DDDDDD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SHORE 2">
        <a:dk1>
          <a:srgbClr val="336699"/>
        </a:dk1>
        <a:lt1>
          <a:srgbClr val="CCCCFF"/>
        </a:lt1>
        <a:dk2>
          <a:srgbClr val="000000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SHOR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EAEAEA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SIDEBAR">
  <a:themeElements>
    <a:clrScheme name="SIDEBAR 1">
      <a:dk1>
        <a:srgbClr val="000099"/>
      </a:dk1>
      <a:lt1>
        <a:srgbClr val="FFFFFF"/>
      </a:lt1>
      <a:dk2>
        <a:srgbClr val="0000FF"/>
      </a:dk2>
      <a:lt2>
        <a:srgbClr val="FFFF00"/>
      </a:lt2>
      <a:accent1>
        <a:srgbClr val="FF6633"/>
      </a:accent1>
      <a:accent2>
        <a:srgbClr val="FF00FF"/>
      </a:accent2>
      <a:accent3>
        <a:srgbClr val="AAAAFF"/>
      </a:accent3>
      <a:accent4>
        <a:srgbClr val="DADADA"/>
      </a:accent4>
      <a:accent5>
        <a:srgbClr val="FFB8AD"/>
      </a:accent5>
      <a:accent6>
        <a:srgbClr val="E700E7"/>
      </a:accent6>
      <a:hlink>
        <a:srgbClr val="FF0000"/>
      </a:hlink>
      <a:folHlink>
        <a:srgbClr val="808080"/>
      </a:folHlink>
    </a:clrScheme>
    <a:fontScheme name="SIDEBAR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DEBAR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BAR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凸显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凸显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都市">
  <a:themeElements>
    <a:clrScheme name="都市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市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都市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VNGLIN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OVNGLIN">
      <a:majorFont>
        <a:latin typeface="Book Antiqua"/>
        <a:ea typeface="宋体"/>
        <a:cs typeface=""/>
      </a:majorFont>
      <a:minorFont>
        <a:latin typeface="Book Antiqu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VNGLIN 1">
        <a:dk1>
          <a:srgbClr val="000000"/>
        </a:dk1>
        <a:lt1>
          <a:srgbClr val="FFFFFF"/>
        </a:lt1>
        <a:dk2>
          <a:srgbClr val="00279F"/>
        </a:dk2>
        <a:lt2>
          <a:srgbClr val="FAFD00"/>
        </a:lt2>
        <a:accent1>
          <a:srgbClr val="FE9B03"/>
        </a:accent1>
        <a:accent2>
          <a:srgbClr val="FF0000"/>
        </a:accent2>
        <a:accent3>
          <a:srgbClr val="AAACCD"/>
        </a:accent3>
        <a:accent4>
          <a:srgbClr val="DADADA"/>
        </a:accent4>
        <a:accent5>
          <a:srgbClr val="FECBAA"/>
        </a:accent5>
        <a:accent6>
          <a:srgbClr val="E70000"/>
        </a:accent6>
        <a:hlink>
          <a:srgbClr val="00FF00"/>
        </a:hlink>
        <a:folHlink>
          <a:srgbClr val="CF0E3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VNGLIN 2">
        <a:dk1>
          <a:srgbClr val="000000"/>
        </a:dk1>
        <a:lt1>
          <a:srgbClr val="FFFFFF"/>
        </a:lt1>
        <a:dk2>
          <a:srgbClr val="0000FF"/>
        </a:dk2>
        <a:lt2>
          <a:srgbClr val="000000"/>
        </a:lt2>
        <a:accent1>
          <a:srgbClr val="00FFFF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FFFF"/>
        </a:accent5>
        <a:accent6>
          <a:srgbClr val="E70000"/>
        </a:accent6>
        <a:hlink>
          <a:srgbClr val="00FF00"/>
        </a:hlink>
        <a:folHlink>
          <a:srgbClr val="A0A0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I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474747"/>
        </a:accent1>
        <a:accent2>
          <a:srgbClr val="DADADA"/>
        </a:accent2>
        <a:accent3>
          <a:srgbClr val="FFFFFF"/>
        </a:accent3>
        <a:accent4>
          <a:srgbClr val="000000"/>
        </a:accent4>
        <a:accent5>
          <a:srgbClr val="B1B1B1"/>
        </a:accent5>
        <a:accent6>
          <a:srgbClr val="C5C5C5"/>
        </a:accent6>
        <a:hlink>
          <a:srgbClr val="000000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HIGHVOLT">
  <a:themeElements>
    <a:clrScheme name="HIGHVOLT 1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6666FF"/>
      </a:hlink>
      <a:folHlink>
        <a:srgbClr val="1C6D9A"/>
      </a:folHlink>
    </a:clrScheme>
    <a:fontScheme name="HIGHVOLT">
      <a:majorFont>
        <a:latin typeface="Impact"/>
        <a:ea typeface="宋体"/>
        <a:cs typeface=""/>
      </a:majorFont>
      <a:minorFont>
        <a:latin typeface="Impact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IGHVOLT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VOLT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VOL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VOLT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VOLT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VOLT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VOLT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VOLT 8">
        <a:dk1>
          <a:srgbClr val="000000"/>
        </a:dk1>
        <a:lt1>
          <a:srgbClr val="FFFFFF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C20085"/>
        </a:accent6>
        <a:hlink>
          <a:srgbClr val="9966FF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FILMSTAR">
  <a:themeElements>
    <a:clrScheme name="凤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FILMSTAR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LMSTAR 1">
        <a:dk1>
          <a:srgbClr val="330099"/>
        </a:dk1>
        <a:lt1>
          <a:srgbClr val="FFFFFF"/>
        </a:lt1>
        <a:dk2>
          <a:srgbClr val="629ADA"/>
        </a:dk2>
        <a:lt2>
          <a:srgbClr val="99CCFF"/>
        </a:lt2>
        <a:accent1>
          <a:srgbClr val="6600FF"/>
        </a:accent1>
        <a:accent2>
          <a:srgbClr val="FFCC00"/>
        </a:accent2>
        <a:accent3>
          <a:srgbClr val="B7CAEA"/>
        </a:accent3>
        <a:accent4>
          <a:srgbClr val="DADADA"/>
        </a:accent4>
        <a:accent5>
          <a:srgbClr val="B8AAFF"/>
        </a:accent5>
        <a:accent6>
          <a:srgbClr val="E7B900"/>
        </a:accent6>
        <a:hlink>
          <a:srgbClr val="CC00CC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LMSTAR 2">
        <a:dk1>
          <a:srgbClr val="000080"/>
        </a:dk1>
        <a:lt1>
          <a:srgbClr val="CCECFF"/>
        </a:lt1>
        <a:dk2>
          <a:srgbClr val="6600FF"/>
        </a:dk2>
        <a:lt2>
          <a:srgbClr val="9999FF"/>
        </a:lt2>
        <a:accent1>
          <a:srgbClr val="FFCC66"/>
        </a:accent1>
        <a:accent2>
          <a:srgbClr val="FF99FF"/>
        </a:accent2>
        <a:accent3>
          <a:srgbClr val="E2F4FF"/>
        </a:accent3>
        <a:accent4>
          <a:srgbClr val="00006C"/>
        </a:accent4>
        <a:accent5>
          <a:srgbClr val="FFE2B8"/>
        </a:accent5>
        <a:accent6>
          <a:srgbClr val="E78AE7"/>
        </a:accent6>
        <a:hlink>
          <a:srgbClr val="00CC66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LMSTAR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SIDEFADE">
  <a:themeElements>
    <a:clrScheme name="SIDEFADE 1">
      <a:dk1>
        <a:srgbClr val="003300"/>
      </a:dk1>
      <a:lt1>
        <a:srgbClr val="FFFFFF"/>
      </a:lt1>
      <a:dk2>
        <a:srgbClr val="336600"/>
      </a:dk2>
      <a:lt2>
        <a:srgbClr val="FFCC66"/>
      </a:lt2>
      <a:accent1>
        <a:srgbClr val="996633"/>
      </a:accent1>
      <a:accent2>
        <a:srgbClr val="0099CC"/>
      </a:accent2>
      <a:accent3>
        <a:srgbClr val="ADB8AA"/>
      </a:accent3>
      <a:accent4>
        <a:srgbClr val="DADADA"/>
      </a:accent4>
      <a:accent5>
        <a:srgbClr val="CAB8AD"/>
      </a:accent5>
      <a:accent6>
        <a:srgbClr val="008AB9"/>
      </a:accent6>
      <a:hlink>
        <a:srgbClr val="FF9933"/>
      </a:hlink>
      <a:folHlink>
        <a:srgbClr val="009900"/>
      </a:folHlink>
    </a:clrScheme>
    <a:fontScheme name="SIDEFADE">
      <a:majorFont>
        <a:latin typeface="Book Antiqua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DEFADE 1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FADE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FAD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STMDRN">
  <a:themeElements>
    <a:clrScheme name="PSTMDRN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PSTMDR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STMDRN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TMDRN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TMDRN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TMDRN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TMDRN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TMDRN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TMDRN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EXPEDITN 3">
    <a:dk1>
      <a:srgbClr val="000000"/>
    </a:dk1>
    <a:lt1>
      <a:srgbClr val="FFFFFF"/>
    </a:lt1>
    <a:dk2>
      <a:srgbClr val="000000"/>
    </a:dk2>
    <a:lt2>
      <a:srgbClr val="333333"/>
    </a:lt2>
    <a:accent1>
      <a:srgbClr val="EAEAEA"/>
    </a:accent1>
    <a:accent2>
      <a:srgbClr val="808080"/>
    </a:accent2>
    <a:accent3>
      <a:srgbClr val="FFFFFF"/>
    </a:accent3>
    <a:accent4>
      <a:srgbClr val="000000"/>
    </a:accent4>
    <a:accent5>
      <a:srgbClr val="F3F3F3"/>
    </a:accent5>
    <a:accent6>
      <a:srgbClr val="737373"/>
    </a:accent6>
    <a:hlink>
      <a:srgbClr val="4D4D4D"/>
    </a:hlink>
    <a:folHlink>
      <a:srgbClr val="C0C0C0"/>
    </a:folHlink>
  </a:clrScheme>
</a:themeOverride>
</file>

<file path=ppt/theme/themeOverride2.xml><?xml version="1.0" encoding="utf-8"?>
<a:themeOverride xmlns:a="http://schemas.openxmlformats.org/drawingml/2006/main">
  <a:clrScheme name="SIDEFADE 1">
    <a:dk1>
      <a:srgbClr val="003300"/>
    </a:dk1>
    <a:lt1>
      <a:srgbClr val="FFFFFF"/>
    </a:lt1>
    <a:dk2>
      <a:srgbClr val="336600"/>
    </a:dk2>
    <a:lt2>
      <a:srgbClr val="FFCC66"/>
    </a:lt2>
    <a:accent1>
      <a:srgbClr val="996633"/>
    </a:accent1>
    <a:accent2>
      <a:srgbClr val="0099CC"/>
    </a:accent2>
    <a:accent3>
      <a:srgbClr val="ADB8AA"/>
    </a:accent3>
    <a:accent4>
      <a:srgbClr val="DADADA"/>
    </a:accent4>
    <a:accent5>
      <a:srgbClr val="CAB8AD"/>
    </a:accent5>
    <a:accent6>
      <a:srgbClr val="008AB9"/>
    </a:accent6>
    <a:hlink>
      <a:srgbClr val="FF9933"/>
    </a:hlink>
    <a:folHlink>
      <a:srgbClr val="009900"/>
    </a:folHlink>
  </a:clrScheme>
</a:themeOverride>
</file>

<file path=ppt/theme/themeOverride3.xml><?xml version="1.0" encoding="utf-8"?>
<a:themeOverride xmlns:a="http://schemas.openxmlformats.org/drawingml/2006/main">
  <a:clrScheme name="PSTMDRN 2">
    <a:dk1>
      <a:srgbClr val="8383AD"/>
    </a:dk1>
    <a:lt1>
      <a:srgbClr val="FFFFFF"/>
    </a:lt1>
    <a:dk2>
      <a:srgbClr val="404176"/>
    </a:dk2>
    <a:lt2>
      <a:srgbClr val="969696"/>
    </a:lt2>
    <a:accent1>
      <a:srgbClr val="BABE90"/>
    </a:accent1>
    <a:accent2>
      <a:srgbClr val="666699"/>
    </a:accent2>
    <a:accent3>
      <a:srgbClr val="FFFFFF"/>
    </a:accent3>
    <a:accent4>
      <a:srgbClr val="6F6F93"/>
    </a:accent4>
    <a:accent5>
      <a:srgbClr val="D9DBC6"/>
    </a:accent5>
    <a:accent6>
      <a:srgbClr val="5C5C8A"/>
    </a:accent6>
    <a:hlink>
      <a:srgbClr val="C09E4A"/>
    </a:hlink>
    <a:folHlink>
      <a:srgbClr val="006666"/>
    </a:folHlink>
  </a:clrScheme>
</a:themeOverride>
</file>

<file path=ppt/theme/themeOverride4.xml><?xml version="1.0" encoding="utf-8"?>
<a:themeOverride xmlns:a="http://schemas.openxmlformats.org/drawingml/2006/main">
  <a:clrScheme name="SEASHORE 2">
    <a:dk1>
      <a:srgbClr val="336699"/>
    </a:dk1>
    <a:lt1>
      <a:srgbClr val="CCCCFF"/>
    </a:lt1>
    <a:dk2>
      <a:srgbClr val="000000"/>
    </a:dk2>
    <a:lt2>
      <a:srgbClr val="9999FF"/>
    </a:lt2>
    <a:accent1>
      <a:srgbClr val="CCCC00"/>
    </a:accent1>
    <a:accent2>
      <a:srgbClr val="999933"/>
    </a:accent2>
    <a:accent3>
      <a:srgbClr val="E2E2FF"/>
    </a:accent3>
    <a:accent4>
      <a:srgbClr val="2A5682"/>
    </a:accent4>
    <a:accent5>
      <a:srgbClr val="E2E2AA"/>
    </a:accent5>
    <a:accent6>
      <a:srgbClr val="8A8A2D"/>
    </a:accent6>
    <a:hlink>
      <a:srgbClr val="CBCBCB"/>
    </a:hlink>
    <a:folHlink>
      <a:srgbClr val="0099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</TotalTime>
  <Words>2024</Words>
  <Application>Microsoft Office PowerPoint</Application>
  <PresentationFormat>全屏显示(4:3)</PresentationFormat>
  <Paragraphs>188</Paragraphs>
  <Slides>57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13</vt:i4>
      </vt:variant>
      <vt:variant>
        <vt:lpstr>幻灯片标题</vt:lpstr>
      </vt:variant>
      <vt:variant>
        <vt:i4>57</vt:i4>
      </vt:variant>
    </vt:vector>
  </HeadingPairs>
  <TitlesOfParts>
    <vt:vector size="70" baseType="lpstr">
      <vt:lpstr>EXPEDITN</vt:lpstr>
      <vt:lpstr>MOVNGLIN</vt:lpstr>
      <vt:lpstr>Network</vt:lpstr>
      <vt:lpstr>Shimmer</vt:lpstr>
      <vt:lpstr>HIGHVOLT</vt:lpstr>
      <vt:lpstr>FILMSTAR</vt:lpstr>
      <vt:lpstr>SIDEFADE</vt:lpstr>
      <vt:lpstr>Eclipse</vt:lpstr>
      <vt:lpstr>PSTMDRN</vt:lpstr>
      <vt:lpstr>SEASHORE</vt:lpstr>
      <vt:lpstr>SIDEBAR</vt:lpstr>
      <vt:lpstr>凸显</vt:lpstr>
      <vt:lpstr>都市</vt:lpstr>
      <vt:lpstr>第九章  植物的生长生理</vt:lpstr>
      <vt:lpstr>幻灯片 2</vt:lpstr>
      <vt:lpstr>幻灯片 3</vt:lpstr>
      <vt:lpstr>幻灯片 4</vt:lpstr>
      <vt:lpstr>2、呼吸作用的变化</vt:lpstr>
      <vt:lpstr>3、酶系统的形成</vt:lpstr>
      <vt:lpstr>4、 有机物的转变</vt:lpstr>
      <vt:lpstr>第二节  细胞生长的生理</vt:lpstr>
      <vt:lpstr>    一、细胞分裂的生理         1、 细胞周期（cell cycle）</vt:lpstr>
      <vt:lpstr>幻灯片 10</vt:lpstr>
      <vt:lpstr>二、细胞伸长生理     1. 细胞伸长</vt:lpstr>
      <vt:lpstr>幻灯片 12</vt:lpstr>
      <vt:lpstr>幻灯片 13</vt:lpstr>
      <vt:lpstr>幻灯片 14</vt:lpstr>
      <vt:lpstr>幻灯片 15</vt:lpstr>
      <vt:lpstr>幻灯片 16</vt:lpstr>
      <vt:lpstr>幻灯片 17</vt:lpstr>
      <vt:lpstr>三、细胞分化的生理</vt:lpstr>
      <vt:lpstr>细胞全能性 </vt:lpstr>
      <vt:lpstr>幻灯片 20</vt:lpstr>
      <vt:lpstr>幻灯片 21</vt:lpstr>
      <vt:lpstr>拟南芥胚胎形成的模式</vt:lpstr>
      <vt:lpstr>生长素极性运输在胚胎发育过程中发挥关键调控作用</vt:lpstr>
      <vt:lpstr>第四节    植物生长的相关性</vt:lpstr>
      <vt:lpstr>一、根和地上部分的相关性：</vt:lpstr>
      <vt:lpstr>水分对根冠比值的影响</vt:lpstr>
      <vt:lpstr>氮素对根冠比值的影响</vt:lpstr>
      <vt:lpstr>二、主茎和侧枝的相关性-顶端优势</vt:lpstr>
      <vt:lpstr>茎顶端优势产生的原因</vt:lpstr>
      <vt:lpstr>根系顶端优势产生的原因</vt:lpstr>
      <vt:lpstr>幻灯片 31</vt:lpstr>
      <vt:lpstr>一、光敏色素的性质 </vt:lpstr>
      <vt:lpstr>光敏色素的化学性质</vt:lpstr>
      <vt:lpstr>幻灯片 34</vt:lpstr>
      <vt:lpstr>幻灯片 35</vt:lpstr>
      <vt:lpstr>光敏色素基因和分子多型性</vt:lpstr>
      <vt:lpstr>幻灯片 37</vt:lpstr>
      <vt:lpstr>二、光敏色素的作用机理</vt:lpstr>
      <vt:lpstr> 光敏素与植物激素</vt:lpstr>
      <vt:lpstr>四、 蓝光和紫外光反应</vt:lpstr>
      <vt:lpstr>幻灯片 41</vt:lpstr>
      <vt:lpstr>幻灯片 42</vt:lpstr>
      <vt:lpstr>幻灯片 43</vt:lpstr>
      <vt:lpstr>植物体内的蓝光受体</vt:lpstr>
      <vt:lpstr>隐花色素</vt:lpstr>
      <vt:lpstr>向 光 素</vt:lpstr>
      <vt:lpstr>幻灯片 47</vt:lpstr>
      <vt:lpstr>第六节  植物的运动</vt:lpstr>
      <vt:lpstr>一、向性运动</vt:lpstr>
      <vt:lpstr>（一）向光性</vt:lpstr>
      <vt:lpstr>幻灯片 51</vt:lpstr>
      <vt:lpstr>不均等生长原因</vt:lpstr>
      <vt:lpstr>幻灯片 53</vt:lpstr>
      <vt:lpstr>二、向重力性</vt:lpstr>
      <vt:lpstr>幻灯片 55</vt:lpstr>
      <vt:lpstr>幻灯片 56</vt:lpstr>
      <vt:lpstr>幻灯片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Administrator</cp:lastModifiedBy>
  <cp:revision>93</cp:revision>
  <dcterms:created xsi:type="dcterms:W3CDTF">1601-01-01T00:00:00Z</dcterms:created>
  <dcterms:modified xsi:type="dcterms:W3CDTF">2018-07-02T00:24:30Z</dcterms:modified>
</cp:coreProperties>
</file>