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7" r:id="rId3"/>
    <p:sldMasterId id="2147483667" r:id="rId4"/>
    <p:sldMasterId id="2147483669" r:id="rId5"/>
    <p:sldMasterId id="2147483681" r:id="rId6"/>
    <p:sldMasterId id="2147483683" r:id="rId7"/>
    <p:sldMasterId id="2147483697" r:id="rId8"/>
    <p:sldMasterId id="2147483707" r:id="rId9"/>
    <p:sldMasterId id="2147483709" r:id="rId10"/>
    <p:sldMasterId id="2147483711" r:id="rId11"/>
    <p:sldMasterId id="2147483715" r:id="rId12"/>
    <p:sldMasterId id="2147483721" r:id="rId13"/>
    <p:sldMasterId id="2147483723" r:id="rId14"/>
    <p:sldMasterId id="2147483958" r:id="rId15"/>
    <p:sldMasterId id="2147484225" r:id="rId16"/>
  </p:sldMasterIdLst>
  <p:handoutMasterIdLst>
    <p:handoutMasterId r:id="rId87"/>
  </p:handoutMasterIdLst>
  <p:sldIdLst>
    <p:sldId id="296" r:id="rId17"/>
    <p:sldId id="297" r:id="rId18"/>
    <p:sldId id="299" r:id="rId19"/>
    <p:sldId id="300" r:id="rId20"/>
    <p:sldId id="346" r:id="rId21"/>
    <p:sldId id="301" r:id="rId22"/>
    <p:sldId id="302" r:id="rId23"/>
    <p:sldId id="403" r:id="rId24"/>
    <p:sldId id="427" r:id="rId25"/>
    <p:sldId id="305" r:id="rId26"/>
    <p:sldId id="371" r:id="rId27"/>
    <p:sldId id="308" r:id="rId28"/>
    <p:sldId id="353" r:id="rId29"/>
    <p:sldId id="262" r:id="rId30"/>
    <p:sldId id="264" r:id="rId31"/>
    <p:sldId id="447" r:id="rId32"/>
    <p:sldId id="448" r:id="rId33"/>
    <p:sldId id="405" r:id="rId34"/>
    <p:sldId id="421" r:id="rId35"/>
    <p:sldId id="317" r:id="rId36"/>
    <p:sldId id="356" r:id="rId37"/>
    <p:sldId id="354" r:id="rId38"/>
    <p:sldId id="374" r:id="rId39"/>
    <p:sldId id="355" r:id="rId40"/>
    <p:sldId id="449" r:id="rId41"/>
    <p:sldId id="450" r:id="rId42"/>
    <p:sldId id="320" r:id="rId43"/>
    <p:sldId id="418" r:id="rId44"/>
    <p:sldId id="325" r:id="rId45"/>
    <p:sldId id="378" r:id="rId46"/>
    <p:sldId id="359" r:id="rId47"/>
    <p:sldId id="368" r:id="rId48"/>
    <p:sldId id="369" r:id="rId49"/>
    <p:sldId id="380" r:id="rId50"/>
    <p:sldId id="361" r:id="rId51"/>
    <p:sldId id="381" r:id="rId52"/>
    <p:sldId id="408" r:id="rId53"/>
    <p:sldId id="451" r:id="rId54"/>
    <p:sldId id="422" r:id="rId55"/>
    <p:sldId id="390" r:id="rId56"/>
    <p:sldId id="329" r:id="rId57"/>
    <p:sldId id="365" r:id="rId58"/>
    <p:sldId id="409" r:id="rId59"/>
    <p:sldId id="382" r:id="rId60"/>
    <p:sldId id="370" r:id="rId61"/>
    <p:sldId id="328" r:id="rId62"/>
    <p:sldId id="410" r:id="rId63"/>
    <p:sldId id="383" r:id="rId64"/>
    <p:sldId id="285" r:id="rId65"/>
    <p:sldId id="452" r:id="rId66"/>
    <p:sldId id="333" r:id="rId67"/>
    <p:sldId id="395" r:id="rId68"/>
    <p:sldId id="396" r:id="rId69"/>
    <p:sldId id="336" r:id="rId70"/>
    <p:sldId id="334" r:id="rId71"/>
    <p:sldId id="362" r:id="rId72"/>
    <p:sldId id="377" r:id="rId73"/>
    <p:sldId id="337" r:id="rId74"/>
    <p:sldId id="338" r:id="rId75"/>
    <p:sldId id="414" r:id="rId76"/>
    <p:sldId id="415" r:id="rId77"/>
    <p:sldId id="340" r:id="rId78"/>
    <p:sldId id="445" r:id="rId79"/>
    <p:sldId id="397" r:id="rId80"/>
    <p:sldId id="446" r:id="rId81"/>
    <p:sldId id="339" r:id="rId82"/>
    <p:sldId id="398" r:id="rId83"/>
    <p:sldId id="399" r:id="rId84"/>
    <p:sldId id="425" r:id="rId85"/>
    <p:sldId id="343" r:id="rId86"/>
  </p:sldIdLst>
  <p:sldSz cx="9144000" cy="6858000" type="screen4x3"/>
  <p:notesSz cx="6858000" cy="9144000"/>
  <p:defaultTextStyle>
    <a:defPPr>
      <a:defRPr lang="zh-CN"/>
    </a:defPPr>
    <a:lvl1pPr algn="ctr" rtl="0" fontAlgn="base">
      <a:spcBef>
        <a:spcPct val="0"/>
      </a:spcBef>
      <a:spcAft>
        <a:spcPct val="0"/>
      </a:spcAft>
      <a:defRPr sz="2800" kern="1200">
        <a:solidFill>
          <a:schemeClr val="tx1"/>
        </a:solidFill>
        <a:latin typeface="Arial" pitchFamily="34" charset="0"/>
        <a:ea typeface="宋体" pitchFamily="2" charset="-122"/>
        <a:cs typeface="+mn-cs"/>
      </a:defRPr>
    </a:lvl1pPr>
    <a:lvl2pPr marL="457200" algn="ctr" rtl="0" fontAlgn="base">
      <a:spcBef>
        <a:spcPct val="0"/>
      </a:spcBef>
      <a:spcAft>
        <a:spcPct val="0"/>
      </a:spcAft>
      <a:defRPr sz="2800" kern="1200">
        <a:solidFill>
          <a:schemeClr val="tx1"/>
        </a:solidFill>
        <a:latin typeface="Arial" pitchFamily="34" charset="0"/>
        <a:ea typeface="宋体" pitchFamily="2" charset="-122"/>
        <a:cs typeface="+mn-cs"/>
      </a:defRPr>
    </a:lvl2pPr>
    <a:lvl3pPr marL="914400" algn="ctr" rtl="0" fontAlgn="base">
      <a:spcBef>
        <a:spcPct val="0"/>
      </a:spcBef>
      <a:spcAft>
        <a:spcPct val="0"/>
      </a:spcAft>
      <a:defRPr sz="2800" kern="1200">
        <a:solidFill>
          <a:schemeClr val="tx1"/>
        </a:solidFill>
        <a:latin typeface="Arial" pitchFamily="34" charset="0"/>
        <a:ea typeface="宋体" pitchFamily="2" charset="-122"/>
        <a:cs typeface="+mn-cs"/>
      </a:defRPr>
    </a:lvl3pPr>
    <a:lvl4pPr marL="1371600" algn="ctr" rtl="0" fontAlgn="base">
      <a:spcBef>
        <a:spcPct val="0"/>
      </a:spcBef>
      <a:spcAft>
        <a:spcPct val="0"/>
      </a:spcAft>
      <a:defRPr sz="2800" kern="1200">
        <a:solidFill>
          <a:schemeClr val="tx1"/>
        </a:solidFill>
        <a:latin typeface="Arial" pitchFamily="34" charset="0"/>
        <a:ea typeface="宋体" pitchFamily="2" charset="-122"/>
        <a:cs typeface="+mn-cs"/>
      </a:defRPr>
    </a:lvl4pPr>
    <a:lvl5pPr marL="1828800" algn="ctr" rtl="0" fontAlgn="base">
      <a:spcBef>
        <a:spcPct val="0"/>
      </a:spcBef>
      <a:spcAft>
        <a:spcPct val="0"/>
      </a:spcAft>
      <a:defRPr sz="2800" kern="1200">
        <a:solidFill>
          <a:schemeClr val="tx1"/>
        </a:solidFill>
        <a:latin typeface="Arial" pitchFamily="34" charset="0"/>
        <a:ea typeface="宋体" pitchFamily="2" charset="-122"/>
        <a:cs typeface="+mn-cs"/>
      </a:defRPr>
    </a:lvl5pPr>
    <a:lvl6pPr marL="2286000" algn="l" defTabSz="914400" rtl="0" eaLnBrk="1" latinLnBrk="0" hangingPunct="1">
      <a:defRPr sz="2800" kern="1200">
        <a:solidFill>
          <a:schemeClr val="tx1"/>
        </a:solidFill>
        <a:latin typeface="Arial" pitchFamily="34" charset="0"/>
        <a:ea typeface="宋体" pitchFamily="2" charset="-122"/>
        <a:cs typeface="+mn-cs"/>
      </a:defRPr>
    </a:lvl6pPr>
    <a:lvl7pPr marL="2743200" algn="l" defTabSz="914400" rtl="0" eaLnBrk="1" latinLnBrk="0" hangingPunct="1">
      <a:defRPr sz="2800" kern="1200">
        <a:solidFill>
          <a:schemeClr val="tx1"/>
        </a:solidFill>
        <a:latin typeface="Arial" pitchFamily="34" charset="0"/>
        <a:ea typeface="宋体" pitchFamily="2" charset="-122"/>
        <a:cs typeface="+mn-cs"/>
      </a:defRPr>
    </a:lvl7pPr>
    <a:lvl8pPr marL="3200400" algn="l" defTabSz="914400" rtl="0" eaLnBrk="1" latinLnBrk="0" hangingPunct="1">
      <a:defRPr sz="2800" kern="1200">
        <a:solidFill>
          <a:schemeClr val="tx1"/>
        </a:solidFill>
        <a:latin typeface="Arial" pitchFamily="34" charset="0"/>
        <a:ea typeface="宋体" pitchFamily="2" charset="-122"/>
        <a:cs typeface="+mn-cs"/>
      </a:defRPr>
    </a:lvl8pPr>
    <a:lvl9pPr marL="3657600" algn="l" defTabSz="914400" rtl="0" eaLnBrk="1" latinLnBrk="0" hangingPunct="1">
      <a:defRPr sz="28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FF"/>
    <a:srgbClr val="000066"/>
    <a:srgbClr val="FF0000"/>
    <a:srgbClr val="008080"/>
    <a:srgbClr val="008000"/>
    <a:srgbClr val="00FFFF"/>
    <a:srgbClr val="E5EFF3"/>
    <a:srgbClr val="F4FA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108" d="100"/>
          <a:sy n="108" d="100"/>
        </p:scale>
        <p:origin x="-17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52"/>
    </p:cViewPr>
  </p:sorterViewPr>
  <p:notesViewPr>
    <p:cSldViewPr>
      <p:cViewPr varScale="1">
        <p:scale>
          <a:sx n="43" d="100"/>
          <a:sy n="43" d="100"/>
        </p:scale>
        <p:origin x="-85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theme" Target="theme/theme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US" altLang="zh-CN"/>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zh-CN"/>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US" altLang="zh-CN"/>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A00847DD-9E06-4FED-8648-0219B4107B4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1FEC2CE-4EAC-4A29-A281-4E552CD28871}" type="slidenum">
              <a:rPr lang="en-US" altLang="zh-CN"/>
              <a:pPr>
                <a:defRPr/>
              </a:pPr>
              <a:t>‹#›</a:t>
            </a:fld>
            <a:endParaRPr lang="en-US" altLang="zh-CN"/>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99E24A6-AAE3-4F0E-A176-8E29AB0580AF}" type="slidenum">
              <a:rPr lang="en-US" altLang="zh-CN"/>
              <a:pPr>
                <a:defRPr/>
              </a:pPr>
              <a:t>‹#›</a:t>
            </a:fld>
            <a:endParaRPr lang="en-US" altLang="zh-CN"/>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14300"/>
            <a:ext cx="9142413" cy="6742113"/>
            <a:chOff x="0" y="72"/>
            <a:chExt cx="5759" cy="4247"/>
          </a:xfrm>
        </p:grpSpPr>
        <p:sp>
          <p:nvSpPr>
            <p:cNvPr id="5" name="Rectangle 3"/>
            <p:cNvSpPr>
              <a:spLocks noChangeArrowheads="1"/>
            </p:cNvSpPr>
            <p:nvPr/>
          </p:nvSpPr>
          <p:spPr bwMode="auto">
            <a:xfrm>
              <a:off x="0" y="2112"/>
              <a:ext cx="5759" cy="2207"/>
            </a:xfrm>
            <a:prstGeom prst="rect">
              <a:avLst/>
            </a:prstGeom>
            <a:solidFill>
              <a:schemeClr val="bg1"/>
            </a:solidFill>
            <a:ln w="9525">
              <a:noFill/>
              <a:miter lim="800000"/>
              <a:headEnd/>
              <a:tailEnd/>
            </a:ln>
            <a:effectLst/>
          </p:spPr>
          <p:txBody>
            <a:bodyPr/>
            <a:lstStyle/>
            <a:p>
              <a:pPr>
                <a:defRPr/>
              </a:pPr>
              <a:endParaRPr lang="zh-CN" altLang="en-US">
                <a:latin typeface="Arial" charset="0"/>
              </a:endParaRPr>
            </a:p>
          </p:txBody>
        </p:sp>
        <p:grpSp>
          <p:nvGrpSpPr>
            <p:cNvPr id="6" name="Group 4"/>
            <p:cNvGrpSpPr>
              <a:grpSpLocks/>
            </p:cNvGrpSpPr>
            <p:nvPr/>
          </p:nvGrpSpPr>
          <p:grpSpPr bwMode="auto">
            <a:xfrm>
              <a:off x="0" y="72"/>
              <a:ext cx="5759" cy="2040"/>
              <a:chOff x="0" y="72"/>
              <a:chExt cx="5759" cy="2040"/>
            </a:xfrm>
          </p:grpSpPr>
          <p:sp>
            <p:nvSpPr>
              <p:cNvPr id="7" name="Rectangle 5"/>
              <p:cNvSpPr>
                <a:spLocks noChangeArrowheads="1"/>
              </p:cNvSpPr>
              <p:nvPr/>
            </p:nvSpPr>
            <p:spPr bwMode="auto">
              <a:xfrm>
                <a:off x="0" y="1872"/>
                <a:ext cx="5759" cy="240"/>
              </a:xfrm>
              <a:prstGeom prst="rect">
                <a:avLst/>
              </a:prstGeom>
              <a:gradFill rotWithShape="0">
                <a:gsLst>
                  <a:gs pos="0">
                    <a:schemeClr val="bg1"/>
                  </a:gs>
                  <a:gs pos="100000">
                    <a:schemeClr val="hlink"/>
                  </a:gs>
                </a:gsLst>
                <a:lin ang="5400000" scaled="1"/>
              </a:gradFill>
              <a:ln w="9525">
                <a:noFill/>
                <a:miter lim="800000"/>
                <a:headEnd/>
                <a:tailEnd/>
              </a:ln>
              <a:effectLst/>
            </p:spPr>
            <p:txBody>
              <a:bodyPr/>
              <a:lstStyle/>
              <a:p>
                <a:pPr>
                  <a:defRPr/>
                </a:pPr>
                <a:endParaRPr lang="zh-CN" altLang="en-US">
                  <a:latin typeface="Arial" charset="0"/>
                </a:endParaRPr>
              </a:p>
            </p:txBody>
          </p:sp>
          <p:grpSp>
            <p:nvGrpSpPr>
              <p:cNvPr id="8" name="Group 6"/>
              <p:cNvGrpSpPr>
                <a:grpSpLocks/>
              </p:cNvGrpSpPr>
              <p:nvPr/>
            </p:nvGrpSpPr>
            <p:grpSpPr bwMode="auto">
              <a:xfrm>
                <a:off x="2289" y="72"/>
                <a:ext cx="1440" cy="1984"/>
                <a:chOff x="2289" y="72"/>
                <a:chExt cx="1440" cy="1984"/>
              </a:xfrm>
            </p:grpSpPr>
            <p:sp>
              <p:nvSpPr>
                <p:cNvPr id="29" name="Freeform 7"/>
                <p:cNvSpPr>
                  <a:spLocks/>
                </p:cNvSpPr>
                <p:nvPr/>
              </p:nvSpPr>
              <p:spPr bwMode="auto">
                <a:xfrm>
                  <a:off x="2289" y="127"/>
                  <a:ext cx="1440" cy="1770"/>
                </a:xfrm>
                <a:custGeom>
                  <a:avLst/>
                  <a:gdLst/>
                  <a:ahLst/>
                  <a:cxnLst>
                    <a:cxn ang="0">
                      <a:pos x="901" y="33"/>
                    </a:cxn>
                    <a:cxn ang="0">
                      <a:pos x="1066" y="129"/>
                    </a:cxn>
                    <a:cxn ang="0">
                      <a:pos x="1207" y="256"/>
                    </a:cxn>
                    <a:cxn ang="0">
                      <a:pos x="1316" y="410"/>
                    </a:cxn>
                    <a:cxn ang="0">
                      <a:pos x="1394" y="581"/>
                    </a:cxn>
                    <a:cxn ang="0">
                      <a:pos x="1435" y="766"/>
                    </a:cxn>
                    <a:cxn ang="0">
                      <a:pos x="1435" y="958"/>
                    </a:cxn>
                    <a:cxn ang="0">
                      <a:pos x="1394" y="1143"/>
                    </a:cxn>
                    <a:cxn ang="0">
                      <a:pos x="1316" y="1314"/>
                    </a:cxn>
                    <a:cxn ang="0">
                      <a:pos x="1207" y="1468"/>
                    </a:cxn>
                    <a:cxn ang="0">
                      <a:pos x="1066" y="1597"/>
                    </a:cxn>
                    <a:cxn ang="0">
                      <a:pos x="901" y="1691"/>
                    </a:cxn>
                    <a:cxn ang="0">
                      <a:pos x="721" y="1749"/>
                    </a:cxn>
                    <a:cxn ang="0">
                      <a:pos x="533" y="1769"/>
                    </a:cxn>
                    <a:cxn ang="0">
                      <a:pos x="344" y="1749"/>
                    </a:cxn>
                    <a:cxn ang="0">
                      <a:pos x="165" y="1691"/>
                    </a:cxn>
                    <a:cxn ang="0">
                      <a:pos x="0" y="1597"/>
                    </a:cxn>
                    <a:cxn ang="0">
                      <a:pos x="125" y="1571"/>
                    </a:cxn>
                    <a:cxn ang="0">
                      <a:pos x="281" y="1640"/>
                    </a:cxn>
                    <a:cxn ang="0">
                      <a:pos x="446" y="1675"/>
                    </a:cxn>
                    <a:cxn ang="0">
                      <a:pos x="618" y="1675"/>
                    </a:cxn>
                    <a:cxn ang="0">
                      <a:pos x="785" y="1640"/>
                    </a:cxn>
                    <a:cxn ang="0">
                      <a:pos x="941" y="1571"/>
                    </a:cxn>
                    <a:cxn ang="0">
                      <a:pos x="1080" y="1470"/>
                    </a:cxn>
                    <a:cxn ang="0">
                      <a:pos x="1194" y="1343"/>
                    </a:cxn>
                    <a:cxn ang="0">
                      <a:pos x="1281" y="1194"/>
                    </a:cxn>
                    <a:cxn ang="0">
                      <a:pos x="1332" y="1032"/>
                    </a:cxn>
                    <a:cxn ang="0">
                      <a:pos x="1350" y="862"/>
                    </a:cxn>
                    <a:cxn ang="0">
                      <a:pos x="1332" y="691"/>
                    </a:cxn>
                    <a:cxn ang="0">
                      <a:pos x="1281" y="530"/>
                    </a:cxn>
                    <a:cxn ang="0">
                      <a:pos x="1194" y="381"/>
                    </a:cxn>
                    <a:cxn ang="0">
                      <a:pos x="1080" y="254"/>
                    </a:cxn>
                    <a:cxn ang="0">
                      <a:pos x="941" y="154"/>
                    </a:cxn>
                    <a:cxn ang="0">
                      <a:pos x="785" y="85"/>
                    </a:cxn>
                    <a:cxn ang="0">
                      <a:pos x="812" y="0"/>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w="9525">
                  <a:noFill/>
                  <a:round/>
                  <a:headEnd type="none" w="sm" len="sm"/>
                  <a:tailEnd type="none" w="sm" len="sm"/>
                </a:ln>
                <a:effectLst/>
              </p:spPr>
              <p:txBody>
                <a:bodyPr/>
                <a:lstStyle/>
                <a:p>
                  <a:pPr>
                    <a:defRPr/>
                  </a:pPr>
                  <a:endParaRPr lang="zh-CN" altLang="en-US">
                    <a:latin typeface="Arial" charset="0"/>
                  </a:endParaRPr>
                </a:p>
              </p:txBody>
            </p:sp>
            <p:sp>
              <p:nvSpPr>
                <p:cNvPr id="30" name="Line 8"/>
                <p:cNvSpPr>
                  <a:spLocks noChangeShapeType="1"/>
                </p:cNvSpPr>
                <p:nvPr/>
              </p:nvSpPr>
              <p:spPr bwMode="auto">
                <a:xfrm flipV="1">
                  <a:off x="2324" y="1620"/>
                  <a:ext cx="143" cy="258"/>
                </a:xfrm>
                <a:prstGeom prst="line">
                  <a:avLst/>
                </a:prstGeom>
                <a:noFill/>
                <a:ln w="25400" cap="sq">
                  <a:solidFill>
                    <a:schemeClr val="bg1"/>
                  </a:solidFill>
                  <a:round/>
                  <a:headEnd type="none" w="sm" len="sm"/>
                  <a:tailEnd type="none" w="sm" len="sm"/>
                </a:ln>
                <a:effectLst/>
              </p:spPr>
              <p:txBody>
                <a:bodyPr/>
                <a:lstStyle/>
                <a:p>
                  <a:pPr>
                    <a:defRPr/>
                  </a:pPr>
                  <a:endParaRPr lang="zh-CN" altLang="en-US">
                    <a:latin typeface="Arial" charset="0"/>
                  </a:endParaRPr>
                </a:p>
              </p:txBody>
            </p:sp>
            <p:sp>
              <p:nvSpPr>
                <p:cNvPr id="31" name="Line 9"/>
                <p:cNvSpPr>
                  <a:spLocks noChangeShapeType="1"/>
                </p:cNvSpPr>
                <p:nvPr/>
              </p:nvSpPr>
              <p:spPr bwMode="auto">
                <a:xfrm flipV="1">
                  <a:off x="3119" y="243"/>
                  <a:ext cx="50" cy="99"/>
                </a:xfrm>
                <a:prstGeom prst="line">
                  <a:avLst/>
                </a:prstGeom>
                <a:noFill/>
                <a:ln w="25400" cap="sq">
                  <a:solidFill>
                    <a:schemeClr val="bg1"/>
                  </a:solidFill>
                  <a:round/>
                  <a:headEnd type="none" w="sm" len="sm"/>
                  <a:tailEnd type="none" w="sm" len="sm"/>
                </a:ln>
                <a:effectLst/>
              </p:spPr>
              <p:txBody>
                <a:bodyPr/>
                <a:lstStyle/>
                <a:p>
                  <a:pPr>
                    <a:defRPr/>
                  </a:pPr>
                  <a:endParaRPr lang="zh-CN" altLang="en-US">
                    <a:latin typeface="Arial" charset="0"/>
                  </a:endParaRPr>
                </a:p>
              </p:txBody>
            </p:sp>
            <p:sp>
              <p:nvSpPr>
                <p:cNvPr id="32" name="Line 10"/>
                <p:cNvSpPr>
                  <a:spLocks noChangeShapeType="1"/>
                </p:cNvSpPr>
                <p:nvPr/>
              </p:nvSpPr>
              <p:spPr bwMode="auto">
                <a:xfrm flipV="1">
                  <a:off x="3203" y="72"/>
                  <a:ext cx="50" cy="99"/>
                </a:xfrm>
                <a:prstGeom prst="line">
                  <a:avLst/>
                </a:prstGeom>
                <a:noFill/>
                <a:ln w="25400" cap="sq">
                  <a:solidFill>
                    <a:schemeClr val="bg1"/>
                  </a:solidFill>
                  <a:round/>
                  <a:headEnd type="none" w="sm" len="sm"/>
                  <a:tailEnd type="none" w="sm" len="sm"/>
                </a:ln>
                <a:effectLst/>
              </p:spPr>
              <p:txBody>
                <a:bodyPr/>
                <a:lstStyle/>
                <a:p>
                  <a:pPr>
                    <a:defRPr/>
                  </a:pPr>
                  <a:endParaRPr lang="zh-CN" altLang="en-US">
                    <a:latin typeface="Arial" charset="0"/>
                  </a:endParaRPr>
                </a:p>
              </p:txBody>
            </p:sp>
            <p:sp>
              <p:nvSpPr>
                <p:cNvPr id="33" name="Freeform 11"/>
                <p:cNvSpPr>
                  <a:spLocks/>
                </p:cNvSpPr>
                <p:nvPr/>
              </p:nvSpPr>
              <p:spPr bwMode="auto">
                <a:xfrm>
                  <a:off x="2483" y="1903"/>
                  <a:ext cx="841" cy="153"/>
                </a:xfrm>
                <a:custGeom>
                  <a:avLst/>
                  <a:gdLst/>
                  <a:ahLst/>
                  <a:cxnLst>
                    <a:cxn ang="0">
                      <a:pos x="3" y="98"/>
                    </a:cxn>
                    <a:cxn ang="0">
                      <a:pos x="20" y="80"/>
                    </a:cxn>
                    <a:cxn ang="0">
                      <a:pos x="44" y="65"/>
                    </a:cxn>
                    <a:cxn ang="0">
                      <a:pos x="89" y="43"/>
                    </a:cxn>
                    <a:cxn ang="0">
                      <a:pos x="140" y="30"/>
                    </a:cxn>
                    <a:cxn ang="0">
                      <a:pos x="188" y="19"/>
                    </a:cxn>
                    <a:cxn ang="0">
                      <a:pos x="253" y="9"/>
                    </a:cxn>
                    <a:cxn ang="0">
                      <a:pos x="314" y="3"/>
                    </a:cxn>
                    <a:cxn ang="0">
                      <a:pos x="386" y="0"/>
                    </a:cxn>
                    <a:cxn ang="0">
                      <a:pos x="475" y="1"/>
                    </a:cxn>
                    <a:cxn ang="0">
                      <a:pos x="567" y="6"/>
                    </a:cxn>
                    <a:cxn ang="0">
                      <a:pos x="632" y="14"/>
                    </a:cxn>
                    <a:cxn ang="0">
                      <a:pos x="700" y="27"/>
                    </a:cxn>
                    <a:cxn ang="0">
                      <a:pos x="765" y="47"/>
                    </a:cxn>
                    <a:cxn ang="0">
                      <a:pos x="799" y="66"/>
                    </a:cxn>
                    <a:cxn ang="0">
                      <a:pos x="820" y="82"/>
                    </a:cxn>
                    <a:cxn ang="0">
                      <a:pos x="840" y="108"/>
                    </a:cxn>
                    <a:cxn ang="0">
                      <a:pos x="806" y="122"/>
                    </a:cxn>
                    <a:cxn ang="0">
                      <a:pos x="748" y="133"/>
                    </a:cxn>
                    <a:cxn ang="0">
                      <a:pos x="676" y="141"/>
                    </a:cxn>
                    <a:cxn ang="0">
                      <a:pos x="608" y="148"/>
                    </a:cxn>
                    <a:cxn ang="0">
                      <a:pos x="526" y="151"/>
                    </a:cxn>
                    <a:cxn ang="0">
                      <a:pos x="437" y="152"/>
                    </a:cxn>
                    <a:cxn ang="0">
                      <a:pos x="352" y="152"/>
                    </a:cxn>
                    <a:cxn ang="0">
                      <a:pos x="263" y="151"/>
                    </a:cxn>
                    <a:cxn ang="0">
                      <a:pos x="164" y="143"/>
                    </a:cxn>
                    <a:cxn ang="0">
                      <a:pos x="85" y="135"/>
                    </a:cxn>
                    <a:cxn ang="0">
                      <a:pos x="20" y="120"/>
                    </a:cxn>
                    <a:cxn ang="0">
                      <a:pos x="0" y="109"/>
                    </a:cxn>
                    <a:cxn ang="0">
                      <a:pos x="3" y="98"/>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w="9525">
                  <a:noFill/>
                  <a:round/>
                  <a:headEnd type="none" w="sm" len="sm"/>
                  <a:tailEnd type="none" w="sm" len="sm"/>
                </a:ln>
                <a:effectLst/>
              </p:spPr>
              <p:txBody>
                <a:bodyPr/>
                <a:lstStyle/>
                <a:p>
                  <a:pPr>
                    <a:defRPr/>
                  </a:pPr>
                  <a:endParaRPr lang="zh-CN" altLang="en-US">
                    <a:latin typeface="Arial" charset="0"/>
                  </a:endParaRPr>
                </a:p>
              </p:txBody>
            </p:sp>
          </p:grpSp>
          <p:sp>
            <p:nvSpPr>
              <p:cNvPr id="9" name="Oval 12"/>
              <p:cNvSpPr>
                <a:spLocks noChangeArrowheads="1"/>
              </p:cNvSpPr>
              <p:nvPr/>
            </p:nvSpPr>
            <p:spPr bwMode="auto">
              <a:xfrm>
                <a:off x="2071" y="250"/>
                <a:ext cx="1497" cy="1494"/>
              </a:xfrm>
              <a:prstGeom prst="ellipse">
                <a:avLst/>
              </a:prstGeom>
              <a:gradFill rotWithShape="0">
                <a:gsLst>
                  <a:gs pos="0">
                    <a:schemeClr val="bg1"/>
                  </a:gs>
                  <a:gs pos="100000">
                    <a:schemeClr val="bg2"/>
                  </a:gs>
                </a:gsLst>
                <a:lin ang="0" scaled="1"/>
              </a:gradFill>
              <a:ln w="9525">
                <a:noFill/>
                <a:round/>
                <a:headEnd/>
                <a:tailEnd/>
              </a:ln>
              <a:effectLst/>
            </p:spPr>
            <p:txBody>
              <a:bodyPr/>
              <a:lstStyle/>
              <a:p>
                <a:pPr>
                  <a:defRPr/>
                </a:pPr>
                <a:endParaRPr lang="zh-CN" altLang="en-US">
                  <a:latin typeface="Arial" charset="0"/>
                </a:endParaRPr>
              </a:p>
            </p:txBody>
          </p:sp>
          <p:grpSp>
            <p:nvGrpSpPr>
              <p:cNvPr id="10" name="Group 13"/>
              <p:cNvGrpSpPr>
                <a:grpSpLocks/>
              </p:cNvGrpSpPr>
              <p:nvPr/>
            </p:nvGrpSpPr>
            <p:grpSpPr bwMode="auto">
              <a:xfrm>
                <a:off x="2071" y="406"/>
                <a:ext cx="1392" cy="1109"/>
                <a:chOff x="2071" y="406"/>
                <a:chExt cx="1392" cy="1109"/>
              </a:xfrm>
            </p:grpSpPr>
            <p:sp>
              <p:nvSpPr>
                <p:cNvPr id="11" name="Freeform 14"/>
                <p:cNvSpPr>
                  <a:spLocks/>
                </p:cNvSpPr>
                <p:nvPr/>
              </p:nvSpPr>
              <p:spPr bwMode="auto">
                <a:xfrm>
                  <a:off x="2268" y="812"/>
                  <a:ext cx="1" cy="17"/>
                </a:xfrm>
                <a:custGeom>
                  <a:avLst/>
                  <a:gdLst/>
                  <a:ahLst/>
                  <a:cxnLst>
                    <a:cxn ang="0">
                      <a:pos x="0" y="0"/>
                    </a:cxn>
                    <a:cxn ang="0">
                      <a:pos x="0" y="16"/>
                    </a:cxn>
                    <a:cxn ang="0">
                      <a:pos x="0" y="16"/>
                    </a:cxn>
                    <a:cxn ang="0">
                      <a:pos x="0" y="6"/>
                    </a:cxn>
                    <a:cxn ang="0">
                      <a:pos x="0" y="0"/>
                    </a:cxn>
                  </a:cxnLst>
                  <a:rect l="0" t="0" r="r" b="b"/>
                  <a:pathLst>
                    <a:path w="1" h="17">
                      <a:moveTo>
                        <a:pt x="0" y="0"/>
                      </a:moveTo>
                      <a:lnTo>
                        <a:pt x="0" y="16"/>
                      </a:lnTo>
                      <a:lnTo>
                        <a:pt x="0" y="16"/>
                      </a:lnTo>
                      <a:lnTo>
                        <a:pt x="0" y="6"/>
                      </a:lnTo>
                      <a:lnTo>
                        <a:pt x="0"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12" name="Freeform 15"/>
                <p:cNvSpPr>
                  <a:spLocks/>
                </p:cNvSpPr>
                <p:nvPr/>
              </p:nvSpPr>
              <p:spPr bwMode="auto">
                <a:xfrm>
                  <a:off x="2292" y="843"/>
                  <a:ext cx="17" cy="17"/>
                </a:xfrm>
                <a:custGeom>
                  <a:avLst/>
                  <a:gdLst/>
                  <a:ahLst/>
                  <a:cxnLst>
                    <a:cxn ang="0">
                      <a:pos x="0" y="0"/>
                    </a:cxn>
                    <a:cxn ang="0">
                      <a:pos x="16" y="0"/>
                    </a:cxn>
                    <a:cxn ang="0">
                      <a:pos x="16" y="16"/>
                    </a:cxn>
                    <a:cxn ang="0">
                      <a:pos x="0" y="0"/>
                    </a:cxn>
                  </a:cxnLst>
                  <a:rect l="0" t="0" r="r" b="b"/>
                  <a:pathLst>
                    <a:path w="17" h="17">
                      <a:moveTo>
                        <a:pt x="0" y="0"/>
                      </a:moveTo>
                      <a:lnTo>
                        <a:pt x="16" y="0"/>
                      </a:lnTo>
                      <a:lnTo>
                        <a:pt x="16" y="16"/>
                      </a:lnTo>
                      <a:lnTo>
                        <a:pt x="0"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13" name="Freeform 16"/>
                <p:cNvSpPr>
                  <a:spLocks/>
                </p:cNvSpPr>
                <p:nvPr/>
              </p:nvSpPr>
              <p:spPr bwMode="auto">
                <a:xfrm>
                  <a:off x="2372" y="802"/>
                  <a:ext cx="51" cy="48"/>
                </a:xfrm>
                <a:custGeom>
                  <a:avLst/>
                  <a:gdLst/>
                  <a:ahLst/>
                  <a:cxnLst>
                    <a:cxn ang="0">
                      <a:pos x="50" y="0"/>
                    </a:cxn>
                    <a:cxn ang="0">
                      <a:pos x="31" y="0"/>
                    </a:cxn>
                    <a:cxn ang="0">
                      <a:pos x="20" y="13"/>
                    </a:cxn>
                    <a:cxn ang="0">
                      <a:pos x="13" y="13"/>
                    </a:cxn>
                    <a:cxn ang="0">
                      <a:pos x="7" y="19"/>
                    </a:cxn>
                    <a:cxn ang="0">
                      <a:pos x="0" y="19"/>
                    </a:cxn>
                    <a:cxn ang="0">
                      <a:pos x="0" y="35"/>
                    </a:cxn>
                    <a:cxn ang="0">
                      <a:pos x="12" y="47"/>
                    </a:cxn>
                    <a:cxn ang="0">
                      <a:pos x="41" y="47"/>
                    </a:cxn>
                    <a:cxn ang="0">
                      <a:pos x="50" y="35"/>
                    </a:cxn>
                    <a:cxn ang="0">
                      <a:pos x="50" y="0"/>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14" name="Freeform 17"/>
                <p:cNvSpPr>
                  <a:spLocks/>
                </p:cNvSpPr>
                <p:nvPr/>
              </p:nvSpPr>
              <p:spPr bwMode="auto">
                <a:xfrm>
                  <a:off x="2071" y="840"/>
                  <a:ext cx="451" cy="587"/>
                </a:xfrm>
                <a:custGeom>
                  <a:avLst/>
                  <a:gdLst/>
                  <a:ahLst/>
                  <a:cxnLst>
                    <a:cxn ang="0">
                      <a:pos x="107" y="0"/>
                    </a:cxn>
                    <a:cxn ang="0">
                      <a:pos x="99" y="16"/>
                    </a:cxn>
                    <a:cxn ang="0">
                      <a:pos x="64" y="47"/>
                    </a:cxn>
                    <a:cxn ang="0">
                      <a:pos x="56" y="75"/>
                    </a:cxn>
                    <a:cxn ang="0">
                      <a:pos x="30" y="95"/>
                    </a:cxn>
                    <a:cxn ang="0">
                      <a:pos x="12" y="135"/>
                    </a:cxn>
                    <a:cxn ang="0">
                      <a:pos x="12" y="159"/>
                    </a:cxn>
                    <a:cxn ang="0">
                      <a:pos x="0" y="201"/>
                    </a:cxn>
                    <a:cxn ang="0">
                      <a:pos x="16" y="219"/>
                    </a:cxn>
                    <a:cxn ang="0">
                      <a:pos x="56" y="272"/>
                    </a:cxn>
                    <a:cxn ang="0">
                      <a:pos x="68" y="265"/>
                    </a:cxn>
                    <a:cxn ang="0">
                      <a:pos x="139" y="265"/>
                    </a:cxn>
                    <a:cxn ang="0">
                      <a:pos x="172" y="278"/>
                    </a:cxn>
                    <a:cxn ang="0">
                      <a:pos x="169" y="319"/>
                    </a:cxn>
                    <a:cxn ang="0">
                      <a:pos x="193" y="374"/>
                    </a:cxn>
                    <a:cxn ang="0">
                      <a:pos x="191" y="389"/>
                    </a:cxn>
                    <a:cxn ang="0">
                      <a:pos x="201" y="406"/>
                    </a:cxn>
                    <a:cxn ang="0">
                      <a:pos x="186" y="445"/>
                    </a:cxn>
                    <a:cxn ang="0">
                      <a:pos x="204" y="494"/>
                    </a:cxn>
                    <a:cxn ang="0">
                      <a:pos x="214" y="532"/>
                    </a:cxn>
                    <a:cxn ang="0">
                      <a:pos x="226" y="556"/>
                    </a:cxn>
                    <a:cxn ang="0">
                      <a:pos x="239" y="586"/>
                    </a:cxn>
                    <a:cxn ang="0">
                      <a:pos x="263" y="582"/>
                    </a:cxn>
                    <a:cxn ang="0">
                      <a:pos x="302" y="560"/>
                    </a:cxn>
                    <a:cxn ang="0">
                      <a:pos x="320" y="533"/>
                    </a:cxn>
                    <a:cxn ang="0">
                      <a:pos x="319" y="515"/>
                    </a:cxn>
                    <a:cxn ang="0">
                      <a:pos x="342" y="500"/>
                    </a:cxn>
                    <a:cxn ang="0">
                      <a:pos x="338" y="474"/>
                    </a:cxn>
                    <a:cxn ang="0">
                      <a:pos x="373" y="432"/>
                    </a:cxn>
                    <a:cxn ang="0">
                      <a:pos x="378" y="398"/>
                    </a:cxn>
                    <a:cxn ang="0">
                      <a:pos x="369" y="386"/>
                    </a:cxn>
                    <a:cxn ang="0">
                      <a:pos x="373" y="372"/>
                    </a:cxn>
                    <a:cxn ang="0">
                      <a:pos x="365" y="360"/>
                    </a:cxn>
                    <a:cxn ang="0">
                      <a:pos x="391" y="327"/>
                    </a:cxn>
                    <a:cxn ang="0">
                      <a:pos x="391" y="310"/>
                    </a:cxn>
                    <a:cxn ang="0">
                      <a:pos x="427" y="282"/>
                    </a:cxn>
                    <a:cxn ang="0">
                      <a:pos x="450" y="207"/>
                    </a:cxn>
                    <a:cxn ang="0">
                      <a:pos x="417" y="226"/>
                    </a:cxn>
                    <a:cxn ang="0">
                      <a:pos x="388" y="218"/>
                    </a:cxn>
                    <a:cxn ang="0">
                      <a:pos x="392" y="200"/>
                    </a:cxn>
                    <a:cxn ang="0">
                      <a:pos x="363" y="180"/>
                    </a:cxn>
                    <a:cxn ang="0">
                      <a:pos x="349" y="132"/>
                    </a:cxn>
                    <a:cxn ang="0">
                      <a:pos x="321" y="93"/>
                    </a:cxn>
                    <a:cxn ang="0">
                      <a:pos x="321" y="66"/>
                    </a:cxn>
                    <a:cxn ang="0">
                      <a:pos x="306" y="65"/>
                    </a:cxn>
                    <a:cxn ang="0">
                      <a:pos x="296" y="69"/>
                    </a:cxn>
                    <a:cxn ang="0">
                      <a:pos x="254" y="54"/>
                    </a:cxn>
                    <a:cxn ang="0">
                      <a:pos x="243" y="65"/>
                    </a:cxn>
                    <a:cxn ang="0">
                      <a:pos x="234" y="78"/>
                    </a:cxn>
                    <a:cxn ang="0">
                      <a:pos x="211" y="53"/>
                    </a:cxn>
                    <a:cxn ang="0">
                      <a:pos x="189" y="47"/>
                    </a:cxn>
                    <a:cxn ang="0">
                      <a:pos x="187" y="15"/>
                    </a:cxn>
                    <a:cxn ang="0">
                      <a:pos x="155" y="20"/>
                    </a:cxn>
                    <a:cxn ang="0">
                      <a:pos x="135" y="13"/>
                    </a:cxn>
                    <a:cxn ang="0">
                      <a:pos x="107" y="0"/>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15" name="Freeform 18"/>
                <p:cNvSpPr>
                  <a:spLocks/>
                </p:cNvSpPr>
                <p:nvPr/>
              </p:nvSpPr>
              <p:spPr bwMode="auto">
                <a:xfrm>
                  <a:off x="3112" y="987"/>
                  <a:ext cx="17" cy="28"/>
                </a:xfrm>
                <a:custGeom>
                  <a:avLst/>
                  <a:gdLst/>
                  <a:ahLst/>
                  <a:cxnLst>
                    <a:cxn ang="0">
                      <a:pos x="7" y="0"/>
                    </a:cxn>
                    <a:cxn ang="0">
                      <a:pos x="9" y="8"/>
                    </a:cxn>
                    <a:cxn ang="0">
                      <a:pos x="7" y="14"/>
                    </a:cxn>
                    <a:cxn ang="0">
                      <a:pos x="7" y="19"/>
                    </a:cxn>
                    <a:cxn ang="0">
                      <a:pos x="16" y="23"/>
                    </a:cxn>
                    <a:cxn ang="0">
                      <a:pos x="16" y="27"/>
                    </a:cxn>
                    <a:cxn ang="0">
                      <a:pos x="9" y="23"/>
                    </a:cxn>
                    <a:cxn ang="0">
                      <a:pos x="3" y="27"/>
                    </a:cxn>
                    <a:cxn ang="0">
                      <a:pos x="0" y="23"/>
                    </a:cxn>
                    <a:cxn ang="0">
                      <a:pos x="3" y="19"/>
                    </a:cxn>
                    <a:cxn ang="0">
                      <a:pos x="0" y="14"/>
                    </a:cxn>
                    <a:cxn ang="0">
                      <a:pos x="3" y="4"/>
                    </a:cxn>
                    <a:cxn ang="0">
                      <a:pos x="7" y="0"/>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16" name="Freeform 19"/>
                <p:cNvSpPr>
                  <a:spLocks/>
                </p:cNvSpPr>
                <p:nvPr/>
              </p:nvSpPr>
              <p:spPr bwMode="auto">
                <a:xfrm>
                  <a:off x="3027" y="1109"/>
                  <a:ext cx="68" cy="97"/>
                </a:xfrm>
                <a:custGeom>
                  <a:avLst/>
                  <a:gdLst/>
                  <a:ahLst/>
                  <a:cxnLst>
                    <a:cxn ang="0">
                      <a:pos x="0" y="48"/>
                    </a:cxn>
                    <a:cxn ang="0">
                      <a:pos x="24" y="48"/>
                    </a:cxn>
                    <a:cxn ang="0">
                      <a:pos x="52" y="0"/>
                    </a:cxn>
                    <a:cxn ang="0">
                      <a:pos x="67" y="28"/>
                    </a:cxn>
                    <a:cxn ang="0">
                      <a:pos x="55" y="96"/>
                    </a:cxn>
                    <a:cxn ang="0">
                      <a:pos x="5" y="80"/>
                    </a:cxn>
                    <a:cxn ang="0">
                      <a:pos x="0" y="48"/>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17" name="Freeform 20"/>
                <p:cNvSpPr>
                  <a:spLocks/>
                </p:cNvSpPr>
                <p:nvPr/>
              </p:nvSpPr>
              <p:spPr bwMode="auto">
                <a:xfrm>
                  <a:off x="3162" y="1146"/>
                  <a:ext cx="117" cy="94"/>
                </a:xfrm>
                <a:custGeom>
                  <a:avLst/>
                  <a:gdLst/>
                  <a:ahLst/>
                  <a:cxnLst>
                    <a:cxn ang="0">
                      <a:pos x="7" y="22"/>
                    </a:cxn>
                    <a:cxn ang="0">
                      <a:pos x="0" y="0"/>
                    </a:cxn>
                    <a:cxn ang="0">
                      <a:pos x="39" y="9"/>
                    </a:cxn>
                    <a:cxn ang="0">
                      <a:pos x="95" y="32"/>
                    </a:cxn>
                    <a:cxn ang="0">
                      <a:pos x="95" y="49"/>
                    </a:cxn>
                    <a:cxn ang="0">
                      <a:pos x="116" y="93"/>
                    </a:cxn>
                    <a:cxn ang="0">
                      <a:pos x="73" y="51"/>
                    </a:cxn>
                    <a:cxn ang="0">
                      <a:pos x="44" y="54"/>
                    </a:cxn>
                    <a:cxn ang="0">
                      <a:pos x="7" y="22"/>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18" name="Freeform 21"/>
                <p:cNvSpPr>
                  <a:spLocks/>
                </p:cNvSpPr>
                <p:nvPr/>
              </p:nvSpPr>
              <p:spPr bwMode="auto">
                <a:xfrm>
                  <a:off x="3384" y="1337"/>
                  <a:ext cx="79" cy="101"/>
                </a:xfrm>
                <a:custGeom>
                  <a:avLst/>
                  <a:gdLst/>
                  <a:ahLst/>
                  <a:cxnLst>
                    <a:cxn ang="0">
                      <a:pos x="48" y="0"/>
                    </a:cxn>
                    <a:cxn ang="0">
                      <a:pos x="78" y="30"/>
                    </a:cxn>
                    <a:cxn ang="0">
                      <a:pos x="16" y="100"/>
                    </a:cxn>
                    <a:cxn ang="0">
                      <a:pos x="0" y="84"/>
                    </a:cxn>
                    <a:cxn ang="0">
                      <a:pos x="45" y="39"/>
                    </a:cxn>
                    <a:cxn ang="0">
                      <a:pos x="48" y="0"/>
                    </a:cxn>
                  </a:cxnLst>
                  <a:rect l="0" t="0" r="r" b="b"/>
                  <a:pathLst>
                    <a:path w="79" h="101">
                      <a:moveTo>
                        <a:pt x="48" y="0"/>
                      </a:moveTo>
                      <a:lnTo>
                        <a:pt x="78" y="30"/>
                      </a:lnTo>
                      <a:lnTo>
                        <a:pt x="16" y="100"/>
                      </a:lnTo>
                      <a:lnTo>
                        <a:pt x="0" y="84"/>
                      </a:lnTo>
                      <a:lnTo>
                        <a:pt x="45" y="39"/>
                      </a:lnTo>
                      <a:lnTo>
                        <a:pt x="48"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19" name="Freeform 22"/>
                <p:cNvSpPr>
                  <a:spLocks/>
                </p:cNvSpPr>
                <p:nvPr/>
              </p:nvSpPr>
              <p:spPr bwMode="auto">
                <a:xfrm>
                  <a:off x="2211" y="651"/>
                  <a:ext cx="39" cy="66"/>
                </a:xfrm>
                <a:custGeom>
                  <a:avLst/>
                  <a:gdLst/>
                  <a:ahLst/>
                  <a:cxnLst>
                    <a:cxn ang="0">
                      <a:pos x="38" y="51"/>
                    </a:cxn>
                    <a:cxn ang="0">
                      <a:pos x="28" y="43"/>
                    </a:cxn>
                    <a:cxn ang="0">
                      <a:pos x="28" y="14"/>
                    </a:cxn>
                    <a:cxn ang="0">
                      <a:pos x="33" y="8"/>
                    </a:cxn>
                    <a:cxn ang="0">
                      <a:pos x="24" y="8"/>
                    </a:cxn>
                    <a:cxn ang="0">
                      <a:pos x="29" y="0"/>
                    </a:cxn>
                    <a:cxn ang="0">
                      <a:pos x="22" y="0"/>
                    </a:cxn>
                    <a:cxn ang="0">
                      <a:pos x="14" y="9"/>
                    </a:cxn>
                    <a:cxn ang="0">
                      <a:pos x="14" y="27"/>
                    </a:cxn>
                    <a:cxn ang="0">
                      <a:pos x="18" y="31"/>
                    </a:cxn>
                    <a:cxn ang="0">
                      <a:pos x="18" y="39"/>
                    </a:cxn>
                    <a:cxn ang="0">
                      <a:pos x="16" y="39"/>
                    </a:cxn>
                    <a:cxn ang="0">
                      <a:pos x="9" y="46"/>
                    </a:cxn>
                    <a:cxn ang="0">
                      <a:pos x="9" y="53"/>
                    </a:cxn>
                    <a:cxn ang="0">
                      <a:pos x="0" y="65"/>
                    </a:cxn>
                    <a:cxn ang="0">
                      <a:pos x="29" y="65"/>
                    </a:cxn>
                    <a:cxn ang="0">
                      <a:pos x="38" y="51"/>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20" name="Freeform 23"/>
                <p:cNvSpPr>
                  <a:spLocks/>
                </p:cNvSpPr>
                <p:nvPr/>
              </p:nvSpPr>
              <p:spPr bwMode="auto">
                <a:xfrm>
                  <a:off x="2198" y="673"/>
                  <a:ext cx="21" cy="24"/>
                </a:xfrm>
                <a:custGeom>
                  <a:avLst/>
                  <a:gdLst/>
                  <a:ahLst/>
                  <a:cxnLst>
                    <a:cxn ang="0">
                      <a:pos x="17" y="8"/>
                    </a:cxn>
                    <a:cxn ang="0">
                      <a:pos x="20" y="8"/>
                    </a:cxn>
                    <a:cxn ang="0">
                      <a:pos x="20" y="0"/>
                    </a:cxn>
                    <a:cxn ang="0">
                      <a:pos x="13" y="0"/>
                    </a:cxn>
                    <a:cxn ang="0">
                      <a:pos x="0" y="15"/>
                    </a:cxn>
                    <a:cxn ang="0">
                      <a:pos x="0" y="23"/>
                    </a:cxn>
                    <a:cxn ang="0">
                      <a:pos x="12" y="23"/>
                    </a:cxn>
                    <a:cxn ang="0">
                      <a:pos x="17" y="17"/>
                    </a:cxn>
                    <a:cxn ang="0">
                      <a:pos x="17" y="8"/>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21" name="Freeform 24"/>
                <p:cNvSpPr>
                  <a:spLocks/>
                </p:cNvSpPr>
                <p:nvPr/>
              </p:nvSpPr>
              <p:spPr bwMode="auto">
                <a:xfrm>
                  <a:off x="2167" y="634"/>
                  <a:ext cx="256" cy="216"/>
                </a:xfrm>
                <a:custGeom>
                  <a:avLst/>
                  <a:gdLst/>
                  <a:ahLst/>
                  <a:cxnLst>
                    <a:cxn ang="0">
                      <a:pos x="168" y="15"/>
                    </a:cxn>
                    <a:cxn ang="0">
                      <a:pos x="201" y="20"/>
                    </a:cxn>
                    <a:cxn ang="0">
                      <a:pos x="181" y="28"/>
                    </a:cxn>
                    <a:cxn ang="0">
                      <a:pos x="172" y="41"/>
                    </a:cxn>
                    <a:cxn ang="0">
                      <a:pos x="160" y="70"/>
                    </a:cxn>
                    <a:cxn ang="0">
                      <a:pos x="140" y="72"/>
                    </a:cxn>
                    <a:cxn ang="0">
                      <a:pos x="123" y="69"/>
                    </a:cxn>
                    <a:cxn ang="0">
                      <a:pos x="131" y="55"/>
                    </a:cxn>
                    <a:cxn ang="0">
                      <a:pos x="124" y="37"/>
                    </a:cxn>
                    <a:cxn ang="0">
                      <a:pos x="114" y="69"/>
                    </a:cxn>
                    <a:cxn ang="0">
                      <a:pos x="87" y="84"/>
                    </a:cxn>
                    <a:cxn ang="0">
                      <a:pos x="73" y="94"/>
                    </a:cxn>
                    <a:cxn ang="0">
                      <a:pos x="53" y="108"/>
                    </a:cxn>
                    <a:cxn ang="0">
                      <a:pos x="43" y="143"/>
                    </a:cxn>
                    <a:cxn ang="0">
                      <a:pos x="8" y="130"/>
                    </a:cxn>
                    <a:cxn ang="0">
                      <a:pos x="0" y="156"/>
                    </a:cxn>
                    <a:cxn ang="0">
                      <a:pos x="15" y="194"/>
                    </a:cxn>
                    <a:cxn ang="0">
                      <a:pos x="71" y="153"/>
                    </a:cxn>
                    <a:cxn ang="0">
                      <a:pos x="105" y="145"/>
                    </a:cxn>
                    <a:cxn ang="0">
                      <a:pos x="111" y="161"/>
                    </a:cxn>
                    <a:cxn ang="0">
                      <a:pos x="139" y="201"/>
                    </a:cxn>
                    <a:cxn ang="0">
                      <a:pos x="142" y="189"/>
                    </a:cxn>
                    <a:cxn ang="0">
                      <a:pos x="150" y="189"/>
                    </a:cxn>
                    <a:cxn ang="0">
                      <a:pos x="123" y="152"/>
                    </a:cxn>
                    <a:cxn ang="0">
                      <a:pos x="131" y="139"/>
                    </a:cxn>
                    <a:cxn ang="0">
                      <a:pos x="160" y="178"/>
                    </a:cxn>
                    <a:cxn ang="0">
                      <a:pos x="172" y="202"/>
                    </a:cxn>
                    <a:cxn ang="0">
                      <a:pos x="178" y="215"/>
                    </a:cxn>
                    <a:cxn ang="0">
                      <a:pos x="183" y="191"/>
                    </a:cxn>
                    <a:cxn ang="0">
                      <a:pos x="202" y="182"/>
                    </a:cxn>
                    <a:cxn ang="0">
                      <a:pos x="214" y="177"/>
                    </a:cxn>
                    <a:cxn ang="0">
                      <a:pos x="210" y="158"/>
                    </a:cxn>
                    <a:cxn ang="0">
                      <a:pos x="219" y="126"/>
                    </a:cxn>
                    <a:cxn ang="0">
                      <a:pos x="232" y="130"/>
                    </a:cxn>
                    <a:cxn ang="0">
                      <a:pos x="236" y="145"/>
                    </a:cxn>
                    <a:cxn ang="0">
                      <a:pos x="247" y="137"/>
                    </a:cxn>
                    <a:cxn ang="0">
                      <a:pos x="244" y="134"/>
                    </a:cxn>
                    <a:cxn ang="0">
                      <a:pos x="252" y="114"/>
                    </a:cxn>
                    <a:cxn ang="0">
                      <a:pos x="255" y="137"/>
                    </a:cxn>
                    <a:cxn ang="0">
                      <a:pos x="168" y="0"/>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22" name="Freeform 25"/>
                <p:cNvSpPr>
                  <a:spLocks/>
                </p:cNvSpPr>
                <p:nvPr/>
              </p:nvSpPr>
              <p:spPr bwMode="auto">
                <a:xfrm>
                  <a:off x="2276" y="406"/>
                  <a:ext cx="1089" cy="769"/>
                </a:xfrm>
                <a:custGeom>
                  <a:avLst/>
                  <a:gdLst/>
                  <a:ahLst/>
                  <a:cxnLst>
                    <a:cxn ang="0">
                      <a:pos x="32" y="202"/>
                    </a:cxn>
                    <a:cxn ang="0">
                      <a:pos x="99" y="134"/>
                    </a:cxn>
                    <a:cxn ang="0">
                      <a:pos x="142" y="181"/>
                    </a:cxn>
                    <a:cxn ang="0">
                      <a:pos x="118" y="179"/>
                    </a:cxn>
                    <a:cxn ang="0">
                      <a:pos x="216" y="172"/>
                    </a:cxn>
                    <a:cxn ang="0">
                      <a:pos x="240" y="110"/>
                    </a:cxn>
                    <a:cxn ang="0">
                      <a:pos x="241" y="124"/>
                    </a:cxn>
                    <a:cxn ang="0">
                      <a:pos x="223" y="172"/>
                    </a:cxn>
                    <a:cxn ang="0">
                      <a:pos x="301" y="133"/>
                    </a:cxn>
                    <a:cxn ang="0">
                      <a:pos x="460" y="23"/>
                    </a:cxn>
                    <a:cxn ang="0">
                      <a:pos x="574" y="29"/>
                    </a:cxn>
                    <a:cxn ang="0">
                      <a:pos x="701" y="15"/>
                    </a:cxn>
                    <a:cxn ang="0">
                      <a:pos x="840" y="71"/>
                    </a:cxn>
                    <a:cxn ang="0">
                      <a:pos x="1001" y="91"/>
                    </a:cxn>
                    <a:cxn ang="0">
                      <a:pos x="1080" y="156"/>
                    </a:cxn>
                    <a:cxn ang="0">
                      <a:pos x="1019" y="206"/>
                    </a:cxn>
                    <a:cxn ang="0">
                      <a:pos x="985" y="270"/>
                    </a:cxn>
                    <a:cxn ang="0">
                      <a:pos x="945" y="273"/>
                    </a:cxn>
                    <a:cxn ang="0">
                      <a:pos x="958" y="184"/>
                    </a:cxn>
                    <a:cxn ang="0">
                      <a:pos x="906" y="232"/>
                    </a:cxn>
                    <a:cxn ang="0">
                      <a:pos x="868" y="273"/>
                    </a:cxn>
                    <a:cxn ang="0">
                      <a:pos x="881" y="318"/>
                    </a:cxn>
                    <a:cxn ang="0">
                      <a:pos x="837" y="385"/>
                    </a:cxn>
                    <a:cxn ang="0">
                      <a:pos x="844" y="439"/>
                    </a:cxn>
                    <a:cxn ang="0">
                      <a:pos x="839" y="413"/>
                    </a:cxn>
                    <a:cxn ang="0">
                      <a:pos x="797" y="416"/>
                    </a:cxn>
                    <a:cxn ang="0">
                      <a:pos x="828" y="496"/>
                    </a:cxn>
                    <a:cxn ang="0">
                      <a:pos x="751" y="589"/>
                    </a:cxn>
                    <a:cxn ang="0">
                      <a:pos x="730" y="615"/>
                    </a:cxn>
                    <a:cxn ang="0">
                      <a:pos x="703" y="706"/>
                    </a:cxn>
                    <a:cxn ang="0">
                      <a:pos x="665" y="708"/>
                    </a:cxn>
                    <a:cxn ang="0">
                      <a:pos x="711" y="768"/>
                    </a:cxn>
                    <a:cxn ang="0">
                      <a:pos x="634" y="626"/>
                    </a:cxn>
                    <a:cxn ang="0">
                      <a:pos x="545" y="596"/>
                    </a:cxn>
                    <a:cxn ang="0">
                      <a:pos x="503" y="689"/>
                    </a:cxn>
                    <a:cxn ang="0">
                      <a:pos x="471" y="738"/>
                    </a:cxn>
                    <a:cxn ang="0">
                      <a:pos x="416" y="592"/>
                    </a:cxn>
                    <a:cxn ang="0">
                      <a:pos x="373" y="607"/>
                    </a:cxn>
                    <a:cxn ang="0">
                      <a:pos x="336" y="545"/>
                    </a:cxn>
                    <a:cxn ang="0">
                      <a:pos x="223" y="510"/>
                    </a:cxn>
                    <a:cxn ang="0">
                      <a:pos x="263" y="577"/>
                    </a:cxn>
                    <a:cxn ang="0">
                      <a:pos x="234" y="620"/>
                    </a:cxn>
                    <a:cxn ang="0">
                      <a:pos x="190" y="605"/>
                    </a:cxn>
                    <a:cxn ang="0">
                      <a:pos x="119" y="495"/>
                    </a:cxn>
                    <a:cxn ang="0">
                      <a:pos x="149" y="432"/>
                    </a:cxn>
                    <a:cxn ang="0">
                      <a:pos x="166" y="385"/>
                    </a:cxn>
                    <a:cxn ang="0">
                      <a:pos x="149" y="226"/>
                    </a:cxn>
                    <a:cxn ang="0">
                      <a:pos x="86" y="193"/>
                    </a:cxn>
                    <a:cxn ang="0">
                      <a:pos x="55" y="210"/>
                    </a:cxn>
                    <a:cxn ang="0">
                      <a:pos x="0" y="226"/>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23" name="Freeform 26"/>
                <p:cNvSpPr>
                  <a:spLocks/>
                </p:cNvSpPr>
                <p:nvPr/>
              </p:nvSpPr>
              <p:spPr bwMode="auto">
                <a:xfrm>
                  <a:off x="3135" y="720"/>
                  <a:ext cx="94" cy="157"/>
                </a:xfrm>
                <a:custGeom>
                  <a:avLst/>
                  <a:gdLst/>
                  <a:ahLst/>
                  <a:cxnLst>
                    <a:cxn ang="0">
                      <a:pos x="63" y="0"/>
                    </a:cxn>
                    <a:cxn ang="0">
                      <a:pos x="63" y="20"/>
                    </a:cxn>
                    <a:cxn ang="0">
                      <a:pos x="55" y="33"/>
                    </a:cxn>
                    <a:cxn ang="0">
                      <a:pos x="57" y="54"/>
                    </a:cxn>
                    <a:cxn ang="0">
                      <a:pos x="47" y="82"/>
                    </a:cxn>
                    <a:cxn ang="0">
                      <a:pos x="31" y="108"/>
                    </a:cxn>
                    <a:cxn ang="0">
                      <a:pos x="7" y="125"/>
                    </a:cxn>
                    <a:cxn ang="0">
                      <a:pos x="0" y="154"/>
                    </a:cxn>
                    <a:cxn ang="0">
                      <a:pos x="10" y="156"/>
                    </a:cxn>
                    <a:cxn ang="0">
                      <a:pos x="10" y="129"/>
                    </a:cxn>
                    <a:cxn ang="0">
                      <a:pos x="44" y="127"/>
                    </a:cxn>
                    <a:cxn ang="0">
                      <a:pos x="69" y="109"/>
                    </a:cxn>
                    <a:cxn ang="0">
                      <a:pos x="69" y="72"/>
                    </a:cxn>
                    <a:cxn ang="0">
                      <a:pos x="77" y="58"/>
                    </a:cxn>
                    <a:cxn ang="0">
                      <a:pos x="64" y="34"/>
                    </a:cxn>
                    <a:cxn ang="0">
                      <a:pos x="82" y="27"/>
                    </a:cxn>
                    <a:cxn ang="0">
                      <a:pos x="93" y="8"/>
                    </a:cxn>
                    <a:cxn ang="0">
                      <a:pos x="69" y="11"/>
                    </a:cxn>
                    <a:cxn ang="0">
                      <a:pos x="63" y="0"/>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24" name="Freeform 27"/>
                <p:cNvSpPr>
                  <a:spLocks/>
                </p:cNvSpPr>
                <p:nvPr/>
              </p:nvSpPr>
              <p:spPr bwMode="auto">
                <a:xfrm>
                  <a:off x="2780" y="1139"/>
                  <a:ext cx="19" cy="36"/>
                </a:xfrm>
                <a:custGeom>
                  <a:avLst/>
                  <a:gdLst/>
                  <a:ahLst/>
                  <a:cxnLst>
                    <a:cxn ang="0">
                      <a:pos x="9" y="0"/>
                    </a:cxn>
                    <a:cxn ang="0">
                      <a:pos x="0" y="16"/>
                    </a:cxn>
                    <a:cxn ang="0">
                      <a:pos x="6" y="35"/>
                    </a:cxn>
                    <a:cxn ang="0">
                      <a:pos x="18" y="21"/>
                    </a:cxn>
                    <a:cxn ang="0">
                      <a:pos x="9" y="0"/>
                    </a:cxn>
                  </a:cxnLst>
                  <a:rect l="0" t="0" r="r" b="b"/>
                  <a:pathLst>
                    <a:path w="19" h="36">
                      <a:moveTo>
                        <a:pt x="9" y="0"/>
                      </a:moveTo>
                      <a:lnTo>
                        <a:pt x="0" y="16"/>
                      </a:lnTo>
                      <a:lnTo>
                        <a:pt x="6" y="35"/>
                      </a:lnTo>
                      <a:lnTo>
                        <a:pt x="18" y="21"/>
                      </a:lnTo>
                      <a:lnTo>
                        <a:pt x="9"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25" name="Freeform 28"/>
                <p:cNvSpPr>
                  <a:spLocks/>
                </p:cNvSpPr>
                <p:nvPr/>
              </p:nvSpPr>
              <p:spPr bwMode="auto">
                <a:xfrm>
                  <a:off x="2923" y="1177"/>
                  <a:ext cx="220" cy="94"/>
                </a:xfrm>
                <a:custGeom>
                  <a:avLst/>
                  <a:gdLst/>
                  <a:ahLst/>
                  <a:cxnLst>
                    <a:cxn ang="0">
                      <a:pos x="0" y="0"/>
                    </a:cxn>
                    <a:cxn ang="0">
                      <a:pos x="33" y="7"/>
                    </a:cxn>
                    <a:cxn ang="0">
                      <a:pos x="82" y="41"/>
                    </a:cxn>
                    <a:cxn ang="0">
                      <a:pos x="75" y="60"/>
                    </a:cxn>
                    <a:cxn ang="0">
                      <a:pos x="115" y="77"/>
                    </a:cxn>
                    <a:cxn ang="0">
                      <a:pos x="219" y="77"/>
                    </a:cxn>
                    <a:cxn ang="0">
                      <a:pos x="106" y="93"/>
                    </a:cxn>
                    <a:cxn ang="0">
                      <a:pos x="75" y="60"/>
                    </a:cxn>
                    <a:cxn ang="0">
                      <a:pos x="46" y="54"/>
                    </a:cxn>
                    <a:cxn ang="0">
                      <a:pos x="0" y="0"/>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26" name="Freeform 29"/>
                <p:cNvSpPr>
                  <a:spLocks/>
                </p:cNvSpPr>
                <p:nvPr/>
              </p:nvSpPr>
              <p:spPr bwMode="auto">
                <a:xfrm>
                  <a:off x="3098" y="1255"/>
                  <a:ext cx="236" cy="221"/>
                </a:xfrm>
                <a:custGeom>
                  <a:avLst/>
                  <a:gdLst/>
                  <a:ahLst/>
                  <a:cxnLst>
                    <a:cxn ang="0">
                      <a:pos x="190" y="216"/>
                    </a:cxn>
                    <a:cxn ang="0">
                      <a:pos x="179" y="212"/>
                    </a:cxn>
                    <a:cxn ang="0">
                      <a:pos x="154" y="187"/>
                    </a:cxn>
                    <a:cxn ang="0">
                      <a:pos x="130" y="182"/>
                    </a:cxn>
                    <a:cxn ang="0">
                      <a:pos x="124" y="167"/>
                    </a:cxn>
                    <a:cxn ang="0">
                      <a:pos x="110" y="155"/>
                    </a:cxn>
                    <a:cxn ang="0">
                      <a:pos x="87" y="155"/>
                    </a:cxn>
                    <a:cxn ang="0">
                      <a:pos x="62" y="165"/>
                    </a:cxn>
                    <a:cxn ang="0">
                      <a:pos x="40" y="169"/>
                    </a:cxn>
                    <a:cxn ang="0">
                      <a:pos x="15" y="169"/>
                    </a:cxn>
                    <a:cxn ang="0">
                      <a:pos x="14" y="152"/>
                    </a:cxn>
                    <a:cxn ang="0">
                      <a:pos x="5" y="127"/>
                    </a:cxn>
                    <a:cxn ang="0">
                      <a:pos x="3" y="114"/>
                    </a:cxn>
                    <a:cxn ang="0">
                      <a:pos x="3" y="79"/>
                    </a:cxn>
                    <a:cxn ang="0">
                      <a:pos x="44" y="60"/>
                    </a:cxn>
                    <a:cxn ang="0">
                      <a:pos x="48" y="41"/>
                    </a:cxn>
                    <a:cxn ang="0">
                      <a:pos x="57" y="43"/>
                    </a:cxn>
                    <a:cxn ang="0">
                      <a:pos x="77" y="22"/>
                    </a:cxn>
                    <a:cxn ang="0">
                      <a:pos x="98" y="25"/>
                    </a:cxn>
                    <a:cxn ang="0">
                      <a:pos x="113" y="10"/>
                    </a:cxn>
                    <a:cxn ang="0">
                      <a:pos x="125" y="8"/>
                    </a:cxn>
                    <a:cxn ang="0">
                      <a:pos x="145" y="34"/>
                    </a:cxn>
                    <a:cxn ang="0">
                      <a:pos x="163" y="43"/>
                    </a:cxn>
                    <a:cxn ang="0">
                      <a:pos x="165" y="16"/>
                    </a:cxn>
                    <a:cxn ang="0">
                      <a:pos x="172" y="0"/>
                    </a:cxn>
                    <a:cxn ang="0">
                      <a:pos x="185" y="22"/>
                    </a:cxn>
                    <a:cxn ang="0">
                      <a:pos x="196" y="60"/>
                    </a:cxn>
                    <a:cxn ang="0">
                      <a:pos x="219" y="83"/>
                    </a:cxn>
                    <a:cxn ang="0">
                      <a:pos x="232" y="101"/>
                    </a:cxn>
                    <a:cxn ang="0">
                      <a:pos x="235" y="133"/>
                    </a:cxn>
                    <a:cxn ang="0">
                      <a:pos x="221" y="169"/>
                    </a:cxn>
                    <a:cxn ang="0">
                      <a:pos x="217" y="202"/>
                    </a:cxn>
                    <a:cxn ang="0">
                      <a:pos x="196" y="21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27" name="Freeform 30"/>
                <p:cNvSpPr>
                  <a:spLocks/>
                </p:cNvSpPr>
                <p:nvPr/>
              </p:nvSpPr>
              <p:spPr bwMode="auto">
                <a:xfrm>
                  <a:off x="3286" y="1488"/>
                  <a:ext cx="18" cy="27"/>
                </a:xfrm>
                <a:custGeom>
                  <a:avLst/>
                  <a:gdLst/>
                  <a:ahLst/>
                  <a:cxnLst>
                    <a:cxn ang="0">
                      <a:pos x="9" y="23"/>
                    </a:cxn>
                    <a:cxn ang="0">
                      <a:pos x="3" y="19"/>
                    </a:cxn>
                    <a:cxn ang="0">
                      <a:pos x="3" y="15"/>
                    </a:cxn>
                    <a:cxn ang="0">
                      <a:pos x="3" y="11"/>
                    </a:cxn>
                    <a:cxn ang="0">
                      <a:pos x="2" y="7"/>
                    </a:cxn>
                    <a:cxn ang="0">
                      <a:pos x="0" y="0"/>
                    </a:cxn>
                    <a:cxn ang="0">
                      <a:pos x="3" y="0"/>
                    </a:cxn>
                    <a:cxn ang="0">
                      <a:pos x="9" y="4"/>
                    </a:cxn>
                    <a:cxn ang="0">
                      <a:pos x="12" y="3"/>
                    </a:cxn>
                    <a:cxn ang="0">
                      <a:pos x="13" y="3"/>
                    </a:cxn>
                    <a:cxn ang="0">
                      <a:pos x="17" y="0"/>
                    </a:cxn>
                    <a:cxn ang="0">
                      <a:pos x="17" y="11"/>
                    </a:cxn>
                    <a:cxn ang="0">
                      <a:pos x="15" y="15"/>
                    </a:cxn>
                    <a:cxn ang="0">
                      <a:pos x="13" y="19"/>
                    </a:cxn>
                    <a:cxn ang="0">
                      <a:pos x="13" y="22"/>
                    </a:cxn>
                    <a:cxn ang="0">
                      <a:pos x="12" y="23"/>
                    </a:cxn>
                    <a:cxn ang="0">
                      <a:pos x="12" y="26"/>
                    </a:cxn>
                    <a:cxn ang="0">
                      <a:pos x="9" y="23"/>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28" name="Freeform 31"/>
                <p:cNvSpPr>
                  <a:spLocks/>
                </p:cNvSpPr>
                <p:nvPr/>
              </p:nvSpPr>
              <p:spPr bwMode="auto">
                <a:xfrm>
                  <a:off x="2463" y="1235"/>
                  <a:ext cx="26" cy="106"/>
                </a:xfrm>
                <a:custGeom>
                  <a:avLst/>
                  <a:gdLst/>
                  <a:ahLst/>
                  <a:cxnLst>
                    <a:cxn ang="0">
                      <a:pos x="3" y="37"/>
                    </a:cxn>
                    <a:cxn ang="0">
                      <a:pos x="13" y="28"/>
                    </a:cxn>
                    <a:cxn ang="0">
                      <a:pos x="20" y="0"/>
                    </a:cxn>
                    <a:cxn ang="0">
                      <a:pos x="25" y="42"/>
                    </a:cxn>
                    <a:cxn ang="0">
                      <a:pos x="17" y="94"/>
                    </a:cxn>
                    <a:cxn ang="0">
                      <a:pos x="0" y="105"/>
                    </a:cxn>
                    <a:cxn ang="0">
                      <a:pos x="0" y="80"/>
                    </a:cxn>
                    <a:cxn ang="0">
                      <a:pos x="5" y="64"/>
                    </a:cxn>
                    <a:cxn ang="0">
                      <a:pos x="3" y="3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grpSp>
        </p:grpSp>
      </p:grpSp>
      <p:sp>
        <p:nvSpPr>
          <p:cNvPr id="356384" name="Rectangle 32"/>
          <p:cNvSpPr>
            <a:spLocks noGrp="1" noChangeArrowheads="1"/>
          </p:cNvSpPr>
          <p:nvPr>
            <p:ph type="ctrTitle" sz="quarter"/>
          </p:nvPr>
        </p:nvSpPr>
        <p:spPr>
          <a:xfrm>
            <a:off x="685800" y="3429000"/>
            <a:ext cx="7772400" cy="1143000"/>
          </a:xfrm>
        </p:spPr>
        <p:txBody>
          <a:bodyPr/>
          <a:lstStyle>
            <a:lvl1pPr>
              <a:defRPr/>
            </a:lvl1pPr>
          </a:lstStyle>
          <a:p>
            <a:r>
              <a:rPr lang="zh-CN" altLang="en-US"/>
              <a:t>单击此处编辑母版标题样式</a:t>
            </a:r>
          </a:p>
        </p:txBody>
      </p:sp>
      <p:sp>
        <p:nvSpPr>
          <p:cNvPr id="356385" name="Rectangle 33"/>
          <p:cNvSpPr>
            <a:spLocks noGrp="1" noChangeArrowheads="1"/>
          </p:cNvSpPr>
          <p:nvPr>
            <p:ph type="subTitle" sz="quarter" idx="1"/>
          </p:nvPr>
        </p:nvSpPr>
        <p:spPr>
          <a:xfrm>
            <a:off x="1371600" y="4648200"/>
            <a:ext cx="6400800" cy="1752600"/>
          </a:xfrm>
        </p:spPr>
        <p:txBody>
          <a:bodyPr anchor="ctr"/>
          <a:lstStyle>
            <a:lvl1pPr marL="0" indent="0" algn="ctr">
              <a:buFontTx/>
              <a:buNone/>
              <a:defRPr/>
            </a:lvl1pPr>
          </a:lstStyle>
          <a:p>
            <a:r>
              <a:rPr lang="zh-CN" altLang="en-US"/>
              <a:t>单击此处编辑母版副标题样式</a:t>
            </a:r>
          </a:p>
        </p:txBody>
      </p:sp>
      <p:sp>
        <p:nvSpPr>
          <p:cNvPr id="34" name="Rectangle 34"/>
          <p:cNvSpPr>
            <a:spLocks noGrp="1" noChangeArrowheads="1"/>
          </p:cNvSpPr>
          <p:nvPr>
            <p:ph type="dt" sz="quarter" idx="10"/>
          </p:nvPr>
        </p:nvSpPr>
        <p:spPr/>
        <p:txBody>
          <a:bodyPr/>
          <a:lstStyle>
            <a:lvl1pPr>
              <a:defRPr smtClean="0">
                <a:solidFill>
                  <a:srgbClr val="FFFFFF"/>
                </a:solidFill>
              </a:defRPr>
            </a:lvl1pPr>
          </a:lstStyle>
          <a:p>
            <a:pPr>
              <a:defRPr/>
            </a:pPr>
            <a:endParaRPr lang="en-US" altLang="zh-CN"/>
          </a:p>
        </p:txBody>
      </p:sp>
      <p:sp>
        <p:nvSpPr>
          <p:cNvPr id="35" name="Rectangle 35"/>
          <p:cNvSpPr>
            <a:spLocks noGrp="1" noChangeArrowheads="1"/>
          </p:cNvSpPr>
          <p:nvPr>
            <p:ph type="ftr" sz="quarter" idx="11"/>
          </p:nvPr>
        </p:nvSpPr>
        <p:spPr/>
        <p:txBody>
          <a:bodyPr/>
          <a:lstStyle>
            <a:lvl1pPr>
              <a:defRPr smtClean="0">
                <a:solidFill>
                  <a:srgbClr val="FFFFFF"/>
                </a:solidFill>
              </a:defRPr>
            </a:lvl1pPr>
          </a:lstStyle>
          <a:p>
            <a:pPr>
              <a:defRPr/>
            </a:pPr>
            <a:endParaRPr lang="en-US" altLang="zh-CN"/>
          </a:p>
        </p:txBody>
      </p:sp>
      <p:sp>
        <p:nvSpPr>
          <p:cNvPr id="36" name="Rectangle 36"/>
          <p:cNvSpPr>
            <a:spLocks noGrp="1" noChangeArrowheads="1"/>
          </p:cNvSpPr>
          <p:nvPr>
            <p:ph type="sldNum" sz="quarter" idx="12"/>
          </p:nvPr>
        </p:nvSpPr>
        <p:spPr/>
        <p:txBody>
          <a:bodyPr/>
          <a:lstStyle>
            <a:lvl1pPr>
              <a:defRPr smtClean="0">
                <a:solidFill>
                  <a:srgbClr val="FFFFFF"/>
                </a:solidFill>
              </a:defRPr>
            </a:lvl1pPr>
          </a:lstStyle>
          <a:p>
            <a:pPr>
              <a:defRPr/>
            </a:pPr>
            <a:fld id="{1D6D5CFF-96C8-43AF-ADCC-5E404DD260F8}" type="slidenum">
              <a:rPr lang="en-US" altLang="zh-CN"/>
              <a:pPr>
                <a:defRPr/>
              </a:pPr>
              <a:t>‹#›</a:t>
            </a:fld>
            <a:endParaRPr lang="en-US" altLang="zh-CN"/>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4"/>
          <p:cNvSpPr>
            <a:spLocks noGrp="1" noChangeArrowheads="1"/>
          </p:cNvSpPr>
          <p:nvPr>
            <p:ph type="sldNum" sz="quarter" idx="12"/>
          </p:nvPr>
        </p:nvSpPr>
        <p:spPr>
          <a:ln/>
        </p:spPr>
        <p:txBody>
          <a:bodyPr/>
          <a:lstStyle>
            <a:lvl1pPr>
              <a:defRPr/>
            </a:lvl1pPr>
          </a:lstStyle>
          <a:p>
            <a:pPr>
              <a:defRPr/>
            </a:pPr>
            <a:fld id="{E907FD15-E8B4-44B4-98E0-CF337EC02990}" type="slidenum">
              <a:rPr lang="en-US" altLang="zh-CN"/>
              <a:pPr>
                <a:defRPr/>
              </a:pPr>
              <a:t>‹#›</a:t>
            </a:fld>
            <a:endParaRPr lang="en-US" altLang="zh-CN"/>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4"/>
          <p:cNvSpPr>
            <a:spLocks noGrp="1" noChangeArrowheads="1"/>
          </p:cNvSpPr>
          <p:nvPr>
            <p:ph type="sldNum" sz="quarter" idx="12"/>
          </p:nvPr>
        </p:nvSpPr>
        <p:spPr>
          <a:ln/>
        </p:spPr>
        <p:txBody>
          <a:bodyPr/>
          <a:lstStyle>
            <a:lvl1pPr>
              <a:defRPr/>
            </a:lvl1pPr>
          </a:lstStyle>
          <a:p>
            <a:pPr>
              <a:defRPr/>
            </a:pPr>
            <a:fld id="{32F191A0-88EB-49BC-917F-12581852570E}" type="slidenum">
              <a:rPr lang="en-US" altLang="zh-CN"/>
              <a:pPr>
                <a:defRPr/>
              </a:pPr>
              <a:t>‹#›</a:t>
            </a:fld>
            <a:endParaRPr lang="en-US" altLang="zh-CN"/>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4"/>
          <p:cNvSpPr>
            <a:spLocks noGrp="1" noChangeArrowheads="1"/>
          </p:cNvSpPr>
          <p:nvPr>
            <p:ph type="sldNum" sz="quarter" idx="12"/>
          </p:nvPr>
        </p:nvSpPr>
        <p:spPr>
          <a:ln/>
        </p:spPr>
        <p:txBody>
          <a:bodyPr/>
          <a:lstStyle>
            <a:lvl1pPr>
              <a:defRPr/>
            </a:lvl1pPr>
          </a:lstStyle>
          <a:p>
            <a:pPr>
              <a:defRPr/>
            </a:pPr>
            <a:fld id="{402FCD3D-8D74-4251-A0A1-53C35380DC7D}" type="slidenum">
              <a:rPr lang="en-US" altLang="zh-CN"/>
              <a:pPr>
                <a:defRPr/>
              </a:pPr>
              <a:t>‹#›</a:t>
            </a:fld>
            <a:endParaRPr lang="en-US" altLang="zh-CN"/>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34"/>
          <p:cNvSpPr>
            <a:spLocks noGrp="1" noChangeArrowheads="1"/>
          </p:cNvSpPr>
          <p:nvPr>
            <p:ph type="sldNum" sz="quarter" idx="12"/>
          </p:nvPr>
        </p:nvSpPr>
        <p:spPr>
          <a:ln/>
        </p:spPr>
        <p:txBody>
          <a:bodyPr/>
          <a:lstStyle>
            <a:lvl1pPr>
              <a:defRPr/>
            </a:lvl1pPr>
          </a:lstStyle>
          <a:p>
            <a:pPr>
              <a:defRPr/>
            </a:pPr>
            <a:fld id="{86F0BE10-24C4-4439-A018-5DAFC66B234D}" type="slidenum">
              <a:rPr lang="en-US" altLang="zh-CN"/>
              <a:pPr>
                <a:defRPr/>
              </a:pPr>
              <a:t>‹#›</a:t>
            </a:fld>
            <a:endParaRPr lang="en-US" altLang="zh-CN"/>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34"/>
          <p:cNvSpPr>
            <a:spLocks noGrp="1" noChangeArrowheads="1"/>
          </p:cNvSpPr>
          <p:nvPr>
            <p:ph type="sldNum" sz="quarter" idx="12"/>
          </p:nvPr>
        </p:nvSpPr>
        <p:spPr>
          <a:ln/>
        </p:spPr>
        <p:txBody>
          <a:bodyPr/>
          <a:lstStyle>
            <a:lvl1pPr>
              <a:defRPr/>
            </a:lvl1pPr>
          </a:lstStyle>
          <a:p>
            <a:pPr>
              <a:defRPr/>
            </a:pPr>
            <a:fld id="{59A9E1C4-BF0B-48D6-8AEA-EF34D924A977}" type="slidenum">
              <a:rPr lang="en-US" altLang="zh-CN"/>
              <a:pPr>
                <a:defRPr/>
              </a:pPr>
              <a:t>‹#›</a:t>
            </a:fld>
            <a:endParaRPr lang="en-US" altLang="zh-CN"/>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34"/>
          <p:cNvSpPr>
            <a:spLocks noGrp="1" noChangeArrowheads="1"/>
          </p:cNvSpPr>
          <p:nvPr>
            <p:ph type="sldNum" sz="quarter" idx="12"/>
          </p:nvPr>
        </p:nvSpPr>
        <p:spPr>
          <a:ln/>
        </p:spPr>
        <p:txBody>
          <a:bodyPr/>
          <a:lstStyle>
            <a:lvl1pPr>
              <a:defRPr/>
            </a:lvl1pPr>
          </a:lstStyle>
          <a:p>
            <a:pPr>
              <a:defRPr/>
            </a:pPr>
            <a:fld id="{1154CC35-1599-4141-B6D9-385937D2B992}" type="slidenum">
              <a:rPr lang="en-US" altLang="zh-CN"/>
              <a:pPr>
                <a:defRPr/>
              </a:pPr>
              <a:t>‹#›</a:t>
            </a:fld>
            <a:endParaRPr lang="en-US" altLang="zh-CN"/>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4"/>
          <p:cNvSpPr>
            <a:spLocks noGrp="1" noChangeArrowheads="1"/>
          </p:cNvSpPr>
          <p:nvPr>
            <p:ph type="sldNum" sz="quarter" idx="12"/>
          </p:nvPr>
        </p:nvSpPr>
        <p:spPr>
          <a:ln/>
        </p:spPr>
        <p:txBody>
          <a:bodyPr/>
          <a:lstStyle>
            <a:lvl1pPr>
              <a:defRPr/>
            </a:lvl1pPr>
          </a:lstStyle>
          <a:p>
            <a:pPr>
              <a:defRPr/>
            </a:pPr>
            <a:fld id="{D10D4E55-07EB-4C33-A17D-4501F70C97D9}" type="slidenum">
              <a:rPr lang="en-US" altLang="zh-CN"/>
              <a:pPr>
                <a:defRPr/>
              </a:pPr>
              <a:t>‹#›</a:t>
            </a:fld>
            <a:endParaRPr lang="en-US" altLang="zh-CN"/>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4"/>
          <p:cNvSpPr>
            <a:spLocks noGrp="1" noChangeArrowheads="1"/>
          </p:cNvSpPr>
          <p:nvPr>
            <p:ph type="sldNum" sz="quarter" idx="12"/>
          </p:nvPr>
        </p:nvSpPr>
        <p:spPr>
          <a:ln/>
        </p:spPr>
        <p:txBody>
          <a:bodyPr/>
          <a:lstStyle>
            <a:lvl1pPr>
              <a:defRPr/>
            </a:lvl1pPr>
          </a:lstStyle>
          <a:p>
            <a:pPr>
              <a:defRPr/>
            </a:pPr>
            <a:fld id="{7E2B8BAC-2BBD-414F-B05A-C2B38BBA8B17}" type="slidenum">
              <a:rPr lang="en-US" altLang="zh-CN"/>
              <a:pPr>
                <a:defRPr/>
              </a:pPr>
              <a:t>‹#›</a:t>
            </a:fld>
            <a:endParaRPr lang="en-US" altLang="zh-CN"/>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4"/>
          <p:cNvSpPr>
            <a:spLocks noGrp="1" noChangeArrowheads="1"/>
          </p:cNvSpPr>
          <p:nvPr>
            <p:ph type="sldNum" sz="quarter" idx="12"/>
          </p:nvPr>
        </p:nvSpPr>
        <p:spPr>
          <a:ln/>
        </p:spPr>
        <p:txBody>
          <a:bodyPr/>
          <a:lstStyle>
            <a:lvl1pPr>
              <a:defRPr/>
            </a:lvl1pPr>
          </a:lstStyle>
          <a:p>
            <a:pPr>
              <a:defRPr/>
            </a:pPr>
            <a:fld id="{B585AD56-5526-435C-B846-BA4C2F73260D}"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F7B08B8-C72F-45B2-AFE4-9D646AEA12D7}" type="slidenum">
              <a:rPr lang="en-US" altLang="zh-CN"/>
              <a:pPr>
                <a:defRPr/>
              </a:pPr>
              <a:t>‹#›</a:t>
            </a:fld>
            <a:endParaRPr lang="en-US" altLang="zh-CN"/>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28575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28575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34"/>
          <p:cNvSpPr>
            <a:spLocks noGrp="1" noChangeArrowheads="1"/>
          </p:cNvSpPr>
          <p:nvPr>
            <p:ph type="sldNum" sz="quarter" idx="12"/>
          </p:nvPr>
        </p:nvSpPr>
        <p:spPr>
          <a:ln/>
        </p:spPr>
        <p:txBody>
          <a:bodyPr/>
          <a:lstStyle>
            <a:lvl1pPr>
              <a:defRPr/>
            </a:lvl1pPr>
          </a:lstStyle>
          <a:p>
            <a:pPr>
              <a:defRPr/>
            </a:pPr>
            <a:fld id="{28144D24-7BDA-451F-8FF2-48D713980498}" type="slidenum">
              <a:rPr lang="en-US" altLang="zh-CN"/>
              <a:pPr>
                <a:defRPr/>
              </a:pPr>
              <a:t>‹#›</a:t>
            </a:fld>
            <a:endParaRPr lang="en-US" altLang="zh-CN"/>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713038"/>
            <a:ext cx="9132888" cy="4160837"/>
            <a:chOff x="0" y="1709"/>
            <a:chExt cx="5753" cy="2621"/>
          </a:xfrm>
        </p:grpSpPr>
        <p:sp>
          <p:nvSpPr>
            <p:cNvPr id="5" name="Freeform 3"/>
            <p:cNvSpPr>
              <a:spLocks/>
            </p:cNvSpPr>
            <p:nvPr/>
          </p:nvSpPr>
          <p:spPr bwMode="ltGray">
            <a:xfrm>
              <a:off x="0" y="4062"/>
              <a:ext cx="5753" cy="268"/>
            </a:xfrm>
            <a:custGeom>
              <a:avLst/>
              <a:gdLst/>
              <a:ahLst/>
              <a:cxnLst>
                <a:cxn ang="0">
                  <a:pos x="0" y="267"/>
                </a:cxn>
                <a:cxn ang="0">
                  <a:pos x="5752" y="267"/>
                </a:cxn>
                <a:cxn ang="0">
                  <a:pos x="5752" y="81"/>
                </a:cxn>
                <a:cxn ang="0">
                  <a:pos x="5567" y="111"/>
                </a:cxn>
                <a:cxn ang="0">
                  <a:pos x="5098" y="131"/>
                </a:cxn>
                <a:cxn ang="0">
                  <a:pos x="4597" y="101"/>
                </a:cxn>
                <a:cxn ang="0">
                  <a:pos x="4138" y="141"/>
                </a:cxn>
                <a:cxn ang="0">
                  <a:pos x="3914" y="141"/>
                </a:cxn>
                <a:cxn ang="0">
                  <a:pos x="3786" y="131"/>
                </a:cxn>
                <a:cxn ang="0">
                  <a:pos x="3455" y="81"/>
                </a:cxn>
                <a:cxn ang="0">
                  <a:pos x="2976" y="91"/>
                </a:cxn>
                <a:cxn ang="0">
                  <a:pos x="2730" y="20"/>
                </a:cxn>
                <a:cxn ang="0">
                  <a:pos x="2432" y="51"/>
                </a:cxn>
                <a:cxn ang="0">
                  <a:pos x="2218" y="81"/>
                </a:cxn>
                <a:cxn ang="0">
                  <a:pos x="2048" y="91"/>
                </a:cxn>
                <a:cxn ang="0">
                  <a:pos x="1749" y="71"/>
                </a:cxn>
                <a:cxn ang="0">
                  <a:pos x="1440" y="51"/>
                </a:cxn>
                <a:cxn ang="0">
                  <a:pos x="1130" y="20"/>
                </a:cxn>
                <a:cxn ang="0">
                  <a:pos x="757" y="40"/>
                </a:cxn>
                <a:cxn ang="0">
                  <a:pos x="384" y="71"/>
                </a:cxn>
                <a:cxn ang="0">
                  <a:pos x="128" y="10"/>
                </a:cxn>
                <a:cxn ang="0">
                  <a:pos x="0" y="0"/>
                </a:cxn>
                <a:cxn ang="0">
                  <a:pos x="0" y="267"/>
                </a:cxn>
              </a:cxnLst>
              <a:rect l="0" t="0" r="r" b="b"/>
              <a:pathLst>
                <a:path w="5753" h="268">
                  <a:moveTo>
                    <a:pt x="0" y="267"/>
                  </a:moveTo>
                  <a:lnTo>
                    <a:pt x="5752" y="267"/>
                  </a:lnTo>
                  <a:lnTo>
                    <a:pt x="5752" y="81"/>
                  </a:lnTo>
                  <a:lnTo>
                    <a:pt x="5567" y="111"/>
                  </a:lnTo>
                  <a:lnTo>
                    <a:pt x="5098" y="131"/>
                  </a:lnTo>
                  <a:lnTo>
                    <a:pt x="4597" y="101"/>
                  </a:lnTo>
                  <a:lnTo>
                    <a:pt x="4138" y="141"/>
                  </a:lnTo>
                  <a:lnTo>
                    <a:pt x="3914" y="141"/>
                  </a:lnTo>
                  <a:lnTo>
                    <a:pt x="3786" y="131"/>
                  </a:lnTo>
                  <a:lnTo>
                    <a:pt x="3455" y="81"/>
                  </a:lnTo>
                  <a:lnTo>
                    <a:pt x="2976" y="91"/>
                  </a:lnTo>
                  <a:lnTo>
                    <a:pt x="2730" y="20"/>
                  </a:lnTo>
                  <a:lnTo>
                    <a:pt x="2432" y="51"/>
                  </a:lnTo>
                  <a:lnTo>
                    <a:pt x="2218" y="81"/>
                  </a:lnTo>
                  <a:lnTo>
                    <a:pt x="2048" y="91"/>
                  </a:lnTo>
                  <a:lnTo>
                    <a:pt x="1749" y="71"/>
                  </a:lnTo>
                  <a:lnTo>
                    <a:pt x="1440" y="51"/>
                  </a:lnTo>
                  <a:lnTo>
                    <a:pt x="1130" y="20"/>
                  </a:lnTo>
                  <a:lnTo>
                    <a:pt x="757" y="40"/>
                  </a:lnTo>
                  <a:lnTo>
                    <a:pt x="384" y="71"/>
                  </a:lnTo>
                  <a:lnTo>
                    <a:pt x="128" y="10"/>
                  </a:lnTo>
                  <a:lnTo>
                    <a:pt x="0" y="0"/>
                  </a:lnTo>
                  <a:lnTo>
                    <a:pt x="0" y="267"/>
                  </a:lnTo>
                </a:path>
              </a:pathLst>
            </a:custGeom>
            <a:solidFill>
              <a:srgbClr val="9DA090"/>
            </a:solidFill>
            <a:ln w="9525" cap="rnd">
              <a:noFill/>
              <a:round/>
              <a:headEnd/>
              <a:tailEnd/>
            </a:ln>
            <a:effectLst/>
          </p:spPr>
          <p:txBody>
            <a:bodyPr/>
            <a:lstStyle/>
            <a:p>
              <a:pPr>
                <a:defRPr/>
              </a:pPr>
              <a:endParaRPr lang="zh-CN" altLang="en-US">
                <a:latin typeface="Arial" charset="0"/>
              </a:endParaRPr>
            </a:p>
          </p:txBody>
        </p:sp>
        <p:grpSp>
          <p:nvGrpSpPr>
            <p:cNvPr id="6" name="Group 4"/>
            <p:cNvGrpSpPr>
              <a:grpSpLocks/>
            </p:cNvGrpSpPr>
            <p:nvPr/>
          </p:nvGrpSpPr>
          <p:grpSpPr bwMode="auto">
            <a:xfrm>
              <a:off x="0" y="1709"/>
              <a:ext cx="2353" cy="2611"/>
              <a:chOff x="0" y="1709"/>
              <a:chExt cx="2353" cy="2611"/>
            </a:xfrm>
          </p:grpSpPr>
          <p:grpSp>
            <p:nvGrpSpPr>
              <p:cNvPr id="50" name="Group 5"/>
              <p:cNvGrpSpPr>
                <a:grpSpLocks/>
              </p:cNvGrpSpPr>
              <p:nvPr/>
            </p:nvGrpSpPr>
            <p:grpSpPr bwMode="auto">
              <a:xfrm>
                <a:off x="99" y="1709"/>
                <a:ext cx="2171" cy="2611"/>
                <a:chOff x="99" y="1709"/>
                <a:chExt cx="2171" cy="2611"/>
              </a:xfrm>
            </p:grpSpPr>
            <p:grpSp>
              <p:nvGrpSpPr>
                <p:cNvPr id="90" name="Group 6"/>
                <p:cNvGrpSpPr>
                  <a:grpSpLocks/>
                </p:cNvGrpSpPr>
                <p:nvPr/>
              </p:nvGrpSpPr>
              <p:grpSpPr bwMode="auto">
                <a:xfrm>
                  <a:off x="726" y="3200"/>
                  <a:ext cx="210" cy="989"/>
                  <a:chOff x="726" y="3200"/>
                  <a:chExt cx="210" cy="989"/>
                </a:xfrm>
              </p:grpSpPr>
              <p:sp>
                <p:nvSpPr>
                  <p:cNvPr id="113" name="Freeform 7"/>
                  <p:cNvSpPr>
                    <a:spLocks/>
                  </p:cNvSpPr>
                  <p:nvPr/>
                </p:nvSpPr>
                <p:spPr bwMode="ltGray">
                  <a:xfrm>
                    <a:off x="730" y="3670"/>
                    <a:ext cx="206" cy="404"/>
                  </a:xfrm>
                  <a:custGeom>
                    <a:avLst/>
                    <a:gdLst/>
                    <a:ahLst/>
                    <a:cxnLst>
                      <a:cxn ang="0">
                        <a:pos x="0" y="403"/>
                      </a:cxn>
                      <a:cxn ang="0">
                        <a:pos x="29" y="312"/>
                      </a:cxn>
                      <a:cxn ang="0">
                        <a:pos x="56" y="213"/>
                      </a:cxn>
                      <a:cxn ang="0">
                        <a:pos x="69" y="169"/>
                      </a:cxn>
                      <a:cxn ang="0">
                        <a:pos x="87" y="119"/>
                      </a:cxn>
                      <a:cxn ang="0">
                        <a:pos x="112" y="66"/>
                      </a:cxn>
                      <a:cxn ang="0">
                        <a:pos x="131" y="33"/>
                      </a:cxn>
                      <a:cxn ang="0">
                        <a:pos x="146" y="18"/>
                      </a:cxn>
                      <a:cxn ang="0">
                        <a:pos x="164" y="4"/>
                      </a:cxn>
                      <a:cxn ang="0">
                        <a:pos x="185" y="0"/>
                      </a:cxn>
                      <a:cxn ang="0">
                        <a:pos x="194" y="11"/>
                      </a:cxn>
                      <a:cxn ang="0">
                        <a:pos x="205" y="38"/>
                      </a:cxn>
                    </a:cxnLst>
                    <a:rect l="0" t="0" r="r" b="b"/>
                    <a:pathLst>
                      <a:path w="206" h="404">
                        <a:moveTo>
                          <a:pt x="0" y="403"/>
                        </a:moveTo>
                        <a:lnTo>
                          <a:pt x="29" y="312"/>
                        </a:lnTo>
                        <a:lnTo>
                          <a:pt x="56" y="213"/>
                        </a:lnTo>
                        <a:lnTo>
                          <a:pt x="69" y="169"/>
                        </a:lnTo>
                        <a:lnTo>
                          <a:pt x="87" y="119"/>
                        </a:lnTo>
                        <a:lnTo>
                          <a:pt x="112" y="66"/>
                        </a:lnTo>
                        <a:lnTo>
                          <a:pt x="131" y="33"/>
                        </a:lnTo>
                        <a:lnTo>
                          <a:pt x="146" y="18"/>
                        </a:lnTo>
                        <a:lnTo>
                          <a:pt x="164" y="4"/>
                        </a:lnTo>
                        <a:lnTo>
                          <a:pt x="185" y="0"/>
                        </a:lnTo>
                        <a:lnTo>
                          <a:pt x="194" y="11"/>
                        </a:lnTo>
                        <a:lnTo>
                          <a:pt x="205" y="38"/>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14" name="Freeform 8"/>
                  <p:cNvSpPr>
                    <a:spLocks/>
                  </p:cNvSpPr>
                  <p:nvPr/>
                </p:nvSpPr>
                <p:spPr bwMode="ltGray">
                  <a:xfrm>
                    <a:off x="726" y="3200"/>
                    <a:ext cx="140" cy="989"/>
                  </a:xfrm>
                  <a:custGeom>
                    <a:avLst/>
                    <a:gdLst/>
                    <a:ahLst/>
                    <a:cxnLst>
                      <a:cxn ang="0">
                        <a:pos x="1" y="988"/>
                      </a:cxn>
                      <a:cxn ang="0">
                        <a:pos x="0" y="896"/>
                      </a:cxn>
                      <a:cxn ang="0">
                        <a:pos x="0" y="825"/>
                      </a:cxn>
                      <a:cxn ang="0">
                        <a:pos x="3" y="777"/>
                      </a:cxn>
                      <a:cxn ang="0">
                        <a:pos x="4" y="718"/>
                      </a:cxn>
                      <a:cxn ang="0">
                        <a:pos x="4" y="656"/>
                      </a:cxn>
                      <a:cxn ang="0">
                        <a:pos x="5" y="605"/>
                      </a:cxn>
                      <a:cxn ang="0">
                        <a:pos x="9" y="558"/>
                      </a:cxn>
                      <a:cxn ang="0">
                        <a:pos x="13" y="475"/>
                      </a:cxn>
                      <a:cxn ang="0">
                        <a:pos x="20" y="385"/>
                      </a:cxn>
                      <a:cxn ang="0">
                        <a:pos x="29" y="294"/>
                      </a:cxn>
                      <a:cxn ang="0">
                        <a:pos x="36" y="196"/>
                      </a:cxn>
                      <a:cxn ang="0">
                        <a:pos x="42" y="138"/>
                      </a:cxn>
                      <a:cxn ang="0">
                        <a:pos x="47" y="116"/>
                      </a:cxn>
                      <a:cxn ang="0">
                        <a:pos x="59" y="76"/>
                      </a:cxn>
                      <a:cxn ang="0">
                        <a:pos x="72" y="48"/>
                      </a:cxn>
                      <a:cxn ang="0">
                        <a:pos x="86" y="26"/>
                      </a:cxn>
                      <a:cxn ang="0">
                        <a:pos x="99" y="6"/>
                      </a:cxn>
                      <a:cxn ang="0">
                        <a:pos x="109" y="0"/>
                      </a:cxn>
                      <a:cxn ang="0">
                        <a:pos x="122" y="0"/>
                      </a:cxn>
                      <a:cxn ang="0">
                        <a:pos x="134" y="7"/>
                      </a:cxn>
                      <a:cxn ang="0">
                        <a:pos x="139" y="17"/>
                      </a:cxn>
                    </a:cxnLst>
                    <a:rect l="0" t="0" r="r" b="b"/>
                    <a:pathLst>
                      <a:path w="140" h="989">
                        <a:moveTo>
                          <a:pt x="1" y="988"/>
                        </a:moveTo>
                        <a:lnTo>
                          <a:pt x="0" y="896"/>
                        </a:lnTo>
                        <a:lnTo>
                          <a:pt x="0" y="825"/>
                        </a:lnTo>
                        <a:lnTo>
                          <a:pt x="3" y="777"/>
                        </a:lnTo>
                        <a:lnTo>
                          <a:pt x="4" y="718"/>
                        </a:lnTo>
                        <a:lnTo>
                          <a:pt x="4" y="656"/>
                        </a:lnTo>
                        <a:lnTo>
                          <a:pt x="5" y="605"/>
                        </a:lnTo>
                        <a:lnTo>
                          <a:pt x="9" y="558"/>
                        </a:lnTo>
                        <a:lnTo>
                          <a:pt x="13" y="475"/>
                        </a:lnTo>
                        <a:lnTo>
                          <a:pt x="20" y="385"/>
                        </a:lnTo>
                        <a:lnTo>
                          <a:pt x="29" y="294"/>
                        </a:lnTo>
                        <a:lnTo>
                          <a:pt x="36" y="196"/>
                        </a:lnTo>
                        <a:lnTo>
                          <a:pt x="42" y="138"/>
                        </a:lnTo>
                        <a:lnTo>
                          <a:pt x="47" y="116"/>
                        </a:lnTo>
                        <a:lnTo>
                          <a:pt x="59" y="76"/>
                        </a:lnTo>
                        <a:lnTo>
                          <a:pt x="72" y="48"/>
                        </a:lnTo>
                        <a:lnTo>
                          <a:pt x="86" y="26"/>
                        </a:lnTo>
                        <a:lnTo>
                          <a:pt x="99" y="6"/>
                        </a:lnTo>
                        <a:lnTo>
                          <a:pt x="109" y="0"/>
                        </a:lnTo>
                        <a:lnTo>
                          <a:pt x="122" y="0"/>
                        </a:lnTo>
                        <a:lnTo>
                          <a:pt x="134" y="7"/>
                        </a:lnTo>
                        <a:lnTo>
                          <a:pt x="139" y="17"/>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grpSp>
              <p:nvGrpSpPr>
                <p:cNvPr id="91" name="Group 9"/>
                <p:cNvGrpSpPr>
                  <a:grpSpLocks/>
                </p:cNvGrpSpPr>
                <p:nvPr/>
              </p:nvGrpSpPr>
              <p:grpSpPr bwMode="auto">
                <a:xfrm>
                  <a:off x="315" y="3132"/>
                  <a:ext cx="421" cy="1066"/>
                  <a:chOff x="315" y="3132"/>
                  <a:chExt cx="421" cy="1066"/>
                </a:xfrm>
              </p:grpSpPr>
              <p:sp>
                <p:nvSpPr>
                  <p:cNvPr id="111" name="Freeform 10"/>
                  <p:cNvSpPr>
                    <a:spLocks/>
                  </p:cNvSpPr>
                  <p:nvPr/>
                </p:nvSpPr>
                <p:spPr bwMode="ltGray">
                  <a:xfrm>
                    <a:off x="479" y="3751"/>
                    <a:ext cx="257" cy="447"/>
                  </a:xfrm>
                  <a:custGeom>
                    <a:avLst/>
                    <a:gdLst/>
                    <a:ahLst/>
                    <a:cxnLst>
                      <a:cxn ang="0">
                        <a:pos x="256" y="446"/>
                      </a:cxn>
                      <a:cxn ang="0">
                        <a:pos x="218" y="403"/>
                      </a:cxn>
                      <a:cxn ang="0">
                        <a:pos x="203" y="376"/>
                      </a:cxn>
                      <a:cxn ang="0">
                        <a:pos x="192" y="355"/>
                      </a:cxn>
                      <a:cxn ang="0">
                        <a:pos x="136" y="149"/>
                      </a:cxn>
                      <a:cxn ang="0">
                        <a:pos x="105" y="84"/>
                      </a:cxn>
                      <a:cxn ang="0">
                        <a:pos x="82" y="42"/>
                      </a:cxn>
                      <a:cxn ang="0">
                        <a:pos x="65" y="22"/>
                      </a:cxn>
                      <a:cxn ang="0">
                        <a:pos x="43" y="6"/>
                      </a:cxn>
                      <a:cxn ang="0">
                        <a:pos x="24" y="0"/>
                      </a:cxn>
                      <a:cxn ang="0">
                        <a:pos x="8" y="3"/>
                      </a:cxn>
                      <a:cxn ang="0">
                        <a:pos x="0" y="29"/>
                      </a:cxn>
                    </a:cxnLst>
                    <a:rect l="0" t="0" r="r" b="b"/>
                    <a:pathLst>
                      <a:path w="257" h="447">
                        <a:moveTo>
                          <a:pt x="256" y="446"/>
                        </a:moveTo>
                        <a:lnTo>
                          <a:pt x="218" y="403"/>
                        </a:lnTo>
                        <a:lnTo>
                          <a:pt x="203" y="376"/>
                        </a:lnTo>
                        <a:lnTo>
                          <a:pt x="192" y="355"/>
                        </a:lnTo>
                        <a:lnTo>
                          <a:pt x="136" y="149"/>
                        </a:lnTo>
                        <a:lnTo>
                          <a:pt x="105" y="84"/>
                        </a:lnTo>
                        <a:lnTo>
                          <a:pt x="82" y="42"/>
                        </a:lnTo>
                        <a:lnTo>
                          <a:pt x="65" y="22"/>
                        </a:lnTo>
                        <a:lnTo>
                          <a:pt x="43" y="6"/>
                        </a:lnTo>
                        <a:lnTo>
                          <a:pt x="24" y="0"/>
                        </a:lnTo>
                        <a:lnTo>
                          <a:pt x="8" y="3"/>
                        </a:lnTo>
                        <a:lnTo>
                          <a:pt x="0" y="29"/>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12" name="Freeform 11"/>
                  <p:cNvSpPr>
                    <a:spLocks/>
                  </p:cNvSpPr>
                  <p:nvPr/>
                </p:nvSpPr>
                <p:spPr bwMode="ltGray">
                  <a:xfrm>
                    <a:off x="315" y="3132"/>
                    <a:ext cx="390" cy="1061"/>
                  </a:xfrm>
                  <a:custGeom>
                    <a:avLst/>
                    <a:gdLst/>
                    <a:ahLst/>
                    <a:cxnLst>
                      <a:cxn ang="0">
                        <a:pos x="389" y="1060"/>
                      </a:cxn>
                      <a:cxn ang="0">
                        <a:pos x="378" y="975"/>
                      </a:cxn>
                      <a:cxn ang="0">
                        <a:pos x="256" y="400"/>
                      </a:cxn>
                      <a:cxn ang="0">
                        <a:pos x="201" y="223"/>
                      </a:cxn>
                      <a:cxn ang="0">
                        <a:pos x="185" y="164"/>
                      </a:cxn>
                      <a:cxn ang="0">
                        <a:pos x="164" y="97"/>
                      </a:cxn>
                      <a:cxn ang="0">
                        <a:pos x="140" y="45"/>
                      </a:cxn>
                      <a:cxn ang="0">
                        <a:pos x="117" y="19"/>
                      </a:cxn>
                      <a:cxn ang="0">
                        <a:pos x="89" y="1"/>
                      </a:cxn>
                      <a:cxn ang="0">
                        <a:pos x="60" y="0"/>
                      </a:cxn>
                      <a:cxn ang="0">
                        <a:pos x="41" y="21"/>
                      </a:cxn>
                      <a:cxn ang="0">
                        <a:pos x="0" y="118"/>
                      </a:cxn>
                    </a:cxnLst>
                    <a:rect l="0" t="0" r="r" b="b"/>
                    <a:pathLst>
                      <a:path w="390" h="1061">
                        <a:moveTo>
                          <a:pt x="389" y="1060"/>
                        </a:moveTo>
                        <a:lnTo>
                          <a:pt x="378" y="975"/>
                        </a:lnTo>
                        <a:lnTo>
                          <a:pt x="256" y="400"/>
                        </a:lnTo>
                        <a:lnTo>
                          <a:pt x="201" y="223"/>
                        </a:lnTo>
                        <a:lnTo>
                          <a:pt x="185" y="164"/>
                        </a:lnTo>
                        <a:lnTo>
                          <a:pt x="164" y="97"/>
                        </a:lnTo>
                        <a:lnTo>
                          <a:pt x="140" y="45"/>
                        </a:lnTo>
                        <a:lnTo>
                          <a:pt x="117" y="19"/>
                        </a:lnTo>
                        <a:lnTo>
                          <a:pt x="89" y="1"/>
                        </a:lnTo>
                        <a:lnTo>
                          <a:pt x="60" y="0"/>
                        </a:lnTo>
                        <a:lnTo>
                          <a:pt x="41" y="21"/>
                        </a:lnTo>
                        <a:lnTo>
                          <a:pt x="0" y="118"/>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sp>
              <p:nvSpPr>
                <p:cNvPr id="92" name="Freeform 12"/>
                <p:cNvSpPr>
                  <a:spLocks/>
                </p:cNvSpPr>
                <p:nvPr/>
              </p:nvSpPr>
              <p:spPr bwMode="ltGray">
                <a:xfrm>
                  <a:off x="481" y="3749"/>
                  <a:ext cx="94" cy="445"/>
                </a:xfrm>
                <a:custGeom>
                  <a:avLst/>
                  <a:gdLst/>
                  <a:ahLst/>
                  <a:cxnLst>
                    <a:cxn ang="0">
                      <a:pos x="0" y="444"/>
                    </a:cxn>
                    <a:cxn ang="0">
                      <a:pos x="13" y="344"/>
                    </a:cxn>
                    <a:cxn ang="0">
                      <a:pos x="25" y="235"/>
                    </a:cxn>
                    <a:cxn ang="0">
                      <a:pos x="31" y="187"/>
                    </a:cxn>
                    <a:cxn ang="0">
                      <a:pos x="39" y="131"/>
                    </a:cxn>
                    <a:cxn ang="0">
                      <a:pos x="51" y="74"/>
                    </a:cxn>
                    <a:cxn ang="0">
                      <a:pos x="59" y="37"/>
                    </a:cxn>
                    <a:cxn ang="0">
                      <a:pos x="66" y="19"/>
                    </a:cxn>
                    <a:cxn ang="0">
                      <a:pos x="74" y="4"/>
                    </a:cxn>
                    <a:cxn ang="0">
                      <a:pos x="83" y="0"/>
                    </a:cxn>
                    <a:cxn ang="0">
                      <a:pos x="88" y="12"/>
                    </a:cxn>
                    <a:cxn ang="0">
                      <a:pos x="93" y="42"/>
                    </a:cxn>
                  </a:cxnLst>
                  <a:rect l="0" t="0" r="r" b="b"/>
                  <a:pathLst>
                    <a:path w="94" h="445">
                      <a:moveTo>
                        <a:pt x="0" y="444"/>
                      </a:moveTo>
                      <a:lnTo>
                        <a:pt x="13" y="344"/>
                      </a:lnTo>
                      <a:lnTo>
                        <a:pt x="25" y="235"/>
                      </a:lnTo>
                      <a:lnTo>
                        <a:pt x="31" y="187"/>
                      </a:lnTo>
                      <a:lnTo>
                        <a:pt x="39" y="131"/>
                      </a:lnTo>
                      <a:lnTo>
                        <a:pt x="51" y="74"/>
                      </a:lnTo>
                      <a:lnTo>
                        <a:pt x="59" y="37"/>
                      </a:lnTo>
                      <a:lnTo>
                        <a:pt x="66" y="19"/>
                      </a:lnTo>
                      <a:lnTo>
                        <a:pt x="74" y="4"/>
                      </a:lnTo>
                      <a:lnTo>
                        <a:pt x="83" y="0"/>
                      </a:lnTo>
                      <a:lnTo>
                        <a:pt x="88" y="12"/>
                      </a:lnTo>
                      <a:lnTo>
                        <a:pt x="93" y="42"/>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93" name="Freeform 13"/>
                <p:cNvSpPr>
                  <a:spLocks/>
                </p:cNvSpPr>
                <p:nvPr/>
              </p:nvSpPr>
              <p:spPr bwMode="ltGray">
                <a:xfrm>
                  <a:off x="478" y="3237"/>
                  <a:ext cx="64" cy="1083"/>
                </a:xfrm>
                <a:custGeom>
                  <a:avLst/>
                  <a:gdLst/>
                  <a:ahLst/>
                  <a:cxnLst>
                    <a:cxn ang="0">
                      <a:pos x="0" y="1082"/>
                    </a:cxn>
                    <a:cxn ang="0">
                      <a:pos x="0" y="981"/>
                    </a:cxn>
                    <a:cxn ang="0">
                      <a:pos x="0" y="904"/>
                    </a:cxn>
                    <a:cxn ang="0">
                      <a:pos x="1" y="851"/>
                    </a:cxn>
                    <a:cxn ang="0">
                      <a:pos x="2" y="786"/>
                    </a:cxn>
                    <a:cxn ang="0">
                      <a:pos x="2" y="719"/>
                    </a:cxn>
                    <a:cxn ang="0">
                      <a:pos x="2" y="662"/>
                    </a:cxn>
                    <a:cxn ang="0">
                      <a:pos x="4" y="611"/>
                    </a:cxn>
                    <a:cxn ang="0">
                      <a:pos x="6" y="521"/>
                    </a:cxn>
                    <a:cxn ang="0">
                      <a:pos x="9" y="422"/>
                    </a:cxn>
                    <a:cxn ang="0">
                      <a:pos x="13" y="323"/>
                    </a:cxn>
                    <a:cxn ang="0">
                      <a:pos x="16" y="215"/>
                    </a:cxn>
                    <a:cxn ang="0">
                      <a:pos x="19" y="152"/>
                    </a:cxn>
                    <a:cxn ang="0">
                      <a:pos x="21" y="127"/>
                    </a:cxn>
                    <a:cxn ang="0">
                      <a:pos x="27" y="84"/>
                    </a:cxn>
                    <a:cxn ang="0">
                      <a:pos x="32" y="53"/>
                    </a:cxn>
                    <a:cxn ang="0">
                      <a:pos x="38" y="28"/>
                    </a:cxn>
                    <a:cxn ang="0">
                      <a:pos x="44" y="6"/>
                    </a:cxn>
                    <a:cxn ang="0">
                      <a:pos x="49" y="0"/>
                    </a:cxn>
                    <a:cxn ang="0">
                      <a:pos x="56" y="0"/>
                    </a:cxn>
                    <a:cxn ang="0">
                      <a:pos x="60" y="8"/>
                    </a:cxn>
                    <a:cxn ang="0">
                      <a:pos x="63" y="18"/>
                    </a:cxn>
                  </a:cxnLst>
                  <a:rect l="0" t="0" r="r" b="b"/>
                  <a:pathLst>
                    <a:path w="64" h="1083">
                      <a:moveTo>
                        <a:pt x="0" y="1082"/>
                      </a:moveTo>
                      <a:lnTo>
                        <a:pt x="0" y="981"/>
                      </a:lnTo>
                      <a:lnTo>
                        <a:pt x="0" y="904"/>
                      </a:lnTo>
                      <a:lnTo>
                        <a:pt x="1" y="851"/>
                      </a:lnTo>
                      <a:lnTo>
                        <a:pt x="2" y="786"/>
                      </a:lnTo>
                      <a:lnTo>
                        <a:pt x="2" y="719"/>
                      </a:lnTo>
                      <a:lnTo>
                        <a:pt x="2" y="662"/>
                      </a:lnTo>
                      <a:lnTo>
                        <a:pt x="4" y="611"/>
                      </a:lnTo>
                      <a:lnTo>
                        <a:pt x="6" y="521"/>
                      </a:lnTo>
                      <a:lnTo>
                        <a:pt x="9" y="422"/>
                      </a:lnTo>
                      <a:lnTo>
                        <a:pt x="13" y="323"/>
                      </a:lnTo>
                      <a:lnTo>
                        <a:pt x="16" y="215"/>
                      </a:lnTo>
                      <a:lnTo>
                        <a:pt x="19" y="152"/>
                      </a:lnTo>
                      <a:lnTo>
                        <a:pt x="21" y="127"/>
                      </a:lnTo>
                      <a:lnTo>
                        <a:pt x="27" y="84"/>
                      </a:lnTo>
                      <a:lnTo>
                        <a:pt x="32" y="53"/>
                      </a:lnTo>
                      <a:lnTo>
                        <a:pt x="38" y="28"/>
                      </a:lnTo>
                      <a:lnTo>
                        <a:pt x="44" y="6"/>
                      </a:lnTo>
                      <a:lnTo>
                        <a:pt x="49" y="0"/>
                      </a:lnTo>
                      <a:lnTo>
                        <a:pt x="56" y="0"/>
                      </a:lnTo>
                      <a:lnTo>
                        <a:pt x="60" y="8"/>
                      </a:lnTo>
                      <a:lnTo>
                        <a:pt x="63" y="18"/>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94" name="Freeform 14"/>
                <p:cNvSpPr>
                  <a:spLocks/>
                </p:cNvSpPr>
                <p:nvPr/>
              </p:nvSpPr>
              <p:spPr bwMode="ltGray">
                <a:xfrm>
                  <a:off x="99" y="2234"/>
                  <a:ext cx="219" cy="1856"/>
                </a:xfrm>
                <a:custGeom>
                  <a:avLst/>
                  <a:gdLst/>
                  <a:ahLst/>
                  <a:cxnLst>
                    <a:cxn ang="0">
                      <a:pos x="218" y="1855"/>
                    </a:cxn>
                    <a:cxn ang="0">
                      <a:pos x="212" y="1707"/>
                    </a:cxn>
                    <a:cxn ang="0">
                      <a:pos x="142" y="702"/>
                    </a:cxn>
                    <a:cxn ang="0">
                      <a:pos x="112" y="390"/>
                    </a:cxn>
                    <a:cxn ang="0">
                      <a:pos x="104" y="288"/>
                    </a:cxn>
                    <a:cxn ang="0">
                      <a:pos x="91" y="170"/>
                    </a:cxn>
                    <a:cxn ang="0">
                      <a:pos x="79" y="80"/>
                    </a:cxn>
                    <a:cxn ang="0">
                      <a:pos x="65" y="33"/>
                    </a:cxn>
                    <a:cxn ang="0">
                      <a:pos x="50" y="2"/>
                    </a:cxn>
                    <a:cxn ang="0">
                      <a:pos x="34" y="0"/>
                    </a:cxn>
                    <a:cxn ang="0">
                      <a:pos x="22" y="35"/>
                    </a:cxn>
                    <a:cxn ang="0">
                      <a:pos x="0" y="207"/>
                    </a:cxn>
                  </a:cxnLst>
                  <a:rect l="0" t="0" r="r" b="b"/>
                  <a:pathLst>
                    <a:path w="219" h="1856">
                      <a:moveTo>
                        <a:pt x="218" y="1855"/>
                      </a:moveTo>
                      <a:lnTo>
                        <a:pt x="212" y="1707"/>
                      </a:lnTo>
                      <a:lnTo>
                        <a:pt x="142" y="702"/>
                      </a:lnTo>
                      <a:lnTo>
                        <a:pt x="112" y="390"/>
                      </a:lnTo>
                      <a:lnTo>
                        <a:pt x="104" y="288"/>
                      </a:lnTo>
                      <a:lnTo>
                        <a:pt x="91" y="170"/>
                      </a:lnTo>
                      <a:lnTo>
                        <a:pt x="79" y="80"/>
                      </a:lnTo>
                      <a:lnTo>
                        <a:pt x="65" y="33"/>
                      </a:lnTo>
                      <a:lnTo>
                        <a:pt x="50" y="2"/>
                      </a:lnTo>
                      <a:lnTo>
                        <a:pt x="34" y="0"/>
                      </a:lnTo>
                      <a:lnTo>
                        <a:pt x="22" y="35"/>
                      </a:lnTo>
                      <a:lnTo>
                        <a:pt x="0" y="207"/>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nvGrpSpPr>
                <p:cNvPr id="95" name="Group 15"/>
                <p:cNvGrpSpPr>
                  <a:grpSpLocks/>
                </p:cNvGrpSpPr>
                <p:nvPr/>
              </p:nvGrpSpPr>
              <p:grpSpPr bwMode="auto">
                <a:xfrm>
                  <a:off x="235" y="1709"/>
                  <a:ext cx="237" cy="2589"/>
                  <a:chOff x="235" y="1709"/>
                  <a:chExt cx="237" cy="2589"/>
                </a:xfrm>
              </p:grpSpPr>
              <p:sp>
                <p:nvSpPr>
                  <p:cNvPr id="107" name="Freeform 16"/>
                  <p:cNvSpPr>
                    <a:spLocks/>
                  </p:cNvSpPr>
                  <p:nvPr/>
                </p:nvSpPr>
                <p:spPr bwMode="ltGray">
                  <a:xfrm>
                    <a:off x="235" y="3644"/>
                    <a:ext cx="144" cy="654"/>
                  </a:xfrm>
                  <a:custGeom>
                    <a:avLst/>
                    <a:gdLst/>
                    <a:ahLst/>
                    <a:cxnLst>
                      <a:cxn ang="0">
                        <a:pos x="143" y="653"/>
                      </a:cxn>
                      <a:cxn ang="0">
                        <a:pos x="122" y="589"/>
                      </a:cxn>
                      <a:cxn ang="0">
                        <a:pos x="113" y="551"/>
                      </a:cxn>
                      <a:cxn ang="0">
                        <a:pos x="108" y="520"/>
                      </a:cxn>
                      <a:cxn ang="0">
                        <a:pos x="76" y="219"/>
                      </a:cxn>
                      <a:cxn ang="0">
                        <a:pos x="58" y="123"/>
                      </a:cxn>
                      <a:cxn ang="0">
                        <a:pos x="45" y="63"/>
                      </a:cxn>
                      <a:cxn ang="0">
                        <a:pos x="36" y="32"/>
                      </a:cxn>
                      <a:cxn ang="0">
                        <a:pos x="24" y="8"/>
                      </a:cxn>
                      <a:cxn ang="0">
                        <a:pos x="13" y="0"/>
                      </a:cxn>
                      <a:cxn ang="0">
                        <a:pos x="4" y="6"/>
                      </a:cxn>
                      <a:cxn ang="0">
                        <a:pos x="0" y="43"/>
                      </a:cxn>
                    </a:cxnLst>
                    <a:rect l="0" t="0" r="r" b="b"/>
                    <a:pathLst>
                      <a:path w="144" h="654">
                        <a:moveTo>
                          <a:pt x="143" y="653"/>
                        </a:moveTo>
                        <a:lnTo>
                          <a:pt x="122" y="589"/>
                        </a:lnTo>
                        <a:lnTo>
                          <a:pt x="113" y="551"/>
                        </a:lnTo>
                        <a:lnTo>
                          <a:pt x="108" y="520"/>
                        </a:lnTo>
                        <a:lnTo>
                          <a:pt x="76" y="219"/>
                        </a:lnTo>
                        <a:lnTo>
                          <a:pt x="58" y="123"/>
                        </a:lnTo>
                        <a:lnTo>
                          <a:pt x="45" y="63"/>
                        </a:lnTo>
                        <a:lnTo>
                          <a:pt x="36" y="32"/>
                        </a:lnTo>
                        <a:lnTo>
                          <a:pt x="24" y="8"/>
                        </a:lnTo>
                        <a:lnTo>
                          <a:pt x="13" y="0"/>
                        </a:lnTo>
                        <a:lnTo>
                          <a:pt x="4" y="6"/>
                        </a:lnTo>
                        <a:lnTo>
                          <a:pt x="0" y="43"/>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08" name="Freeform 17"/>
                  <p:cNvSpPr>
                    <a:spLocks/>
                  </p:cNvSpPr>
                  <p:nvPr/>
                </p:nvSpPr>
                <p:spPr bwMode="ltGray">
                  <a:xfrm>
                    <a:off x="269" y="1709"/>
                    <a:ext cx="203" cy="2391"/>
                  </a:xfrm>
                  <a:custGeom>
                    <a:avLst/>
                    <a:gdLst/>
                    <a:ahLst/>
                    <a:cxnLst>
                      <a:cxn ang="0">
                        <a:pos x="0" y="2390"/>
                      </a:cxn>
                      <a:cxn ang="0">
                        <a:pos x="71" y="1504"/>
                      </a:cxn>
                      <a:cxn ang="0">
                        <a:pos x="79" y="1362"/>
                      </a:cxn>
                      <a:cxn ang="0">
                        <a:pos x="97" y="1131"/>
                      </a:cxn>
                      <a:cxn ang="0">
                        <a:pos x="114" y="891"/>
                      </a:cxn>
                      <a:cxn ang="0">
                        <a:pos x="123" y="762"/>
                      </a:cxn>
                      <a:cxn ang="0">
                        <a:pos x="128" y="623"/>
                      </a:cxn>
                      <a:cxn ang="0">
                        <a:pos x="134" y="493"/>
                      </a:cxn>
                      <a:cxn ang="0">
                        <a:pos x="146" y="342"/>
                      </a:cxn>
                      <a:cxn ang="0">
                        <a:pos x="157" y="204"/>
                      </a:cxn>
                      <a:cxn ang="0">
                        <a:pos x="173" y="82"/>
                      </a:cxn>
                      <a:cxn ang="0">
                        <a:pos x="183" y="6"/>
                      </a:cxn>
                      <a:cxn ang="0">
                        <a:pos x="191" y="0"/>
                      </a:cxn>
                      <a:cxn ang="0">
                        <a:pos x="197" y="39"/>
                      </a:cxn>
                      <a:cxn ang="0">
                        <a:pos x="202" y="173"/>
                      </a:cxn>
                    </a:cxnLst>
                    <a:rect l="0" t="0" r="r" b="b"/>
                    <a:pathLst>
                      <a:path w="203" h="2391">
                        <a:moveTo>
                          <a:pt x="0" y="2390"/>
                        </a:moveTo>
                        <a:lnTo>
                          <a:pt x="71" y="1504"/>
                        </a:lnTo>
                        <a:lnTo>
                          <a:pt x="79" y="1362"/>
                        </a:lnTo>
                        <a:lnTo>
                          <a:pt x="97" y="1131"/>
                        </a:lnTo>
                        <a:lnTo>
                          <a:pt x="114" y="891"/>
                        </a:lnTo>
                        <a:lnTo>
                          <a:pt x="123" y="762"/>
                        </a:lnTo>
                        <a:lnTo>
                          <a:pt x="128" y="623"/>
                        </a:lnTo>
                        <a:lnTo>
                          <a:pt x="134" y="493"/>
                        </a:lnTo>
                        <a:lnTo>
                          <a:pt x="146" y="342"/>
                        </a:lnTo>
                        <a:lnTo>
                          <a:pt x="157" y="204"/>
                        </a:lnTo>
                        <a:lnTo>
                          <a:pt x="173" y="82"/>
                        </a:lnTo>
                        <a:lnTo>
                          <a:pt x="183" y="6"/>
                        </a:lnTo>
                        <a:lnTo>
                          <a:pt x="191" y="0"/>
                        </a:lnTo>
                        <a:lnTo>
                          <a:pt x="197" y="39"/>
                        </a:lnTo>
                        <a:lnTo>
                          <a:pt x="202" y="173"/>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09" name="Freeform 18"/>
                  <p:cNvSpPr>
                    <a:spLocks/>
                  </p:cNvSpPr>
                  <p:nvPr/>
                </p:nvSpPr>
                <p:spPr bwMode="ltGray">
                  <a:xfrm>
                    <a:off x="306" y="2782"/>
                    <a:ext cx="161" cy="882"/>
                  </a:xfrm>
                  <a:custGeom>
                    <a:avLst/>
                    <a:gdLst/>
                    <a:ahLst/>
                    <a:cxnLst>
                      <a:cxn ang="0">
                        <a:pos x="0" y="881"/>
                      </a:cxn>
                      <a:cxn ang="0">
                        <a:pos x="30" y="690"/>
                      </a:cxn>
                      <a:cxn ang="0">
                        <a:pos x="48" y="470"/>
                      </a:cxn>
                      <a:cxn ang="0">
                        <a:pos x="59" y="372"/>
                      </a:cxn>
                      <a:cxn ang="0">
                        <a:pos x="72" y="259"/>
                      </a:cxn>
                      <a:cxn ang="0">
                        <a:pos x="90" y="142"/>
                      </a:cxn>
                      <a:cxn ang="0">
                        <a:pos x="105" y="69"/>
                      </a:cxn>
                      <a:cxn ang="0">
                        <a:pos x="115" y="32"/>
                      </a:cxn>
                      <a:cxn ang="0">
                        <a:pos x="129" y="6"/>
                      </a:cxn>
                      <a:cxn ang="0">
                        <a:pos x="146" y="0"/>
                      </a:cxn>
                      <a:cxn ang="0">
                        <a:pos x="154" y="19"/>
                      </a:cxn>
                      <a:cxn ang="0">
                        <a:pos x="160" y="77"/>
                      </a:cxn>
                    </a:cxnLst>
                    <a:rect l="0" t="0" r="r" b="b"/>
                    <a:pathLst>
                      <a:path w="161" h="882">
                        <a:moveTo>
                          <a:pt x="0" y="881"/>
                        </a:moveTo>
                        <a:lnTo>
                          <a:pt x="30" y="690"/>
                        </a:lnTo>
                        <a:lnTo>
                          <a:pt x="48" y="470"/>
                        </a:lnTo>
                        <a:lnTo>
                          <a:pt x="59" y="372"/>
                        </a:lnTo>
                        <a:lnTo>
                          <a:pt x="72" y="259"/>
                        </a:lnTo>
                        <a:lnTo>
                          <a:pt x="90" y="142"/>
                        </a:lnTo>
                        <a:lnTo>
                          <a:pt x="105" y="69"/>
                        </a:lnTo>
                        <a:lnTo>
                          <a:pt x="115" y="32"/>
                        </a:lnTo>
                        <a:lnTo>
                          <a:pt x="129" y="6"/>
                        </a:lnTo>
                        <a:lnTo>
                          <a:pt x="146" y="0"/>
                        </a:lnTo>
                        <a:lnTo>
                          <a:pt x="154" y="19"/>
                        </a:lnTo>
                        <a:lnTo>
                          <a:pt x="160" y="77"/>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10" name="Freeform 19"/>
                  <p:cNvSpPr>
                    <a:spLocks/>
                  </p:cNvSpPr>
                  <p:nvPr/>
                </p:nvSpPr>
                <p:spPr bwMode="ltGray">
                  <a:xfrm>
                    <a:off x="237" y="3096"/>
                    <a:ext cx="74" cy="429"/>
                  </a:xfrm>
                  <a:custGeom>
                    <a:avLst/>
                    <a:gdLst/>
                    <a:ahLst/>
                    <a:cxnLst>
                      <a:cxn ang="0">
                        <a:pos x="0" y="0"/>
                      </a:cxn>
                      <a:cxn ang="0">
                        <a:pos x="12" y="28"/>
                      </a:cxn>
                      <a:cxn ang="0">
                        <a:pos x="28" y="57"/>
                      </a:cxn>
                      <a:cxn ang="0">
                        <a:pos x="41" y="118"/>
                      </a:cxn>
                      <a:cxn ang="0">
                        <a:pos x="52" y="170"/>
                      </a:cxn>
                      <a:cxn ang="0">
                        <a:pos x="62" y="223"/>
                      </a:cxn>
                      <a:cxn ang="0">
                        <a:pos x="67" y="267"/>
                      </a:cxn>
                      <a:cxn ang="0">
                        <a:pos x="70" y="310"/>
                      </a:cxn>
                      <a:cxn ang="0">
                        <a:pos x="73" y="370"/>
                      </a:cxn>
                      <a:cxn ang="0">
                        <a:pos x="73" y="428"/>
                      </a:cxn>
                    </a:cxnLst>
                    <a:rect l="0" t="0" r="r" b="b"/>
                    <a:pathLst>
                      <a:path w="74" h="429">
                        <a:moveTo>
                          <a:pt x="0" y="0"/>
                        </a:moveTo>
                        <a:lnTo>
                          <a:pt x="12" y="28"/>
                        </a:lnTo>
                        <a:lnTo>
                          <a:pt x="28" y="57"/>
                        </a:lnTo>
                        <a:lnTo>
                          <a:pt x="41" y="118"/>
                        </a:lnTo>
                        <a:lnTo>
                          <a:pt x="52" y="170"/>
                        </a:lnTo>
                        <a:lnTo>
                          <a:pt x="62" y="223"/>
                        </a:lnTo>
                        <a:lnTo>
                          <a:pt x="67" y="267"/>
                        </a:lnTo>
                        <a:lnTo>
                          <a:pt x="70" y="310"/>
                        </a:lnTo>
                        <a:lnTo>
                          <a:pt x="73" y="370"/>
                        </a:lnTo>
                        <a:lnTo>
                          <a:pt x="73" y="428"/>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sp>
              <p:nvSpPr>
                <p:cNvPr id="96" name="Freeform 20"/>
                <p:cNvSpPr>
                  <a:spLocks/>
                </p:cNvSpPr>
                <p:nvPr/>
              </p:nvSpPr>
              <p:spPr bwMode="ltGray">
                <a:xfrm>
                  <a:off x="1158" y="3932"/>
                  <a:ext cx="256" cy="218"/>
                </a:xfrm>
                <a:custGeom>
                  <a:avLst/>
                  <a:gdLst/>
                  <a:ahLst/>
                  <a:cxnLst>
                    <a:cxn ang="0">
                      <a:pos x="255" y="217"/>
                    </a:cxn>
                    <a:cxn ang="0">
                      <a:pos x="217" y="196"/>
                    </a:cxn>
                    <a:cxn ang="0">
                      <a:pos x="202" y="183"/>
                    </a:cxn>
                    <a:cxn ang="0">
                      <a:pos x="192" y="173"/>
                    </a:cxn>
                    <a:cxn ang="0">
                      <a:pos x="135" y="72"/>
                    </a:cxn>
                    <a:cxn ang="0">
                      <a:pos x="105" y="40"/>
                    </a:cxn>
                    <a:cxn ang="0">
                      <a:pos x="82" y="20"/>
                    </a:cxn>
                    <a:cxn ang="0">
                      <a:pos x="65" y="11"/>
                    </a:cxn>
                    <a:cxn ang="0">
                      <a:pos x="43" y="3"/>
                    </a:cxn>
                    <a:cxn ang="0">
                      <a:pos x="22" y="0"/>
                    </a:cxn>
                    <a:cxn ang="0">
                      <a:pos x="8" y="1"/>
                    </a:cxn>
                    <a:cxn ang="0">
                      <a:pos x="0" y="14"/>
                    </a:cxn>
                  </a:cxnLst>
                  <a:rect l="0" t="0" r="r" b="b"/>
                  <a:pathLst>
                    <a:path w="256" h="218">
                      <a:moveTo>
                        <a:pt x="255" y="217"/>
                      </a:moveTo>
                      <a:lnTo>
                        <a:pt x="217" y="196"/>
                      </a:lnTo>
                      <a:lnTo>
                        <a:pt x="202" y="183"/>
                      </a:lnTo>
                      <a:lnTo>
                        <a:pt x="192" y="173"/>
                      </a:lnTo>
                      <a:lnTo>
                        <a:pt x="135" y="72"/>
                      </a:lnTo>
                      <a:lnTo>
                        <a:pt x="105" y="40"/>
                      </a:lnTo>
                      <a:lnTo>
                        <a:pt x="82" y="20"/>
                      </a:lnTo>
                      <a:lnTo>
                        <a:pt x="65" y="11"/>
                      </a:lnTo>
                      <a:lnTo>
                        <a:pt x="43" y="3"/>
                      </a:lnTo>
                      <a:lnTo>
                        <a:pt x="22" y="0"/>
                      </a:lnTo>
                      <a:lnTo>
                        <a:pt x="8" y="1"/>
                      </a:lnTo>
                      <a:lnTo>
                        <a:pt x="0" y="14"/>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97" name="Freeform 21"/>
                <p:cNvSpPr>
                  <a:spLocks/>
                </p:cNvSpPr>
                <p:nvPr/>
              </p:nvSpPr>
              <p:spPr bwMode="ltGray">
                <a:xfrm>
                  <a:off x="1930" y="3849"/>
                  <a:ext cx="340" cy="236"/>
                </a:xfrm>
                <a:custGeom>
                  <a:avLst/>
                  <a:gdLst/>
                  <a:ahLst/>
                  <a:cxnLst>
                    <a:cxn ang="0">
                      <a:pos x="0" y="235"/>
                    </a:cxn>
                    <a:cxn ang="0">
                      <a:pos x="50" y="183"/>
                    </a:cxn>
                    <a:cxn ang="0">
                      <a:pos x="92" y="124"/>
                    </a:cxn>
                    <a:cxn ang="0">
                      <a:pos x="114" y="98"/>
                    </a:cxn>
                    <a:cxn ang="0">
                      <a:pos x="145" y="70"/>
                    </a:cxn>
                    <a:cxn ang="0">
                      <a:pos x="186" y="39"/>
                    </a:cxn>
                    <a:cxn ang="0">
                      <a:pos x="217" y="19"/>
                    </a:cxn>
                    <a:cxn ang="0">
                      <a:pos x="240" y="9"/>
                    </a:cxn>
                    <a:cxn ang="0">
                      <a:pos x="271" y="2"/>
                    </a:cxn>
                    <a:cxn ang="0">
                      <a:pos x="306" y="0"/>
                    </a:cxn>
                    <a:cxn ang="0">
                      <a:pos x="321" y="6"/>
                    </a:cxn>
                    <a:cxn ang="0">
                      <a:pos x="339" y="22"/>
                    </a:cxn>
                  </a:cxnLst>
                  <a:rect l="0" t="0" r="r" b="b"/>
                  <a:pathLst>
                    <a:path w="340" h="236">
                      <a:moveTo>
                        <a:pt x="0" y="235"/>
                      </a:moveTo>
                      <a:lnTo>
                        <a:pt x="50" y="183"/>
                      </a:lnTo>
                      <a:lnTo>
                        <a:pt x="92" y="124"/>
                      </a:lnTo>
                      <a:lnTo>
                        <a:pt x="114" y="98"/>
                      </a:lnTo>
                      <a:lnTo>
                        <a:pt x="145" y="70"/>
                      </a:lnTo>
                      <a:lnTo>
                        <a:pt x="186" y="39"/>
                      </a:lnTo>
                      <a:lnTo>
                        <a:pt x="217" y="19"/>
                      </a:lnTo>
                      <a:lnTo>
                        <a:pt x="240" y="9"/>
                      </a:lnTo>
                      <a:lnTo>
                        <a:pt x="271" y="2"/>
                      </a:lnTo>
                      <a:lnTo>
                        <a:pt x="306" y="0"/>
                      </a:lnTo>
                      <a:lnTo>
                        <a:pt x="321" y="6"/>
                      </a:lnTo>
                      <a:lnTo>
                        <a:pt x="339" y="22"/>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98" name="Freeform 22"/>
                <p:cNvSpPr>
                  <a:spLocks/>
                </p:cNvSpPr>
                <p:nvPr/>
              </p:nvSpPr>
              <p:spPr bwMode="ltGray">
                <a:xfrm>
                  <a:off x="1919" y="3570"/>
                  <a:ext cx="233" cy="583"/>
                </a:xfrm>
                <a:custGeom>
                  <a:avLst/>
                  <a:gdLst/>
                  <a:ahLst/>
                  <a:cxnLst>
                    <a:cxn ang="0">
                      <a:pos x="1" y="582"/>
                    </a:cxn>
                    <a:cxn ang="0">
                      <a:pos x="0" y="527"/>
                    </a:cxn>
                    <a:cxn ang="0">
                      <a:pos x="0" y="486"/>
                    </a:cxn>
                    <a:cxn ang="0">
                      <a:pos x="5" y="458"/>
                    </a:cxn>
                    <a:cxn ang="0">
                      <a:pos x="8" y="422"/>
                    </a:cxn>
                    <a:cxn ang="0">
                      <a:pos x="8" y="386"/>
                    </a:cxn>
                    <a:cxn ang="0">
                      <a:pos x="9" y="357"/>
                    </a:cxn>
                    <a:cxn ang="0">
                      <a:pos x="16" y="328"/>
                    </a:cxn>
                    <a:cxn ang="0">
                      <a:pos x="22" y="280"/>
                    </a:cxn>
                    <a:cxn ang="0">
                      <a:pos x="34" y="227"/>
                    </a:cxn>
                    <a:cxn ang="0">
                      <a:pos x="49" y="172"/>
                    </a:cxn>
                    <a:cxn ang="0">
                      <a:pos x="60" y="116"/>
                    </a:cxn>
                    <a:cxn ang="0">
                      <a:pos x="70" y="81"/>
                    </a:cxn>
                    <a:cxn ang="0">
                      <a:pos x="78" y="69"/>
                    </a:cxn>
                    <a:cxn ang="0">
                      <a:pos x="100" y="45"/>
                    </a:cxn>
                    <a:cxn ang="0">
                      <a:pos x="120" y="28"/>
                    </a:cxn>
                    <a:cxn ang="0">
                      <a:pos x="142" y="14"/>
                    </a:cxn>
                    <a:cxn ang="0">
                      <a:pos x="165" y="3"/>
                    </a:cxn>
                    <a:cxn ang="0">
                      <a:pos x="182" y="0"/>
                    </a:cxn>
                    <a:cxn ang="0">
                      <a:pos x="204" y="0"/>
                    </a:cxn>
                    <a:cxn ang="0">
                      <a:pos x="224" y="4"/>
                    </a:cxn>
                    <a:cxn ang="0">
                      <a:pos x="232" y="9"/>
                    </a:cxn>
                  </a:cxnLst>
                  <a:rect l="0" t="0" r="r" b="b"/>
                  <a:pathLst>
                    <a:path w="233" h="583">
                      <a:moveTo>
                        <a:pt x="1" y="582"/>
                      </a:moveTo>
                      <a:lnTo>
                        <a:pt x="0" y="527"/>
                      </a:lnTo>
                      <a:lnTo>
                        <a:pt x="0" y="486"/>
                      </a:lnTo>
                      <a:lnTo>
                        <a:pt x="5" y="458"/>
                      </a:lnTo>
                      <a:lnTo>
                        <a:pt x="8" y="422"/>
                      </a:lnTo>
                      <a:lnTo>
                        <a:pt x="8" y="386"/>
                      </a:lnTo>
                      <a:lnTo>
                        <a:pt x="9" y="357"/>
                      </a:lnTo>
                      <a:lnTo>
                        <a:pt x="16" y="328"/>
                      </a:lnTo>
                      <a:lnTo>
                        <a:pt x="22" y="280"/>
                      </a:lnTo>
                      <a:lnTo>
                        <a:pt x="34" y="227"/>
                      </a:lnTo>
                      <a:lnTo>
                        <a:pt x="49" y="172"/>
                      </a:lnTo>
                      <a:lnTo>
                        <a:pt x="60" y="116"/>
                      </a:lnTo>
                      <a:lnTo>
                        <a:pt x="70" y="81"/>
                      </a:lnTo>
                      <a:lnTo>
                        <a:pt x="78" y="69"/>
                      </a:lnTo>
                      <a:lnTo>
                        <a:pt x="100" y="45"/>
                      </a:lnTo>
                      <a:lnTo>
                        <a:pt x="120" y="28"/>
                      </a:lnTo>
                      <a:lnTo>
                        <a:pt x="142" y="14"/>
                      </a:lnTo>
                      <a:lnTo>
                        <a:pt x="165" y="3"/>
                      </a:lnTo>
                      <a:lnTo>
                        <a:pt x="182" y="0"/>
                      </a:lnTo>
                      <a:lnTo>
                        <a:pt x="204" y="0"/>
                      </a:lnTo>
                      <a:lnTo>
                        <a:pt x="224" y="4"/>
                      </a:lnTo>
                      <a:lnTo>
                        <a:pt x="232" y="9"/>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99" name="Freeform 23"/>
                <p:cNvSpPr>
                  <a:spLocks/>
                </p:cNvSpPr>
                <p:nvPr/>
              </p:nvSpPr>
              <p:spPr bwMode="ltGray">
                <a:xfrm>
                  <a:off x="1041" y="3712"/>
                  <a:ext cx="408" cy="530"/>
                </a:xfrm>
                <a:custGeom>
                  <a:avLst/>
                  <a:gdLst/>
                  <a:ahLst/>
                  <a:cxnLst>
                    <a:cxn ang="0">
                      <a:pos x="407" y="529"/>
                    </a:cxn>
                    <a:cxn ang="0">
                      <a:pos x="395" y="486"/>
                    </a:cxn>
                    <a:cxn ang="0">
                      <a:pos x="267" y="199"/>
                    </a:cxn>
                    <a:cxn ang="0">
                      <a:pos x="210" y="111"/>
                    </a:cxn>
                    <a:cxn ang="0">
                      <a:pos x="194" y="81"/>
                    </a:cxn>
                    <a:cxn ang="0">
                      <a:pos x="171" y="48"/>
                    </a:cxn>
                    <a:cxn ang="0">
                      <a:pos x="147" y="23"/>
                    </a:cxn>
                    <a:cxn ang="0">
                      <a:pos x="123" y="9"/>
                    </a:cxn>
                    <a:cxn ang="0">
                      <a:pos x="93" y="0"/>
                    </a:cxn>
                    <a:cxn ang="0">
                      <a:pos x="63" y="0"/>
                    </a:cxn>
                    <a:cxn ang="0">
                      <a:pos x="42" y="9"/>
                    </a:cxn>
                    <a:cxn ang="0">
                      <a:pos x="0" y="59"/>
                    </a:cxn>
                  </a:cxnLst>
                  <a:rect l="0" t="0" r="r" b="b"/>
                  <a:pathLst>
                    <a:path w="408" h="530">
                      <a:moveTo>
                        <a:pt x="407" y="529"/>
                      </a:moveTo>
                      <a:lnTo>
                        <a:pt x="395" y="486"/>
                      </a:lnTo>
                      <a:lnTo>
                        <a:pt x="267" y="199"/>
                      </a:lnTo>
                      <a:lnTo>
                        <a:pt x="210" y="111"/>
                      </a:lnTo>
                      <a:lnTo>
                        <a:pt x="194" y="81"/>
                      </a:lnTo>
                      <a:lnTo>
                        <a:pt x="171" y="48"/>
                      </a:lnTo>
                      <a:lnTo>
                        <a:pt x="147" y="23"/>
                      </a:lnTo>
                      <a:lnTo>
                        <a:pt x="123" y="9"/>
                      </a:lnTo>
                      <a:lnTo>
                        <a:pt x="93" y="0"/>
                      </a:lnTo>
                      <a:lnTo>
                        <a:pt x="63" y="0"/>
                      </a:lnTo>
                      <a:lnTo>
                        <a:pt x="42" y="9"/>
                      </a:lnTo>
                      <a:lnTo>
                        <a:pt x="0" y="59"/>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00" name="Freeform 24"/>
                <p:cNvSpPr>
                  <a:spLocks/>
                </p:cNvSpPr>
                <p:nvPr/>
              </p:nvSpPr>
              <p:spPr bwMode="ltGray">
                <a:xfrm>
                  <a:off x="1540" y="3336"/>
                  <a:ext cx="369" cy="811"/>
                </a:xfrm>
                <a:custGeom>
                  <a:avLst/>
                  <a:gdLst/>
                  <a:ahLst/>
                  <a:cxnLst>
                    <a:cxn ang="0">
                      <a:pos x="0" y="810"/>
                    </a:cxn>
                    <a:cxn ang="0">
                      <a:pos x="131" y="509"/>
                    </a:cxn>
                    <a:cxn ang="0">
                      <a:pos x="146" y="461"/>
                    </a:cxn>
                    <a:cxn ang="0">
                      <a:pos x="178" y="383"/>
                    </a:cxn>
                    <a:cxn ang="0">
                      <a:pos x="209" y="302"/>
                    </a:cxn>
                    <a:cxn ang="0">
                      <a:pos x="225" y="258"/>
                    </a:cxn>
                    <a:cxn ang="0">
                      <a:pos x="233" y="211"/>
                    </a:cxn>
                    <a:cxn ang="0">
                      <a:pos x="246" y="166"/>
                    </a:cxn>
                    <a:cxn ang="0">
                      <a:pos x="265" y="116"/>
                    </a:cxn>
                    <a:cxn ang="0">
                      <a:pos x="286" y="69"/>
                    </a:cxn>
                    <a:cxn ang="0">
                      <a:pos x="314" y="27"/>
                    </a:cxn>
                    <a:cxn ang="0">
                      <a:pos x="335" y="2"/>
                    </a:cxn>
                    <a:cxn ang="0">
                      <a:pos x="348" y="0"/>
                    </a:cxn>
                    <a:cxn ang="0">
                      <a:pos x="361" y="13"/>
                    </a:cxn>
                    <a:cxn ang="0">
                      <a:pos x="368" y="58"/>
                    </a:cxn>
                  </a:cxnLst>
                  <a:rect l="0" t="0" r="r" b="b"/>
                  <a:pathLst>
                    <a:path w="369" h="811">
                      <a:moveTo>
                        <a:pt x="0" y="810"/>
                      </a:moveTo>
                      <a:lnTo>
                        <a:pt x="131" y="509"/>
                      </a:lnTo>
                      <a:lnTo>
                        <a:pt x="146" y="461"/>
                      </a:lnTo>
                      <a:lnTo>
                        <a:pt x="178" y="383"/>
                      </a:lnTo>
                      <a:lnTo>
                        <a:pt x="209" y="302"/>
                      </a:lnTo>
                      <a:lnTo>
                        <a:pt x="225" y="258"/>
                      </a:lnTo>
                      <a:lnTo>
                        <a:pt x="233" y="211"/>
                      </a:lnTo>
                      <a:lnTo>
                        <a:pt x="246" y="166"/>
                      </a:lnTo>
                      <a:lnTo>
                        <a:pt x="265" y="116"/>
                      </a:lnTo>
                      <a:lnTo>
                        <a:pt x="286" y="69"/>
                      </a:lnTo>
                      <a:lnTo>
                        <a:pt x="314" y="27"/>
                      </a:lnTo>
                      <a:lnTo>
                        <a:pt x="335" y="2"/>
                      </a:lnTo>
                      <a:lnTo>
                        <a:pt x="348" y="0"/>
                      </a:lnTo>
                      <a:lnTo>
                        <a:pt x="361" y="13"/>
                      </a:lnTo>
                      <a:lnTo>
                        <a:pt x="368" y="58"/>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01" name="Freeform 25"/>
                <p:cNvSpPr>
                  <a:spLocks/>
                </p:cNvSpPr>
                <p:nvPr/>
              </p:nvSpPr>
              <p:spPr bwMode="ltGray">
                <a:xfrm>
                  <a:off x="1605" y="3698"/>
                  <a:ext cx="295" cy="300"/>
                </a:xfrm>
                <a:custGeom>
                  <a:avLst/>
                  <a:gdLst/>
                  <a:ahLst/>
                  <a:cxnLst>
                    <a:cxn ang="0">
                      <a:pos x="0" y="299"/>
                    </a:cxn>
                    <a:cxn ang="0">
                      <a:pos x="56" y="234"/>
                    </a:cxn>
                    <a:cxn ang="0">
                      <a:pos x="90" y="159"/>
                    </a:cxn>
                    <a:cxn ang="0">
                      <a:pos x="109" y="126"/>
                    </a:cxn>
                    <a:cxn ang="0">
                      <a:pos x="134" y="87"/>
                    </a:cxn>
                    <a:cxn ang="0">
                      <a:pos x="168" y="48"/>
                    </a:cxn>
                    <a:cxn ang="0">
                      <a:pos x="193" y="23"/>
                    </a:cxn>
                    <a:cxn ang="0">
                      <a:pos x="212" y="11"/>
                    </a:cxn>
                    <a:cxn ang="0">
                      <a:pos x="239" y="2"/>
                    </a:cxn>
                    <a:cxn ang="0">
                      <a:pos x="267" y="0"/>
                    </a:cxn>
                    <a:cxn ang="0">
                      <a:pos x="281" y="6"/>
                    </a:cxn>
                    <a:cxn ang="0">
                      <a:pos x="294" y="25"/>
                    </a:cxn>
                  </a:cxnLst>
                  <a:rect l="0" t="0" r="r" b="b"/>
                  <a:pathLst>
                    <a:path w="295" h="300">
                      <a:moveTo>
                        <a:pt x="0" y="299"/>
                      </a:moveTo>
                      <a:lnTo>
                        <a:pt x="56" y="234"/>
                      </a:lnTo>
                      <a:lnTo>
                        <a:pt x="90" y="159"/>
                      </a:lnTo>
                      <a:lnTo>
                        <a:pt x="109" y="126"/>
                      </a:lnTo>
                      <a:lnTo>
                        <a:pt x="134" y="87"/>
                      </a:lnTo>
                      <a:lnTo>
                        <a:pt x="168" y="48"/>
                      </a:lnTo>
                      <a:lnTo>
                        <a:pt x="193" y="23"/>
                      </a:lnTo>
                      <a:lnTo>
                        <a:pt x="212" y="11"/>
                      </a:lnTo>
                      <a:lnTo>
                        <a:pt x="239" y="2"/>
                      </a:lnTo>
                      <a:lnTo>
                        <a:pt x="267" y="0"/>
                      </a:lnTo>
                      <a:lnTo>
                        <a:pt x="281" y="6"/>
                      </a:lnTo>
                      <a:lnTo>
                        <a:pt x="294" y="25"/>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02" name="Freeform 26"/>
                <p:cNvSpPr>
                  <a:spLocks/>
                </p:cNvSpPr>
                <p:nvPr/>
              </p:nvSpPr>
              <p:spPr bwMode="ltGray">
                <a:xfrm>
                  <a:off x="1480" y="3807"/>
                  <a:ext cx="142" cy="145"/>
                </a:xfrm>
                <a:custGeom>
                  <a:avLst/>
                  <a:gdLst/>
                  <a:ahLst/>
                  <a:cxnLst>
                    <a:cxn ang="0">
                      <a:pos x="0" y="0"/>
                    </a:cxn>
                    <a:cxn ang="0">
                      <a:pos x="24" y="9"/>
                    </a:cxn>
                    <a:cxn ang="0">
                      <a:pos x="52" y="19"/>
                    </a:cxn>
                    <a:cxn ang="0">
                      <a:pos x="79" y="39"/>
                    </a:cxn>
                    <a:cxn ang="0">
                      <a:pos x="102" y="56"/>
                    </a:cxn>
                    <a:cxn ang="0">
                      <a:pos x="121" y="75"/>
                    </a:cxn>
                    <a:cxn ang="0">
                      <a:pos x="131" y="89"/>
                    </a:cxn>
                    <a:cxn ang="0">
                      <a:pos x="137" y="104"/>
                    </a:cxn>
                    <a:cxn ang="0">
                      <a:pos x="141" y="124"/>
                    </a:cxn>
                    <a:cxn ang="0">
                      <a:pos x="141" y="144"/>
                    </a:cxn>
                  </a:cxnLst>
                  <a:rect l="0" t="0" r="r" b="b"/>
                  <a:pathLst>
                    <a:path w="142" h="145">
                      <a:moveTo>
                        <a:pt x="0" y="0"/>
                      </a:moveTo>
                      <a:lnTo>
                        <a:pt x="24" y="9"/>
                      </a:lnTo>
                      <a:lnTo>
                        <a:pt x="52" y="19"/>
                      </a:lnTo>
                      <a:lnTo>
                        <a:pt x="79" y="39"/>
                      </a:lnTo>
                      <a:lnTo>
                        <a:pt x="102" y="56"/>
                      </a:lnTo>
                      <a:lnTo>
                        <a:pt x="121" y="75"/>
                      </a:lnTo>
                      <a:lnTo>
                        <a:pt x="131" y="89"/>
                      </a:lnTo>
                      <a:lnTo>
                        <a:pt x="137" y="104"/>
                      </a:lnTo>
                      <a:lnTo>
                        <a:pt x="141" y="124"/>
                      </a:lnTo>
                      <a:lnTo>
                        <a:pt x="141" y="144"/>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03" name="Freeform 27"/>
                <p:cNvSpPr>
                  <a:spLocks/>
                </p:cNvSpPr>
                <p:nvPr/>
              </p:nvSpPr>
              <p:spPr bwMode="ltGray">
                <a:xfrm>
                  <a:off x="654" y="2533"/>
                  <a:ext cx="353" cy="1638"/>
                </a:xfrm>
                <a:custGeom>
                  <a:avLst/>
                  <a:gdLst/>
                  <a:ahLst/>
                  <a:cxnLst>
                    <a:cxn ang="0">
                      <a:pos x="0" y="1637"/>
                    </a:cxn>
                    <a:cxn ang="0">
                      <a:pos x="126" y="1030"/>
                    </a:cxn>
                    <a:cxn ang="0">
                      <a:pos x="139" y="931"/>
                    </a:cxn>
                    <a:cxn ang="0">
                      <a:pos x="170" y="775"/>
                    </a:cxn>
                    <a:cxn ang="0">
                      <a:pos x="200" y="611"/>
                    </a:cxn>
                    <a:cxn ang="0">
                      <a:pos x="215" y="520"/>
                    </a:cxn>
                    <a:cxn ang="0">
                      <a:pos x="223" y="426"/>
                    </a:cxn>
                    <a:cxn ang="0">
                      <a:pos x="236" y="337"/>
                    </a:cxn>
                    <a:cxn ang="0">
                      <a:pos x="254" y="233"/>
                    </a:cxn>
                    <a:cxn ang="0">
                      <a:pos x="274" y="138"/>
                    </a:cxn>
                    <a:cxn ang="0">
                      <a:pos x="300" y="55"/>
                    </a:cxn>
                    <a:cxn ang="0">
                      <a:pos x="321" y="3"/>
                    </a:cxn>
                    <a:cxn ang="0">
                      <a:pos x="333" y="0"/>
                    </a:cxn>
                    <a:cxn ang="0">
                      <a:pos x="345" y="25"/>
                    </a:cxn>
                    <a:cxn ang="0">
                      <a:pos x="352" y="117"/>
                    </a:cxn>
                  </a:cxnLst>
                  <a:rect l="0" t="0" r="r" b="b"/>
                  <a:pathLst>
                    <a:path w="353" h="1638">
                      <a:moveTo>
                        <a:pt x="0" y="1637"/>
                      </a:moveTo>
                      <a:lnTo>
                        <a:pt x="126" y="1030"/>
                      </a:lnTo>
                      <a:lnTo>
                        <a:pt x="139" y="931"/>
                      </a:lnTo>
                      <a:lnTo>
                        <a:pt x="170" y="775"/>
                      </a:lnTo>
                      <a:lnTo>
                        <a:pt x="200" y="611"/>
                      </a:lnTo>
                      <a:lnTo>
                        <a:pt x="215" y="520"/>
                      </a:lnTo>
                      <a:lnTo>
                        <a:pt x="223" y="426"/>
                      </a:lnTo>
                      <a:lnTo>
                        <a:pt x="236" y="337"/>
                      </a:lnTo>
                      <a:lnTo>
                        <a:pt x="254" y="233"/>
                      </a:lnTo>
                      <a:lnTo>
                        <a:pt x="274" y="138"/>
                      </a:lnTo>
                      <a:lnTo>
                        <a:pt x="300" y="55"/>
                      </a:lnTo>
                      <a:lnTo>
                        <a:pt x="321" y="3"/>
                      </a:lnTo>
                      <a:lnTo>
                        <a:pt x="333" y="0"/>
                      </a:lnTo>
                      <a:lnTo>
                        <a:pt x="345" y="25"/>
                      </a:lnTo>
                      <a:lnTo>
                        <a:pt x="352" y="117"/>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04" name="Freeform 28"/>
                <p:cNvSpPr>
                  <a:spLocks/>
                </p:cNvSpPr>
                <p:nvPr/>
              </p:nvSpPr>
              <p:spPr bwMode="ltGray">
                <a:xfrm>
                  <a:off x="718" y="3264"/>
                  <a:ext cx="278" cy="610"/>
                </a:xfrm>
                <a:custGeom>
                  <a:avLst/>
                  <a:gdLst/>
                  <a:ahLst/>
                  <a:cxnLst>
                    <a:cxn ang="0">
                      <a:pos x="0" y="609"/>
                    </a:cxn>
                    <a:cxn ang="0">
                      <a:pos x="52" y="477"/>
                    </a:cxn>
                    <a:cxn ang="0">
                      <a:pos x="85" y="324"/>
                    </a:cxn>
                    <a:cxn ang="0">
                      <a:pos x="102" y="256"/>
                    </a:cxn>
                    <a:cxn ang="0">
                      <a:pos x="126" y="178"/>
                    </a:cxn>
                    <a:cxn ang="0">
                      <a:pos x="158" y="97"/>
                    </a:cxn>
                    <a:cxn ang="0">
                      <a:pos x="182" y="48"/>
                    </a:cxn>
                    <a:cxn ang="0">
                      <a:pos x="200" y="22"/>
                    </a:cxn>
                    <a:cxn ang="0">
                      <a:pos x="224" y="3"/>
                    </a:cxn>
                    <a:cxn ang="0">
                      <a:pos x="253" y="0"/>
                    </a:cxn>
                    <a:cxn ang="0">
                      <a:pos x="264" y="13"/>
                    </a:cxn>
                    <a:cxn ang="0">
                      <a:pos x="277" y="53"/>
                    </a:cxn>
                  </a:cxnLst>
                  <a:rect l="0" t="0" r="r" b="b"/>
                  <a:pathLst>
                    <a:path w="278" h="610">
                      <a:moveTo>
                        <a:pt x="0" y="609"/>
                      </a:moveTo>
                      <a:lnTo>
                        <a:pt x="52" y="477"/>
                      </a:lnTo>
                      <a:lnTo>
                        <a:pt x="85" y="324"/>
                      </a:lnTo>
                      <a:lnTo>
                        <a:pt x="102" y="256"/>
                      </a:lnTo>
                      <a:lnTo>
                        <a:pt x="126" y="178"/>
                      </a:lnTo>
                      <a:lnTo>
                        <a:pt x="158" y="97"/>
                      </a:lnTo>
                      <a:lnTo>
                        <a:pt x="182" y="48"/>
                      </a:lnTo>
                      <a:lnTo>
                        <a:pt x="200" y="22"/>
                      </a:lnTo>
                      <a:lnTo>
                        <a:pt x="224" y="3"/>
                      </a:lnTo>
                      <a:lnTo>
                        <a:pt x="253" y="0"/>
                      </a:lnTo>
                      <a:lnTo>
                        <a:pt x="264" y="13"/>
                      </a:lnTo>
                      <a:lnTo>
                        <a:pt x="277" y="53"/>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05" name="Freeform 29"/>
                <p:cNvSpPr>
                  <a:spLocks/>
                </p:cNvSpPr>
                <p:nvPr/>
              </p:nvSpPr>
              <p:spPr bwMode="ltGray">
                <a:xfrm>
                  <a:off x="599" y="3485"/>
                  <a:ext cx="137" cy="292"/>
                </a:xfrm>
                <a:custGeom>
                  <a:avLst/>
                  <a:gdLst/>
                  <a:ahLst/>
                  <a:cxnLst>
                    <a:cxn ang="0">
                      <a:pos x="0" y="0"/>
                    </a:cxn>
                    <a:cxn ang="0">
                      <a:pos x="22" y="18"/>
                    </a:cxn>
                    <a:cxn ang="0">
                      <a:pos x="50" y="40"/>
                    </a:cxn>
                    <a:cxn ang="0">
                      <a:pos x="75" y="80"/>
                    </a:cxn>
                    <a:cxn ang="0">
                      <a:pos x="98" y="115"/>
                    </a:cxn>
                    <a:cxn ang="0">
                      <a:pos x="117" y="151"/>
                    </a:cxn>
                    <a:cxn ang="0">
                      <a:pos x="126" y="182"/>
                    </a:cxn>
                    <a:cxn ang="0">
                      <a:pos x="132" y="210"/>
                    </a:cxn>
                    <a:cxn ang="0">
                      <a:pos x="136" y="250"/>
                    </a:cxn>
                    <a:cxn ang="0">
                      <a:pos x="136" y="291"/>
                    </a:cxn>
                  </a:cxnLst>
                  <a:rect l="0" t="0" r="r" b="b"/>
                  <a:pathLst>
                    <a:path w="137" h="292">
                      <a:moveTo>
                        <a:pt x="0" y="0"/>
                      </a:moveTo>
                      <a:lnTo>
                        <a:pt x="22" y="18"/>
                      </a:lnTo>
                      <a:lnTo>
                        <a:pt x="50" y="40"/>
                      </a:lnTo>
                      <a:lnTo>
                        <a:pt x="75" y="80"/>
                      </a:lnTo>
                      <a:lnTo>
                        <a:pt x="98" y="115"/>
                      </a:lnTo>
                      <a:lnTo>
                        <a:pt x="117" y="151"/>
                      </a:lnTo>
                      <a:lnTo>
                        <a:pt x="126" y="182"/>
                      </a:lnTo>
                      <a:lnTo>
                        <a:pt x="132" y="210"/>
                      </a:lnTo>
                      <a:lnTo>
                        <a:pt x="136" y="250"/>
                      </a:lnTo>
                      <a:lnTo>
                        <a:pt x="136" y="291"/>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106" name="Freeform 30"/>
                <p:cNvSpPr>
                  <a:spLocks/>
                </p:cNvSpPr>
                <p:nvPr/>
              </p:nvSpPr>
              <p:spPr bwMode="ltGray">
                <a:xfrm>
                  <a:off x="1365" y="2870"/>
                  <a:ext cx="192" cy="1365"/>
                </a:xfrm>
                <a:custGeom>
                  <a:avLst/>
                  <a:gdLst/>
                  <a:ahLst/>
                  <a:cxnLst>
                    <a:cxn ang="0">
                      <a:pos x="189" y="1364"/>
                    </a:cxn>
                    <a:cxn ang="0">
                      <a:pos x="191" y="1167"/>
                    </a:cxn>
                    <a:cxn ang="0">
                      <a:pos x="191" y="1076"/>
                    </a:cxn>
                    <a:cxn ang="0">
                      <a:pos x="186" y="1012"/>
                    </a:cxn>
                    <a:cxn ang="0">
                      <a:pos x="184" y="935"/>
                    </a:cxn>
                    <a:cxn ang="0">
                      <a:pos x="185" y="854"/>
                    </a:cxn>
                    <a:cxn ang="0">
                      <a:pos x="183" y="787"/>
                    </a:cxn>
                    <a:cxn ang="0">
                      <a:pos x="178" y="727"/>
                    </a:cxn>
                    <a:cxn ang="0">
                      <a:pos x="171" y="619"/>
                    </a:cxn>
                    <a:cxn ang="0">
                      <a:pos x="162" y="502"/>
                    </a:cxn>
                    <a:cxn ang="0">
                      <a:pos x="151" y="384"/>
                    </a:cxn>
                    <a:cxn ang="0">
                      <a:pos x="140" y="256"/>
                    </a:cxn>
                    <a:cxn ang="0">
                      <a:pos x="133" y="180"/>
                    </a:cxn>
                    <a:cxn ang="0">
                      <a:pos x="126" y="151"/>
                    </a:cxn>
                    <a:cxn ang="0">
                      <a:pos x="108" y="100"/>
                    </a:cxn>
                    <a:cxn ang="0">
                      <a:pos x="92" y="63"/>
                    </a:cxn>
                    <a:cxn ang="0">
                      <a:pos x="73" y="32"/>
                    </a:cxn>
                    <a:cxn ang="0">
                      <a:pos x="54" y="7"/>
                    </a:cxn>
                    <a:cxn ang="0">
                      <a:pos x="40" y="1"/>
                    </a:cxn>
                    <a:cxn ang="0">
                      <a:pos x="22" y="0"/>
                    </a:cxn>
                    <a:cxn ang="0">
                      <a:pos x="7" y="8"/>
                    </a:cxn>
                    <a:cxn ang="0">
                      <a:pos x="0" y="22"/>
                    </a:cxn>
                  </a:cxnLst>
                  <a:rect l="0" t="0" r="r" b="b"/>
                  <a:pathLst>
                    <a:path w="192" h="1365">
                      <a:moveTo>
                        <a:pt x="189" y="1364"/>
                      </a:moveTo>
                      <a:lnTo>
                        <a:pt x="191" y="1167"/>
                      </a:lnTo>
                      <a:lnTo>
                        <a:pt x="191" y="1076"/>
                      </a:lnTo>
                      <a:lnTo>
                        <a:pt x="186" y="1012"/>
                      </a:lnTo>
                      <a:lnTo>
                        <a:pt x="184" y="935"/>
                      </a:lnTo>
                      <a:lnTo>
                        <a:pt x="185" y="854"/>
                      </a:lnTo>
                      <a:lnTo>
                        <a:pt x="183" y="787"/>
                      </a:lnTo>
                      <a:lnTo>
                        <a:pt x="178" y="727"/>
                      </a:lnTo>
                      <a:lnTo>
                        <a:pt x="171" y="619"/>
                      </a:lnTo>
                      <a:lnTo>
                        <a:pt x="162" y="502"/>
                      </a:lnTo>
                      <a:lnTo>
                        <a:pt x="151" y="384"/>
                      </a:lnTo>
                      <a:lnTo>
                        <a:pt x="140" y="256"/>
                      </a:lnTo>
                      <a:lnTo>
                        <a:pt x="133" y="180"/>
                      </a:lnTo>
                      <a:lnTo>
                        <a:pt x="126" y="151"/>
                      </a:lnTo>
                      <a:lnTo>
                        <a:pt x="108" y="100"/>
                      </a:lnTo>
                      <a:lnTo>
                        <a:pt x="92" y="63"/>
                      </a:lnTo>
                      <a:lnTo>
                        <a:pt x="73" y="32"/>
                      </a:lnTo>
                      <a:lnTo>
                        <a:pt x="54" y="7"/>
                      </a:lnTo>
                      <a:lnTo>
                        <a:pt x="40" y="1"/>
                      </a:lnTo>
                      <a:lnTo>
                        <a:pt x="22" y="0"/>
                      </a:lnTo>
                      <a:lnTo>
                        <a:pt x="7" y="8"/>
                      </a:lnTo>
                      <a:lnTo>
                        <a:pt x="0" y="22"/>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sp>
            <p:nvSpPr>
              <p:cNvPr id="51" name="Freeform 31"/>
              <p:cNvSpPr>
                <a:spLocks/>
              </p:cNvSpPr>
              <p:nvPr/>
            </p:nvSpPr>
            <p:spPr bwMode="ltGray">
              <a:xfrm>
                <a:off x="441" y="3576"/>
                <a:ext cx="43" cy="377"/>
              </a:xfrm>
              <a:custGeom>
                <a:avLst/>
                <a:gdLst/>
                <a:ahLst/>
                <a:cxnLst>
                  <a:cxn ang="0">
                    <a:pos x="40" y="59"/>
                  </a:cxn>
                  <a:cxn ang="0">
                    <a:pos x="31" y="0"/>
                  </a:cxn>
                  <a:cxn ang="0">
                    <a:pos x="26" y="1"/>
                  </a:cxn>
                  <a:cxn ang="0">
                    <a:pos x="21" y="3"/>
                  </a:cxn>
                  <a:cxn ang="0">
                    <a:pos x="18" y="19"/>
                  </a:cxn>
                  <a:cxn ang="0">
                    <a:pos x="7" y="69"/>
                  </a:cxn>
                  <a:cxn ang="0">
                    <a:pos x="5" y="89"/>
                  </a:cxn>
                  <a:cxn ang="0">
                    <a:pos x="3" y="112"/>
                  </a:cxn>
                  <a:cxn ang="0">
                    <a:pos x="1" y="176"/>
                  </a:cxn>
                  <a:cxn ang="0">
                    <a:pos x="0" y="196"/>
                  </a:cxn>
                  <a:cxn ang="0">
                    <a:pos x="1" y="220"/>
                  </a:cxn>
                  <a:cxn ang="0">
                    <a:pos x="2" y="246"/>
                  </a:cxn>
                  <a:cxn ang="0">
                    <a:pos x="5" y="286"/>
                  </a:cxn>
                  <a:cxn ang="0">
                    <a:pos x="9" y="313"/>
                  </a:cxn>
                  <a:cxn ang="0">
                    <a:pos x="14" y="341"/>
                  </a:cxn>
                  <a:cxn ang="0">
                    <a:pos x="23" y="376"/>
                  </a:cxn>
                  <a:cxn ang="0">
                    <a:pos x="19" y="332"/>
                  </a:cxn>
                  <a:cxn ang="0">
                    <a:pos x="14" y="292"/>
                  </a:cxn>
                  <a:cxn ang="0">
                    <a:pos x="12" y="256"/>
                  </a:cxn>
                  <a:cxn ang="0">
                    <a:pos x="13" y="220"/>
                  </a:cxn>
                  <a:cxn ang="0">
                    <a:pos x="14" y="196"/>
                  </a:cxn>
                  <a:cxn ang="0">
                    <a:pos x="12" y="165"/>
                  </a:cxn>
                  <a:cxn ang="0">
                    <a:pos x="11" y="140"/>
                  </a:cxn>
                  <a:cxn ang="0">
                    <a:pos x="15" y="89"/>
                  </a:cxn>
                  <a:cxn ang="0">
                    <a:pos x="15" y="64"/>
                  </a:cxn>
                  <a:cxn ang="0">
                    <a:pos x="19" y="43"/>
                  </a:cxn>
                  <a:cxn ang="0">
                    <a:pos x="26" y="14"/>
                  </a:cxn>
                  <a:cxn ang="0">
                    <a:pos x="29" y="36"/>
                  </a:cxn>
                  <a:cxn ang="0">
                    <a:pos x="42" y="71"/>
                  </a:cxn>
                  <a:cxn ang="0">
                    <a:pos x="40" y="59"/>
                  </a:cxn>
                </a:cxnLst>
                <a:rect l="0" t="0" r="r" b="b"/>
                <a:pathLst>
                  <a:path w="43" h="377">
                    <a:moveTo>
                      <a:pt x="40" y="59"/>
                    </a:moveTo>
                    <a:lnTo>
                      <a:pt x="31" y="0"/>
                    </a:lnTo>
                    <a:lnTo>
                      <a:pt x="26" y="1"/>
                    </a:lnTo>
                    <a:lnTo>
                      <a:pt x="21" y="3"/>
                    </a:lnTo>
                    <a:lnTo>
                      <a:pt x="18" y="19"/>
                    </a:lnTo>
                    <a:lnTo>
                      <a:pt x="7" y="69"/>
                    </a:lnTo>
                    <a:lnTo>
                      <a:pt x="5" y="89"/>
                    </a:lnTo>
                    <a:lnTo>
                      <a:pt x="3" y="112"/>
                    </a:lnTo>
                    <a:lnTo>
                      <a:pt x="1" y="176"/>
                    </a:lnTo>
                    <a:lnTo>
                      <a:pt x="0" y="196"/>
                    </a:lnTo>
                    <a:lnTo>
                      <a:pt x="1" y="220"/>
                    </a:lnTo>
                    <a:lnTo>
                      <a:pt x="2" y="246"/>
                    </a:lnTo>
                    <a:lnTo>
                      <a:pt x="5" y="286"/>
                    </a:lnTo>
                    <a:lnTo>
                      <a:pt x="9" y="313"/>
                    </a:lnTo>
                    <a:lnTo>
                      <a:pt x="14" y="341"/>
                    </a:lnTo>
                    <a:lnTo>
                      <a:pt x="23" y="376"/>
                    </a:lnTo>
                    <a:lnTo>
                      <a:pt x="19" y="332"/>
                    </a:lnTo>
                    <a:lnTo>
                      <a:pt x="14" y="292"/>
                    </a:lnTo>
                    <a:lnTo>
                      <a:pt x="12" y="256"/>
                    </a:lnTo>
                    <a:lnTo>
                      <a:pt x="13" y="220"/>
                    </a:lnTo>
                    <a:lnTo>
                      <a:pt x="14" y="196"/>
                    </a:lnTo>
                    <a:lnTo>
                      <a:pt x="12" y="165"/>
                    </a:lnTo>
                    <a:lnTo>
                      <a:pt x="11" y="140"/>
                    </a:lnTo>
                    <a:lnTo>
                      <a:pt x="15" y="89"/>
                    </a:lnTo>
                    <a:lnTo>
                      <a:pt x="15" y="64"/>
                    </a:lnTo>
                    <a:lnTo>
                      <a:pt x="19" y="43"/>
                    </a:lnTo>
                    <a:lnTo>
                      <a:pt x="26" y="14"/>
                    </a:lnTo>
                    <a:lnTo>
                      <a:pt x="29" y="36"/>
                    </a:lnTo>
                    <a:lnTo>
                      <a:pt x="42" y="71"/>
                    </a:lnTo>
                    <a:lnTo>
                      <a:pt x="40" y="59"/>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52" name="Group 32"/>
              <p:cNvGrpSpPr>
                <a:grpSpLocks/>
              </p:cNvGrpSpPr>
              <p:nvPr/>
            </p:nvGrpSpPr>
            <p:grpSpPr bwMode="auto">
              <a:xfrm>
                <a:off x="644" y="3206"/>
                <a:ext cx="399" cy="842"/>
                <a:chOff x="644" y="3206"/>
                <a:chExt cx="399" cy="842"/>
              </a:xfrm>
            </p:grpSpPr>
            <p:sp>
              <p:nvSpPr>
                <p:cNvPr id="87" name="Freeform 33"/>
                <p:cNvSpPr>
                  <a:spLocks/>
                </p:cNvSpPr>
                <p:nvPr/>
              </p:nvSpPr>
              <p:spPr bwMode="ltGray">
                <a:xfrm>
                  <a:off x="924" y="3699"/>
                  <a:ext cx="59" cy="349"/>
                </a:xfrm>
                <a:custGeom>
                  <a:avLst/>
                  <a:gdLst/>
                  <a:ahLst/>
                  <a:cxnLst>
                    <a:cxn ang="0">
                      <a:pos x="11" y="0"/>
                    </a:cxn>
                    <a:cxn ang="0">
                      <a:pos x="22" y="26"/>
                    </a:cxn>
                    <a:cxn ang="0">
                      <a:pos x="35" y="68"/>
                    </a:cxn>
                    <a:cxn ang="0">
                      <a:pos x="46" y="126"/>
                    </a:cxn>
                    <a:cxn ang="0">
                      <a:pos x="58" y="200"/>
                    </a:cxn>
                    <a:cxn ang="0">
                      <a:pos x="58" y="278"/>
                    </a:cxn>
                    <a:cxn ang="0">
                      <a:pos x="52" y="348"/>
                    </a:cxn>
                    <a:cxn ang="0">
                      <a:pos x="46" y="348"/>
                    </a:cxn>
                    <a:cxn ang="0">
                      <a:pos x="52" y="278"/>
                    </a:cxn>
                    <a:cxn ang="0">
                      <a:pos x="52" y="221"/>
                    </a:cxn>
                    <a:cxn ang="0">
                      <a:pos x="40" y="158"/>
                    </a:cxn>
                    <a:cxn ang="0">
                      <a:pos x="22" y="95"/>
                    </a:cxn>
                    <a:cxn ang="0">
                      <a:pos x="0" y="16"/>
                    </a:cxn>
                    <a:cxn ang="0">
                      <a:pos x="11" y="0"/>
                    </a:cxn>
                  </a:cxnLst>
                  <a:rect l="0" t="0" r="r" b="b"/>
                  <a:pathLst>
                    <a:path w="59" h="349">
                      <a:moveTo>
                        <a:pt x="11" y="0"/>
                      </a:moveTo>
                      <a:lnTo>
                        <a:pt x="22" y="26"/>
                      </a:lnTo>
                      <a:lnTo>
                        <a:pt x="35" y="68"/>
                      </a:lnTo>
                      <a:lnTo>
                        <a:pt x="46" y="126"/>
                      </a:lnTo>
                      <a:lnTo>
                        <a:pt x="58" y="200"/>
                      </a:lnTo>
                      <a:lnTo>
                        <a:pt x="58" y="278"/>
                      </a:lnTo>
                      <a:lnTo>
                        <a:pt x="52" y="348"/>
                      </a:lnTo>
                      <a:lnTo>
                        <a:pt x="46" y="348"/>
                      </a:lnTo>
                      <a:lnTo>
                        <a:pt x="52" y="278"/>
                      </a:lnTo>
                      <a:lnTo>
                        <a:pt x="52" y="221"/>
                      </a:lnTo>
                      <a:lnTo>
                        <a:pt x="40" y="158"/>
                      </a:lnTo>
                      <a:lnTo>
                        <a:pt x="22" y="95"/>
                      </a:lnTo>
                      <a:lnTo>
                        <a:pt x="0" y="16"/>
                      </a:lnTo>
                      <a:lnTo>
                        <a:pt x="11"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88" name="Freeform 34"/>
                <p:cNvSpPr>
                  <a:spLocks/>
                </p:cNvSpPr>
                <p:nvPr/>
              </p:nvSpPr>
              <p:spPr bwMode="ltGray">
                <a:xfrm>
                  <a:off x="644" y="3512"/>
                  <a:ext cx="97" cy="347"/>
                </a:xfrm>
                <a:custGeom>
                  <a:avLst/>
                  <a:gdLst/>
                  <a:ahLst/>
                  <a:cxnLst>
                    <a:cxn ang="0">
                      <a:pos x="93" y="54"/>
                    </a:cxn>
                    <a:cxn ang="0">
                      <a:pos x="74" y="0"/>
                    </a:cxn>
                    <a:cxn ang="0">
                      <a:pos x="60" y="1"/>
                    </a:cxn>
                    <a:cxn ang="0">
                      <a:pos x="49" y="3"/>
                    </a:cxn>
                    <a:cxn ang="0">
                      <a:pos x="41" y="18"/>
                    </a:cxn>
                    <a:cxn ang="0">
                      <a:pos x="19" y="63"/>
                    </a:cxn>
                    <a:cxn ang="0">
                      <a:pos x="11" y="83"/>
                    </a:cxn>
                    <a:cxn ang="0">
                      <a:pos x="6" y="102"/>
                    </a:cxn>
                    <a:cxn ang="0">
                      <a:pos x="1" y="162"/>
                    </a:cxn>
                    <a:cxn ang="0">
                      <a:pos x="0" y="181"/>
                    </a:cxn>
                    <a:cxn ang="0">
                      <a:pos x="1" y="203"/>
                    </a:cxn>
                    <a:cxn ang="0">
                      <a:pos x="4" y="226"/>
                    </a:cxn>
                    <a:cxn ang="0">
                      <a:pos x="13" y="264"/>
                    </a:cxn>
                    <a:cxn ang="0">
                      <a:pos x="21" y="287"/>
                    </a:cxn>
                    <a:cxn ang="0">
                      <a:pos x="32" y="313"/>
                    </a:cxn>
                    <a:cxn ang="0">
                      <a:pos x="54" y="346"/>
                    </a:cxn>
                    <a:cxn ang="0">
                      <a:pos x="42" y="306"/>
                    </a:cxn>
                    <a:cxn ang="0">
                      <a:pos x="33" y="269"/>
                    </a:cxn>
                    <a:cxn ang="0">
                      <a:pos x="28" y="235"/>
                    </a:cxn>
                    <a:cxn ang="0">
                      <a:pos x="30" y="203"/>
                    </a:cxn>
                    <a:cxn ang="0">
                      <a:pos x="32" y="181"/>
                    </a:cxn>
                    <a:cxn ang="0">
                      <a:pos x="28" y="152"/>
                    </a:cxn>
                    <a:cxn ang="0">
                      <a:pos x="26" y="128"/>
                    </a:cxn>
                    <a:cxn ang="0">
                      <a:pos x="35" y="83"/>
                    </a:cxn>
                    <a:cxn ang="0">
                      <a:pos x="37" y="59"/>
                    </a:cxn>
                    <a:cxn ang="0">
                      <a:pos x="45" y="39"/>
                    </a:cxn>
                    <a:cxn ang="0">
                      <a:pos x="60" y="13"/>
                    </a:cxn>
                    <a:cxn ang="0">
                      <a:pos x="68" y="33"/>
                    </a:cxn>
                    <a:cxn ang="0">
                      <a:pos x="96" y="65"/>
                    </a:cxn>
                    <a:cxn ang="0">
                      <a:pos x="93" y="54"/>
                    </a:cxn>
                  </a:cxnLst>
                  <a:rect l="0" t="0" r="r" b="b"/>
                  <a:pathLst>
                    <a:path w="97" h="347">
                      <a:moveTo>
                        <a:pt x="93" y="54"/>
                      </a:moveTo>
                      <a:lnTo>
                        <a:pt x="74" y="0"/>
                      </a:lnTo>
                      <a:lnTo>
                        <a:pt x="60" y="1"/>
                      </a:lnTo>
                      <a:lnTo>
                        <a:pt x="49" y="3"/>
                      </a:lnTo>
                      <a:lnTo>
                        <a:pt x="41" y="18"/>
                      </a:lnTo>
                      <a:lnTo>
                        <a:pt x="19" y="63"/>
                      </a:lnTo>
                      <a:lnTo>
                        <a:pt x="11" y="83"/>
                      </a:lnTo>
                      <a:lnTo>
                        <a:pt x="6" y="102"/>
                      </a:lnTo>
                      <a:lnTo>
                        <a:pt x="1" y="162"/>
                      </a:lnTo>
                      <a:lnTo>
                        <a:pt x="0" y="181"/>
                      </a:lnTo>
                      <a:lnTo>
                        <a:pt x="1" y="203"/>
                      </a:lnTo>
                      <a:lnTo>
                        <a:pt x="4" y="226"/>
                      </a:lnTo>
                      <a:lnTo>
                        <a:pt x="13" y="264"/>
                      </a:lnTo>
                      <a:lnTo>
                        <a:pt x="21" y="287"/>
                      </a:lnTo>
                      <a:lnTo>
                        <a:pt x="32" y="313"/>
                      </a:lnTo>
                      <a:lnTo>
                        <a:pt x="54" y="346"/>
                      </a:lnTo>
                      <a:lnTo>
                        <a:pt x="42" y="306"/>
                      </a:lnTo>
                      <a:lnTo>
                        <a:pt x="33" y="269"/>
                      </a:lnTo>
                      <a:lnTo>
                        <a:pt x="28" y="235"/>
                      </a:lnTo>
                      <a:lnTo>
                        <a:pt x="30" y="203"/>
                      </a:lnTo>
                      <a:lnTo>
                        <a:pt x="32" y="181"/>
                      </a:lnTo>
                      <a:lnTo>
                        <a:pt x="28" y="152"/>
                      </a:lnTo>
                      <a:lnTo>
                        <a:pt x="26" y="128"/>
                      </a:lnTo>
                      <a:lnTo>
                        <a:pt x="35" y="83"/>
                      </a:lnTo>
                      <a:lnTo>
                        <a:pt x="37" y="59"/>
                      </a:lnTo>
                      <a:lnTo>
                        <a:pt x="45" y="39"/>
                      </a:lnTo>
                      <a:lnTo>
                        <a:pt x="60" y="13"/>
                      </a:lnTo>
                      <a:lnTo>
                        <a:pt x="68" y="33"/>
                      </a:lnTo>
                      <a:lnTo>
                        <a:pt x="96" y="65"/>
                      </a:lnTo>
                      <a:lnTo>
                        <a:pt x="93" y="5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89" name="Freeform 35"/>
                <p:cNvSpPr>
                  <a:spLocks/>
                </p:cNvSpPr>
                <p:nvPr/>
              </p:nvSpPr>
              <p:spPr bwMode="ltGray">
                <a:xfrm>
                  <a:off x="807" y="3206"/>
                  <a:ext cx="236" cy="623"/>
                </a:xfrm>
                <a:custGeom>
                  <a:avLst/>
                  <a:gdLst/>
                  <a:ahLst/>
                  <a:cxnLst>
                    <a:cxn ang="0">
                      <a:pos x="76" y="7"/>
                    </a:cxn>
                    <a:cxn ang="0">
                      <a:pos x="83" y="25"/>
                    </a:cxn>
                    <a:cxn ang="0">
                      <a:pos x="134" y="23"/>
                    </a:cxn>
                    <a:cxn ang="0">
                      <a:pos x="114" y="32"/>
                    </a:cxn>
                    <a:cxn ang="0">
                      <a:pos x="92" y="42"/>
                    </a:cxn>
                    <a:cxn ang="0">
                      <a:pos x="141" y="58"/>
                    </a:cxn>
                    <a:cxn ang="0">
                      <a:pos x="102" y="64"/>
                    </a:cxn>
                    <a:cxn ang="0">
                      <a:pos x="100" y="81"/>
                    </a:cxn>
                    <a:cxn ang="0">
                      <a:pos x="211" y="169"/>
                    </a:cxn>
                    <a:cxn ang="0">
                      <a:pos x="108" y="106"/>
                    </a:cxn>
                    <a:cxn ang="0">
                      <a:pos x="130" y="142"/>
                    </a:cxn>
                    <a:cxn ang="0">
                      <a:pos x="116" y="144"/>
                    </a:cxn>
                    <a:cxn ang="0">
                      <a:pos x="134" y="195"/>
                    </a:cxn>
                    <a:cxn ang="0">
                      <a:pos x="176" y="247"/>
                    </a:cxn>
                    <a:cxn ang="0">
                      <a:pos x="130" y="208"/>
                    </a:cxn>
                    <a:cxn ang="0">
                      <a:pos x="168" y="288"/>
                    </a:cxn>
                    <a:cxn ang="0">
                      <a:pos x="134" y="234"/>
                    </a:cxn>
                    <a:cxn ang="0">
                      <a:pos x="125" y="234"/>
                    </a:cxn>
                    <a:cxn ang="0">
                      <a:pos x="138" y="281"/>
                    </a:cxn>
                    <a:cxn ang="0">
                      <a:pos x="127" y="281"/>
                    </a:cxn>
                    <a:cxn ang="0">
                      <a:pos x="149" y="335"/>
                    </a:cxn>
                    <a:cxn ang="0">
                      <a:pos x="136" y="322"/>
                    </a:cxn>
                    <a:cxn ang="0">
                      <a:pos x="147" y="372"/>
                    </a:cxn>
                    <a:cxn ang="0">
                      <a:pos x="138" y="356"/>
                    </a:cxn>
                    <a:cxn ang="0">
                      <a:pos x="128" y="351"/>
                    </a:cxn>
                    <a:cxn ang="0">
                      <a:pos x="134" y="388"/>
                    </a:cxn>
                    <a:cxn ang="0">
                      <a:pos x="157" y="456"/>
                    </a:cxn>
                    <a:cxn ang="0">
                      <a:pos x="128" y="403"/>
                    </a:cxn>
                    <a:cxn ang="0">
                      <a:pos x="122" y="394"/>
                    </a:cxn>
                    <a:cxn ang="0">
                      <a:pos x="124" y="451"/>
                    </a:cxn>
                    <a:cxn ang="0">
                      <a:pos x="114" y="479"/>
                    </a:cxn>
                    <a:cxn ang="0">
                      <a:pos x="111" y="447"/>
                    </a:cxn>
                    <a:cxn ang="0">
                      <a:pos x="27" y="532"/>
                    </a:cxn>
                    <a:cxn ang="0">
                      <a:pos x="102" y="408"/>
                    </a:cxn>
                    <a:cxn ang="0">
                      <a:pos x="87" y="435"/>
                    </a:cxn>
                    <a:cxn ang="0">
                      <a:pos x="109" y="366"/>
                    </a:cxn>
                    <a:cxn ang="0">
                      <a:pos x="17" y="420"/>
                    </a:cxn>
                    <a:cxn ang="0">
                      <a:pos x="109" y="345"/>
                    </a:cxn>
                    <a:cxn ang="0">
                      <a:pos x="96" y="326"/>
                    </a:cxn>
                    <a:cxn ang="0">
                      <a:pos x="107" y="299"/>
                    </a:cxn>
                    <a:cxn ang="0">
                      <a:pos x="92" y="299"/>
                    </a:cxn>
                    <a:cxn ang="0">
                      <a:pos x="51" y="352"/>
                    </a:cxn>
                    <a:cxn ang="0">
                      <a:pos x="91" y="251"/>
                    </a:cxn>
                    <a:cxn ang="0">
                      <a:pos x="98" y="213"/>
                    </a:cxn>
                    <a:cxn ang="0">
                      <a:pos x="87" y="206"/>
                    </a:cxn>
                    <a:cxn ang="0">
                      <a:pos x="90" y="171"/>
                    </a:cxn>
                    <a:cxn ang="0">
                      <a:pos x="84" y="168"/>
                    </a:cxn>
                    <a:cxn ang="0">
                      <a:pos x="55" y="199"/>
                    </a:cxn>
                    <a:cxn ang="0">
                      <a:pos x="78" y="148"/>
                    </a:cxn>
                    <a:cxn ang="0">
                      <a:pos x="76" y="105"/>
                    </a:cxn>
                    <a:cxn ang="0">
                      <a:pos x="78" y="79"/>
                    </a:cxn>
                    <a:cxn ang="0">
                      <a:pos x="54" y="77"/>
                    </a:cxn>
                    <a:cxn ang="0">
                      <a:pos x="60" y="42"/>
                    </a:cxn>
                    <a:cxn ang="0">
                      <a:pos x="50" y="33"/>
                    </a:cxn>
                    <a:cxn ang="0">
                      <a:pos x="52" y="0"/>
                    </a:cxn>
                  </a:cxnLst>
                  <a:rect l="0" t="0" r="r" b="b"/>
                  <a:pathLst>
                    <a:path w="236" h="623">
                      <a:moveTo>
                        <a:pt x="52" y="0"/>
                      </a:moveTo>
                      <a:lnTo>
                        <a:pt x="62" y="2"/>
                      </a:lnTo>
                      <a:lnTo>
                        <a:pt x="76" y="7"/>
                      </a:lnTo>
                      <a:lnTo>
                        <a:pt x="67" y="9"/>
                      </a:lnTo>
                      <a:lnTo>
                        <a:pt x="74" y="17"/>
                      </a:lnTo>
                      <a:lnTo>
                        <a:pt x="83" y="25"/>
                      </a:lnTo>
                      <a:lnTo>
                        <a:pt x="95" y="29"/>
                      </a:lnTo>
                      <a:lnTo>
                        <a:pt x="114" y="28"/>
                      </a:lnTo>
                      <a:lnTo>
                        <a:pt x="134" y="23"/>
                      </a:lnTo>
                      <a:lnTo>
                        <a:pt x="188" y="28"/>
                      </a:lnTo>
                      <a:lnTo>
                        <a:pt x="136" y="24"/>
                      </a:lnTo>
                      <a:lnTo>
                        <a:pt x="114" y="32"/>
                      </a:lnTo>
                      <a:lnTo>
                        <a:pt x="95" y="29"/>
                      </a:lnTo>
                      <a:lnTo>
                        <a:pt x="83" y="35"/>
                      </a:lnTo>
                      <a:lnTo>
                        <a:pt x="92" y="42"/>
                      </a:lnTo>
                      <a:lnTo>
                        <a:pt x="85" y="45"/>
                      </a:lnTo>
                      <a:lnTo>
                        <a:pt x="102" y="59"/>
                      </a:lnTo>
                      <a:lnTo>
                        <a:pt x="141" y="58"/>
                      </a:lnTo>
                      <a:lnTo>
                        <a:pt x="191" y="107"/>
                      </a:lnTo>
                      <a:lnTo>
                        <a:pt x="141" y="59"/>
                      </a:lnTo>
                      <a:lnTo>
                        <a:pt x="102" y="64"/>
                      </a:lnTo>
                      <a:lnTo>
                        <a:pt x="92" y="65"/>
                      </a:lnTo>
                      <a:lnTo>
                        <a:pt x="112" y="81"/>
                      </a:lnTo>
                      <a:lnTo>
                        <a:pt x="100" y="81"/>
                      </a:lnTo>
                      <a:lnTo>
                        <a:pt x="122" y="101"/>
                      </a:lnTo>
                      <a:lnTo>
                        <a:pt x="163" y="126"/>
                      </a:lnTo>
                      <a:lnTo>
                        <a:pt x="211" y="169"/>
                      </a:lnTo>
                      <a:lnTo>
                        <a:pt x="163" y="129"/>
                      </a:lnTo>
                      <a:lnTo>
                        <a:pt x="120" y="105"/>
                      </a:lnTo>
                      <a:lnTo>
                        <a:pt x="108" y="106"/>
                      </a:lnTo>
                      <a:lnTo>
                        <a:pt x="127" y="119"/>
                      </a:lnTo>
                      <a:lnTo>
                        <a:pt x="114" y="123"/>
                      </a:lnTo>
                      <a:lnTo>
                        <a:pt x="130" y="142"/>
                      </a:lnTo>
                      <a:lnTo>
                        <a:pt x="230" y="291"/>
                      </a:lnTo>
                      <a:lnTo>
                        <a:pt x="130" y="144"/>
                      </a:lnTo>
                      <a:lnTo>
                        <a:pt x="116" y="144"/>
                      </a:lnTo>
                      <a:lnTo>
                        <a:pt x="132" y="168"/>
                      </a:lnTo>
                      <a:lnTo>
                        <a:pt x="120" y="165"/>
                      </a:lnTo>
                      <a:lnTo>
                        <a:pt x="134" y="195"/>
                      </a:lnTo>
                      <a:lnTo>
                        <a:pt x="176" y="246"/>
                      </a:lnTo>
                      <a:lnTo>
                        <a:pt x="219" y="320"/>
                      </a:lnTo>
                      <a:lnTo>
                        <a:pt x="176" y="247"/>
                      </a:lnTo>
                      <a:lnTo>
                        <a:pt x="134" y="196"/>
                      </a:lnTo>
                      <a:lnTo>
                        <a:pt x="120" y="190"/>
                      </a:lnTo>
                      <a:lnTo>
                        <a:pt x="130" y="208"/>
                      </a:lnTo>
                      <a:lnTo>
                        <a:pt x="122" y="205"/>
                      </a:lnTo>
                      <a:lnTo>
                        <a:pt x="134" y="233"/>
                      </a:lnTo>
                      <a:lnTo>
                        <a:pt x="168" y="288"/>
                      </a:lnTo>
                      <a:lnTo>
                        <a:pt x="235" y="357"/>
                      </a:lnTo>
                      <a:lnTo>
                        <a:pt x="169" y="288"/>
                      </a:lnTo>
                      <a:lnTo>
                        <a:pt x="134" y="234"/>
                      </a:lnTo>
                      <a:lnTo>
                        <a:pt x="128" y="234"/>
                      </a:lnTo>
                      <a:lnTo>
                        <a:pt x="190" y="394"/>
                      </a:lnTo>
                      <a:lnTo>
                        <a:pt x="125" y="234"/>
                      </a:lnTo>
                      <a:lnTo>
                        <a:pt x="134" y="257"/>
                      </a:lnTo>
                      <a:lnTo>
                        <a:pt x="125" y="249"/>
                      </a:lnTo>
                      <a:lnTo>
                        <a:pt x="138" y="281"/>
                      </a:lnTo>
                      <a:lnTo>
                        <a:pt x="181" y="356"/>
                      </a:lnTo>
                      <a:lnTo>
                        <a:pt x="138" y="288"/>
                      </a:lnTo>
                      <a:lnTo>
                        <a:pt x="127" y="281"/>
                      </a:lnTo>
                      <a:lnTo>
                        <a:pt x="138" y="302"/>
                      </a:lnTo>
                      <a:lnTo>
                        <a:pt x="189" y="447"/>
                      </a:lnTo>
                      <a:lnTo>
                        <a:pt x="149" y="335"/>
                      </a:lnTo>
                      <a:lnTo>
                        <a:pt x="134" y="302"/>
                      </a:lnTo>
                      <a:lnTo>
                        <a:pt x="127" y="299"/>
                      </a:lnTo>
                      <a:lnTo>
                        <a:pt x="136" y="322"/>
                      </a:lnTo>
                      <a:lnTo>
                        <a:pt x="128" y="319"/>
                      </a:lnTo>
                      <a:lnTo>
                        <a:pt x="141" y="347"/>
                      </a:lnTo>
                      <a:lnTo>
                        <a:pt x="147" y="372"/>
                      </a:lnTo>
                      <a:lnTo>
                        <a:pt x="213" y="455"/>
                      </a:lnTo>
                      <a:lnTo>
                        <a:pt x="146" y="373"/>
                      </a:lnTo>
                      <a:lnTo>
                        <a:pt x="138" y="356"/>
                      </a:lnTo>
                      <a:lnTo>
                        <a:pt x="130" y="351"/>
                      </a:lnTo>
                      <a:lnTo>
                        <a:pt x="146" y="398"/>
                      </a:lnTo>
                      <a:lnTo>
                        <a:pt x="128" y="351"/>
                      </a:lnTo>
                      <a:lnTo>
                        <a:pt x="138" y="373"/>
                      </a:lnTo>
                      <a:lnTo>
                        <a:pt x="127" y="368"/>
                      </a:lnTo>
                      <a:lnTo>
                        <a:pt x="134" y="388"/>
                      </a:lnTo>
                      <a:lnTo>
                        <a:pt x="157" y="456"/>
                      </a:lnTo>
                      <a:lnTo>
                        <a:pt x="179" y="497"/>
                      </a:lnTo>
                      <a:lnTo>
                        <a:pt x="157" y="456"/>
                      </a:lnTo>
                      <a:lnTo>
                        <a:pt x="134" y="390"/>
                      </a:lnTo>
                      <a:lnTo>
                        <a:pt x="125" y="388"/>
                      </a:lnTo>
                      <a:lnTo>
                        <a:pt x="128" y="403"/>
                      </a:lnTo>
                      <a:lnTo>
                        <a:pt x="146" y="447"/>
                      </a:lnTo>
                      <a:lnTo>
                        <a:pt x="127" y="408"/>
                      </a:lnTo>
                      <a:lnTo>
                        <a:pt x="122" y="394"/>
                      </a:lnTo>
                      <a:lnTo>
                        <a:pt x="130" y="430"/>
                      </a:lnTo>
                      <a:lnTo>
                        <a:pt x="120" y="422"/>
                      </a:lnTo>
                      <a:lnTo>
                        <a:pt x="124" y="451"/>
                      </a:lnTo>
                      <a:lnTo>
                        <a:pt x="117" y="438"/>
                      </a:lnTo>
                      <a:lnTo>
                        <a:pt x="112" y="450"/>
                      </a:lnTo>
                      <a:lnTo>
                        <a:pt x="114" y="479"/>
                      </a:lnTo>
                      <a:lnTo>
                        <a:pt x="156" y="622"/>
                      </a:lnTo>
                      <a:lnTo>
                        <a:pt x="111" y="479"/>
                      </a:lnTo>
                      <a:lnTo>
                        <a:pt x="111" y="447"/>
                      </a:lnTo>
                      <a:lnTo>
                        <a:pt x="111" y="429"/>
                      </a:lnTo>
                      <a:lnTo>
                        <a:pt x="102" y="438"/>
                      </a:lnTo>
                      <a:lnTo>
                        <a:pt x="27" y="532"/>
                      </a:lnTo>
                      <a:lnTo>
                        <a:pt x="104" y="430"/>
                      </a:lnTo>
                      <a:lnTo>
                        <a:pt x="111" y="403"/>
                      </a:lnTo>
                      <a:lnTo>
                        <a:pt x="102" y="408"/>
                      </a:lnTo>
                      <a:lnTo>
                        <a:pt x="114" y="377"/>
                      </a:lnTo>
                      <a:lnTo>
                        <a:pt x="104" y="389"/>
                      </a:lnTo>
                      <a:lnTo>
                        <a:pt x="87" y="435"/>
                      </a:lnTo>
                      <a:lnTo>
                        <a:pt x="102" y="385"/>
                      </a:lnTo>
                      <a:lnTo>
                        <a:pt x="111" y="366"/>
                      </a:lnTo>
                      <a:lnTo>
                        <a:pt x="109" y="366"/>
                      </a:lnTo>
                      <a:lnTo>
                        <a:pt x="100" y="377"/>
                      </a:lnTo>
                      <a:lnTo>
                        <a:pt x="80" y="401"/>
                      </a:lnTo>
                      <a:lnTo>
                        <a:pt x="17" y="420"/>
                      </a:lnTo>
                      <a:lnTo>
                        <a:pt x="83" y="398"/>
                      </a:lnTo>
                      <a:lnTo>
                        <a:pt x="102" y="368"/>
                      </a:lnTo>
                      <a:lnTo>
                        <a:pt x="109" y="345"/>
                      </a:lnTo>
                      <a:lnTo>
                        <a:pt x="100" y="345"/>
                      </a:lnTo>
                      <a:lnTo>
                        <a:pt x="109" y="322"/>
                      </a:lnTo>
                      <a:lnTo>
                        <a:pt x="96" y="326"/>
                      </a:lnTo>
                      <a:lnTo>
                        <a:pt x="52" y="372"/>
                      </a:lnTo>
                      <a:lnTo>
                        <a:pt x="96" y="326"/>
                      </a:lnTo>
                      <a:lnTo>
                        <a:pt x="107" y="299"/>
                      </a:lnTo>
                      <a:lnTo>
                        <a:pt x="95" y="306"/>
                      </a:lnTo>
                      <a:lnTo>
                        <a:pt x="102" y="284"/>
                      </a:lnTo>
                      <a:lnTo>
                        <a:pt x="92" y="299"/>
                      </a:lnTo>
                      <a:lnTo>
                        <a:pt x="100" y="267"/>
                      </a:lnTo>
                      <a:lnTo>
                        <a:pt x="91" y="283"/>
                      </a:lnTo>
                      <a:lnTo>
                        <a:pt x="51" y="352"/>
                      </a:lnTo>
                      <a:lnTo>
                        <a:pt x="92" y="283"/>
                      </a:lnTo>
                      <a:lnTo>
                        <a:pt x="102" y="242"/>
                      </a:lnTo>
                      <a:lnTo>
                        <a:pt x="91" y="251"/>
                      </a:lnTo>
                      <a:lnTo>
                        <a:pt x="25" y="290"/>
                      </a:lnTo>
                      <a:lnTo>
                        <a:pt x="91" y="249"/>
                      </a:lnTo>
                      <a:lnTo>
                        <a:pt x="98" y="213"/>
                      </a:lnTo>
                      <a:lnTo>
                        <a:pt x="90" y="220"/>
                      </a:lnTo>
                      <a:lnTo>
                        <a:pt x="96" y="199"/>
                      </a:lnTo>
                      <a:lnTo>
                        <a:pt x="87" y="206"/>
                      </a:lnTo>
                      <a:lnTo>
                        <a:pt x="57" y="304"/>
                      </a:lnTo>
                      <a:lnTo>
                        <a:pt x="90" y="199"/>
                      </a:lnTo>
                      <a:lnTo>
                        <a:pt x="90" y="171"/>
                      </a:lnTo>
                      <a:lnTo>
                        <a:pt x="79" y="184"/>
                      </a:lnTo>
                      <a:lnTo>
                        <a:pt x="60" y="238"/>
                      </a:lnTo>
                      <a:lnTo>
                        <a:pt x="84" y="168"/>
                      </a:lnTo>
                      <a:lnTo>
                        <a:pt x="87" y="144"/>
                      </a:lnTo>
                      <a:lnTo>
                        <a:pt x="79" y="155"/>
                      </a:lnTo>
                      <a:lnTo>
                        <a:pt x="55" y="199"/>
                      </a:lnTo>
                      <a:lnTo>
                        <a:pt x="0" y="225"/>
                      </a:lnTo>
                      <a:lnTo>
                        <a:pt x="57" y="196"/>
                      </a:lnTo>
                      <a:lnTo>
                        <a:pt x="78" y="148"/>
                      </a:lnTo>
                      <a:lnTo>
                        <a:pt x="80" y="118"/>
                      </a:lnTo>
                      <a:lnTo>
                        <a:pt x="71" y="133"/>
                      </a:lnTo>
                      <a:lnTo>
                        <a:pt x="76" y="105"/>
                      </a:lnTo>
                      <a:lnTo>
                        <a:pt x="39" y="179"/>
                      </a:lnTo>
                      <a:lnTo>
                        <a:pt x="74" y="101"/>
                      </a:lnTo>
                      <a:lnTo>
                        <a:pt x="78" y="79"/>
                      </a:lnTo>
                      <a:lnTo>
                        <a:pt x="67" y="96"/>
                      </a:lnTo>
                      <a:lnTo>
                        <a:pt x="68" y="61"/>
                      </a:lnTo>
                      <a:lnTo>
                        <a:pt x="54" y="77"/>
                      </a:lnTo>
                      <a:lnTo>
                        <a:pt x="3" y="137"/>
                      </a:lnTo>
                      <a:lnTo>
                        <a:pt x="54" y="75"/>
                      </a:lnTo>
                      <a:lnTo>
                        <a:pt x="60" y="42"/>
                      </a:lnTo>
                      <a:lnTo>
                        <a:pt x="52" y="51"/>
                      </a:lnTo>
                      <a:lnTo>
                        <a:pt x="57" y="25"/>
                      </a:lnTo>
                      <a:lnTo>
                        <a:pt x="50" y="33"/>
                      </a:lnTo>
                      <a:lnTo>
                        <a:pt x="47" y="13"/>
                      </a:lnTo>
                      <a:lnTo>
                        <a:pt x="50" y="6"/>
                      </a:lnTo>
                      <a:lnTo>
                        <a:pt x="52"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53" name="Freeform 36"/>
              <p:cNvSpPr>
                <a:spLocks/>
              </p:cNvSpPr>
              <p:nvPr/>
            </p:nvSpPr>
            <p:spPr bwMode="ltGray">
              <a:xfrm>
                <a:off x="570" y="3784"/>
                <a:ext cx="26" cy="379"/>
              </a:xfrm>
              <a:custGeom>
                <a:avLst/>
                <a:gdLst/>
                <a:ahLst/>
                <a:cxnLst>
                  <a:cxn ang="0">
                    <a:pos x="4" y="0"/>
                  </a:cxn>
                  <a:cxn ang="0">
                    <a:pos x="10" y="28"/>
                  </a:cxn>
                  <a:cxn ang="0">
                    <a:pos x="14" y="74"/>
                  </a:cxn>
                  <a:cxn ang="0">
                    <a:pos x="20" y="137"/>
                  </a:cxn>
                  <a:cxn ang="0">
                    <a:pos x="25" y="217"/>
                  </a:cxn>
                  <a:cxn ang="0">
                    <a:pos x="25" y="302"/>
                  </a:cxn>
                  <a:cxn ang="0">
                    <a:pos x="22" y="378"/>
                  </a:cxn>
                  <a:cxn ang="0">
                    <a:pos x="20" y="378"/>
                  </a:cxn>
                  <a:cxn ang="0">
                    <a:pos x="22" y="302"/>
                  </a:cxn>
                  <a:cxn ang="0">
                    <a:pos x="22" y="240"/>
                  </a:cxn>
                  <a:cxn ang="0">
                    <a:pos x="17" y="171"/>
                  </a:cxn>
                  <a:cxn ang="0">
                    <a:pos x="10" y="103"/>
                  </a:cxn>
                  <a:cxn ang="0">
                    <a:pos x="0" y="17"/>
                  </a:cxn>
                  <a:cxn ang="0">
                    <a:pos x="4" y="0"/>
                  </a:cxn>
                </a:cxnLst>
                <a:rect l="0" t="0" r="r" b="b"/>
                <a:pathLst>
                  <a:path w="26" h="379">
                    <a:moveTo>
                      <a:pt x="4" y="0"/>
                    </a:moveTo>
                    <a:lnTo>
                      <a:pt x="10" y="28"/>
                    </a:lnTo>
                    <a:lnTo>
                      <a:pt x="14" y="74"/>
                    </a:lnTo>
                    <a:lnTo>
                      <a:pt x="20" y="137"/>
                    </a:lnTo>
                    <a:lnTo>
                      <a:pt x="25" y="217"/>
                    </a:lnTo>
                    <a:lnTo>
                      <a:pt x="25" y="302"/>
                    </a:lnTo>
                    <a:lnTo>
                      <a:pt x="22" y="378"/>
                    </a:lnTo>
                    <a:lnTo>
                      <a:pt x="20" y="378"/>
                    </a:lnTo>
                    <a:lnTo>
                      <a:pt x="22" y="302"/>
                    </a:lnTo>
                    <a:lnTo>
                      <a:pt x="22" y="240"/>
                    </a:lnTo>
                    <a:lnTo>
                      <a:pt x="17" y="171"/>
                    </a:lnTo>
                    <a:lnTo>
                      <a:pt x="10" y="103"/>
                    </a:lnTo>
                    <a:lnTo>
                      <a:pt x="0" y="17"/>
                    </a:lnTo>
                    <a:lnTo>
                      <a:pt x="4"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54" name="Freeform 37"/>
              <p:cNvSpPr>
                <a:spLocks/>
              </p:cNvSpPr>
              <p:nvPr/>
            </p:nvSpPr>
            <p:spPr bwMode="ltGray">
              <a:xfrm>
                <a:off x="515" y="3243"/>
                <a:ext cx="111" cy="682"/>
              </a:xfrm>
              <a:custGeom>
                <a:avLst/>
                <a:gdLst/>
                <a:ahLst/>
                <a:cxnLst>
                  <a:cxn ang="0">
                    <a:pos x="35" y="8"/>
                  </a:cxn>
                  <a:cxn ang="0">
                    <a:pos x="38" y="28"/>
                  </a:cxn>
                  <a:cxn ang="0">
                    <a:pos x="63" y="25"/>
                  </a:cxn>
                  <a:cxn ang="0">
                    <a:pos x="53" y="34"/>
                  </a:cxn>
                  <a:cxn ang="0">
                    <a:pos x="42" y="45"/>
                  </a:cxn>
                  <a:cxn ang="0">
                    <a:pos x="66" y="63"/>
                  </a:cxn>
                  <a:cxn ang="0">
                    <a:pos x="48" y="69"/>
                  </a:cxn>
                  <a:cxn ang="0">
                    <a:pos x="46" y="88"/>
                  </a:cxn>
                  <a:cxn ang="0">
                    <a:pos x="98" y="185"/>
                  </a:cxn>
                  <a:cxn ang="0">
                    <a:pos x="50" y="116"/>
                  </a:cxn>
                  <a:cxn ang="0">
                    <a:pos x="61" y="155"/>
                  </a:cxn>
                  <a:cxn ang="0">
                    <a:pos x="54" y="159"/>
                  </a:cxn>
                  <a:cxn ang="0">
                    <a:pos x="63" y="213"/>
                  </a:cxn>
                  <a:cxn ang="0">
                    <a:pos x="82" y="270"/>
                  </a:cxn>
                  <a:cxn ang="0">
                    <a:pos x="61" y="228"/>
                  </a:cxn>
                  <a:cxn ang="0">
                    <a:pos x="78" y="315"/>
                  </a:cxn>
                  <a:cxn ang="0">
                    <a:pos x="62" y="257"/>
                  </a:cxn>
                  <a:cxn ang="0">
                    <a:pos x="59" y="257"/>
                  </a:cxn>
                  <a:cxn ang="0">
                    <a:pos x="64" y="308"/>
                  </a:cxn>
                  <a:cxn ang="0">
                    <a:pos x="59" y="308"/>
                  </a:cxn>
                  <a:cxn ang="0">
                    <a:pos x="70" y="367"/>
                  </a:cxn>
                  <a:cxn ang="0">
                    <a:pos x="63" y="352"/>
                  </a:cxn>
                  <a:cxn ang="0">
                    <a:pos x="69" y="406"/>
                  </a:cxn>
                  <a:cxn ang="0">
                    <a:pos x="64" y="389"/>
                  </a:cxn>
                  <a:cxn ang="0">
                    <a:pos x="60" y="384"/>
                  </a:cxn>
                  <a:cxn ang="0">
                    <a:pos x="63" y="425"/>
                  </a:cxn>
                  <a:cxn ang="0">
                    <a:pos x="74" y="499"/>
                  </a:cxn>
                  <a:cxn ang="0">
                    <a:pos x="60" y="442"/>
                  </a:cxn>
                  <a:cxn ang="0">
                    <a:pos x="56" y="431"/>
                  </a:cxn>
                  <a:cxn ang="0">
                    <a:pos x="57" y="494"/>
                  </a:cxn>
                  <a:cxn ang="0">
                    <a:pos x="53" y="525"/>
                  </a:cxn>
                  <a:cxn ang="0">
                    <a:pos x="52" y="490"/>
                  </a:cxn>
                  <a:cxn ang="0">
                    <a:pos x="12" y="583"/>
                  </a:cxn>
                  <a:cxn ang="0">
                    <a:pos x="48" y="447"/>
                  </a:cxn>
                  <a:cxn ang="0">
                    <a:pos x="41" y="477"/>
                  </a:cxn>
                  <a:cxn ang="0">
                    <a:pos x="50" y="400"/>
                  </a:cxn>
                  <a:cxn ang="0">
                    <a:pos x="8" y="461"/>
                  </a:cxn>
                  <a:cxn ang="0">
                    <a:pos x="50" y="376"/>
                  </a:cxn>
                  <a:cxn ang="0">
                    <a:pos x="45" y="358"/>
                  </a:cxn>
                  <a:cxn ang="0">
                    <a:pos x="49" y="327"/>
                  </a:cxn>
                  <a:cxn ang="0">
                    <a:pos x="42" y="327"/>
                  </a:cxn>
                  <a:cxn ang="0">
                    <a:pos x="24" y="385"/>
                  </a:cxn>
                  <a:cxn ang="0">
                    <a:pos x="42" y="274"/>
                  </a:cxn>
                  <a:cxn ang="0">
                    <a:pos x="46" y="234"/>
                  </a:cxn>
                  <a:cxn ang="0">
                    <a:pos x="41" y="226"/>
                  </a:cxn>
                  <a:cxn ang="0">
                    <a:pos x="41" y="187"/>
                  </a:cxn>
                  <a:cxn ang="0">
                    <a:pos x="39" y="184"/>
                  </a:cxn>
                  <a:cxn ang="0">
                    <a:pos x="26" y="218"/>
                  </a:cxn>
                  <a:cxn ang="0">
                    <a:pos x="37" y="163"/>
                  </a:cxn>
                  <a:cxn ang="0">
                    <a:pos x="35" y="114"/>
                  </a:cxn>
                  <a:cxn ang="0">
                    <a:pos x="37" y="87"/>
                  </a:cxn>
                  <a:cxn ang="0">
                    <a:pos x="25" y="85"/>
                  </a:cxn>
                  <a:cxn ang="0">
                    <a:pos x="28" y="45"/>
                  </a:cxn>
                  <a:cxn ang="0">
                    <a:pos x="23" y="37"/>
                  </a:cxn>
                  <a:cxn ang="0">
                    <a:pos x="24" y="0"/>
                  </a:cxn>
                </a:cxnLst>
                <a:rect l="0" t="0" r="r" b="b"/>
                <a:pathLst>
                  <a:path w="111" h="682">
                    <a:moveTo>
                      <a:pt x="24" y="0"/>
                    </a:moveTo>
                    <a:lnTo>
                      <a:pt x="28" y="2"/>
                    </a:lnTo>
                    <a:lnTo>
                      <a:pt x="35" y="8"/>
                    </a:lnTo>
                    <a:lnTo>
                      <a:pt x="31" y="11"/>
                    </a:lnTo>
                    <a:lnTo>
                      <a:pt x="34" y="19"/>
                    </a:lnTo>
                    <a:lnTo>
                      <a:pt x="38" y="28"/>
                    </a:lnTo>
                    <a:lnTo>
                      <a:pt x="45" y="33"/>
                    </a:lnTo>
                    <a:lnTo>
                      <a:pt x="53" y="30"/>
                    </a:lnTo>
                    <a:lnTo>
                      <a:pt x="63" y="25"/>
                    </a:lnTo>
                    <a:lnTo>
                      <a:pt x="88" y="30"/>
                    </a:lnTo>
                    <a:lnTo>
                      <a:pt x="63" y="27"/>
                    </a:lnTo>
                    <a:lnTo>
                      <a:pt x="53" y="34"/>
                    </a:lnTo>
                    <a:lnTo>
                      <a:pt x="45" y="33"/>
                    </a:lnTo>
                    <a:lnTo>
                      <a:pt x="38" y="39"/>
                    </a:lnTo>
                    <a:lnTo>
                      <a:pt x="42" y="45"/>
                    </a:lnTo>
                    <a:lnTo>
                      <a:pt x="40" y="50"/>
                    </a:lnTo>
                    <a:lnTo>
                      <a:pt x="48" y="65"/>
                    </a:lnTo>
                    <a:lnTo>
                      <a:pt x="66" y="63"/>
                    </a:lnTo>
                    <a:lnTo>
                      <a:pt x="89" y="117"/>
                    </a:lnTo>
                    <a:lnTo>
                      <a:pt x="66" y="65"/>
                    </a:lnTo>
                    <a:lnTo>
                      <a:pt x="48" y="69"/>
                    </a:lnTo>
                    <a:lnTo>
                      <a:pt x="42" y="71"/>
                    </a:lnTo>
                    <a:lnTo>
                      <a:pt x="53" y="88"/>
                    </a:lnTo>
                    <a:lnTo>
                      <a:pt x="46" y="88"/>
                    </a:lnTo>
                    <a:lnTo>
                      <a:pt x="56" y="111"/>
                    </a:lnTo>
                    <a:lnTo>
                      <a:pt x="76" y="137"/>
                    </a:lnTo>
                    <a:lnTo>
                      <a:pt x="98" y="185"/>
                    </a:lnTo>
                    <a:lnTo>
                      <a:pt x="76" y="142"/>
                    </a:lnTo>
                    <a:lnTo>
                      <a:pt x="56" y="114"/>
                    </a:lnTo>
                    <a:lnTo>
                      <a:pt x="50" y="116"/>
                    </a:lnTo>
                    <a:lnTo>
                      <a:pt x="59" y="131"/>
                    </a:lnTo>
                    <a:lnTo>
                      <a:pt x="53" y="135"/>
                    </a:lnTo>
                    <a:lnTo>
                      <a:pt x="61" y="155"/>
                    </a:lnTo>
                    <a:lnTo>
                      <a:pt x="107" y="320"/>
                    </a:lnTo>
                    <a:lnTo>
                      <a:pt x="61" y="159"/>
                    </a:lnTo>
                    <a:lnTo>
                      <a:pt x="54" y="159"/>
                    </a:lnTo>
                    <a:lnTo>
                      <a:pt x="61" y="184"/>
                    </a:lnTo>
                    <a:lnTo>
                      <a:pt x="56" y="181"/>
                    </a:lnTo>
                    <a:lnTo>
                      <a:pt x="63" y="213"/>
                    </a:lnTo>
                    <a:lnTo>
                      <a:pt x="82" y="269"/>
                    </a:lnTo>
                    <a:lnTo>
                      <a:pt x="103" y="351"/>
                    </a:lnTo>
                    <a:lnTo>
                      <a:pt x="82" y="270"/>
                    </a:lnTo>
                    <a:lnTo>
                      <a:pt x="62" y="215"/>
                    </a:lnTo>
                    <a:lnTo>
                      <a:pt x="56" y="207"/>
                    </a:lnTo>
                    <a:lnTo>
                      <a:pt x="61" y="228"/>
                    </a:lnTo>
                    <a:lnTo>
                      <a:pt x="56" y="224"/>
                    </a:lnTo>
                    <a:lnTo>
                      <a:pt x="63" y="255"/>
                    </a:lnTo>
                    <a:lnTo>
                      <a:pt x="78" y="315"/>
                    </a:lnTo>
                    <a:lnTo>
                      <a:pt x="110" y="391"/>
                    </a:lnTo>
                    <a:lnTo>
                      <a:pt x="79" y="316"/>
                    </a:lnTo>
                    <a:lnTo>
                      <a:pt x="62" y="257"/>
                    </a:lnTo>
                    <a:lnTo>
                      <a:pt x="60" y="257"/>
                    </a:lnTo>
                    <a:lnTo>
                      <a:pt x="89" y="431"/>
                    </a:lnTo>
                    <a:lnTo>
                      <a:pt x="59" y="257"/>
                    </a:lnTo>
                    <a:lnTo>
                      <a:pt x="62" y="280"/>
                    </a:lnTo>
                    <a:lnTo>
                      <a:pt x="59" y="273"/>
                    </a:lnTo>
                    <a:lnTo>
                      <a:pt x="64" y="308"/>
                    </a:lnTo>
                    <a:lnTo>
                      <a:pt x="84" y="389"/>
                    </a:lnTo>
                    <a:lnTo>
                      <a:pt x="64" y="315"/>
                    </a:lnTo>
                    <a:lnTo>
                      <a:pt x="59" y="308"/>
                    </a:lnTo>
                    <a:lnTo>
                      <a:pt x="64" y="331"/>
                    </a:lnTo>
                    <a:lnTo>
                      <a:pt x="89" y="490"/>
                    </a:lnTo>
                    <a:lnTo>
                      <a:pt x="70" y="367"/>
                    </a:lnTo>
                    <a:lnTo>
                      <a:pt x="63" y="331"/>
                    </a:lnTo>
                    <a:lnTo>
                      <a:pt x="59" y="327"/>
                    </a:lnTo>
                    <a:lnTo>
                      <a:pt x="63" y="352"/>
                    </a:lnTo>
                    <a:lnTo>
                      <a:pt x="60" y="348"/>
                    </a:lnTo>
                    <a:lnTo>
                      <a:pt x="66" y="380"/>
                    </a:lnTo>
                    <a:lnTo>
                      <a:pt x="69" y="406"/>
                    </a:lnTo>
                    <a:lnTo>
                      <a:pt x="99" y="498"/>
                    </a:lnTo>
                    <a:lnTo>
                      <a:pt x="68" y="409"/>
                    </a:lnTo>
                    <a:lnTo>
                      <a:pt x="64" y="389"/>
                    </a:lnTo>
                    <a:lnTo>
                      <a:pt x="61" y="384"/>
                    </a:lnTo>
                    <a:lnTo>
                      <a:pt x="68" y="436"/>
                    </a:lnTo>
                    <a:lnTo>
                      <a:pt x="60" y="384"/>
                    </a:lnTo>
                    <a:lnTo>
                      <a:pt x="64" y="409"/>
                    </a:lnTo>
                    <a:lnTo>
                      <a:pt x="59" y="402"/>
                    </a:lnTo>
                    <a:lnTo>
                      <a:pt x="63" y="425"/>
                    </a:lnTo>
                    <a:lnTo>
                      <a:pt x="74" y="499"/>
                    </a:lnTo>
                    <a:lnTo>
                      <a:pt x="83" y="545"/>
                    </a:lnTo>
                    <a:lnTo>
                      <a:pt x="74" y="499"/>
                    </a:lnTo>
                    <a:lnTo>
                      <a:pt x="62" y="427"/>
                    </a:lnTo>
                    <a:lnTo>
                      <a:pt x="59" y="425"/>
                    </a:lnTo>
                    <a:lnTo>
                      <a:pt x="60" y="442"/>
                    </a:lnTo>
                    <a:lnTo>
                      <a:pt x="68" y="490"/>
                    </a:lnTo>
                    <a:lnTo>
                      <a:pt x="59" y="447"/>
                    </a:lnTo>
                    <a:lnTo>
                      <a:pt x="56" y="431"/>
                    </a:lnTo>
                    <a:lnTo>
                      <a:pt x="61" y="470"/>
                    </a:lnTo>
                    <a:lnTo>
                      <a:pt x="56" y="463"/>
                    </a:lnTo>
                    <a:lnTo>
                      <a:pt x="57" y="494"/>
                    </a:lnTo>
                    <a:lnTo>
                      <a:pt x="55" y="480"/>
                    </a:lnTo>
                    <a:lnTo>
                      <a:pt x="53" y="491"/>
                    </a:lnTo>
                    <a:lnTo>
                      <a:pt x="53" y="525"/>
                    </a:lnTo>
                    <a:lnTo>
                      <a:pt x="72" y="681"/>
                    </a:lnTo>
                    <a:lnTo>
                      <a:pt x="52" y="525"/>
                    </a:lnTo>
                    <a:lnTo>
                      <a:pt x="52" y="490"/>
                    </a:lnTo>
                    <a:lnTo>
                      <a:pt x="52" y="469"/>
                    </a:lnTo>
                    <a:lnTo>
                      <a:pt x="47" y="480"/>
                    </a:lnTo>
                    <a:lnTo>
                      <a:pt x="12" y="583"/>
                    </a:lnTo>
                    <a:lnTo>
                      <a:pt x="48" y="470"/>
                    </a:lnTo>
                    <a:lnTo>
                      <a:pt x="52" y="442"/>
                    </a:lnTo>
                    <a:lnTo>
                      <a:pt x="48" y="447"/>
                    </a:lnTo>
                    <a:lnTo>
                      <a:pt x="53" y="412"/>
                    </a:lnTo>
                    <a:lnTo>
                      <a:pt x="48" y="426"/>
                    </a:lnTo>
                    <a:lnTo>
                      <a:pt x="41" y="477"/>
                    </a:lnTo>
                    <a:lnTo>
                      <a:pt x="48" y="422"/>
                    </a:lnTo>
                    <a:lnTo>
                      <a:pt x="52" y="400"/>
                    </a:lnTo>
                    <a:lnTo>
                      <a:pt x="50" y="400"/>
                    </a:lnTo>
                    <a:lnTo>
                      <a:pt x="46" y="412"/>
                    </a:lnTo>
                    <a:lnTo>
                      <a:pt x="38" y="439"/>
                    </a:lnTo>
                    <a:lnTo>
                      <a:pt x="8" y="461"/>
                    </a:lnTo>
                    <a:lnTo>
                      <a:pt x="38" y="436"/>
                    </a:lnTo>
                    <a:lnTo>
                      <a:pt x="48" y="402"/>
                    </a:lnTo>
                    <a:lnTo>
                      <a:pt x="50" y="376"/>
                    </a:lnTo>
                    <a:lnTo>
                      <a:pt x="46" y="376"/>
                    </a:lnTo>
                    <a:lnTo>
                      <a:pt x="50" y="352"/>
                    </a:lnTo>
                    <a:lnTo>
                      <a:pt x="45" y="358"/>
                    </a:lnTo>
                    <a:lnTo>
                      <a:pt x="24" y="406"/>
                    </a:lnTo>
                    <a:lnTo>
                      <a:pt x="45" y="357"/>
                    </a:lnTo>
                    <a:lnTo>
                      <a:pt x="49" y="327"/>
                    </a:lnTo>
                    <a:lnTo>
                      <a:pt x="45" y="334"/>
                    </a:lnTo>
                    <a:lnTo>
                      <a:pt x="48" y="311"/>
                    </a:lnTo>
                    <a:lnTo>
                      <a:pt x="42" y="327"/>
                    </a:lnTo>
                    <a:lnTo>
                      <a:pt x="46" y="291"/>
                    </a:lnTo>
                    <a:lnTo>
                      <a:pt x="42" y="310"/>
                    </a:lnTo>
                    <a:lnTo>
                      <a:pt x="24" y="385"/>
                    </a:lnTo>
                    <a:lnTo>
                      <a:pt x="42" y="310"/>
                    </a:lnTo>
                    <a:lnTo>
                      <a:pt x="47" y="265"/>
                    </a:lnTo>
                    <a:lnTo>
                      <a:pt x="42" y="274"/>
                    </a:lnTo>
                    <a:lnTo>
                      <a:pt x="11" y="317"/>
                    </a:lnTo>
                    <a:lnTo>
                      <a:pt x="42" y="273"/>
                    </a:lnTo>
                    <a:lnTo>
                      <a:pt x="46" y="234"/>
                    </a:lnTo>
                    <a:lnTo>
                      <a:pt x="41" y="241"/>
                    </a:lnTo>
                    <a:lnTo>
                      <a:pt x="45" y="218"/>
                    </a:lnTo>
                    <a:lnTo>
                      <a:pt x="41" y="226"/>
                    </a:lnTo>
                    <a:lnTo>
                      <a:pt x="26" y="333"/>
                    </a:lnTo>
                    <a:lnTo>
                      <a:pt x="41" y="217"/>
                    </a:lnTo>
                    <a:lnTo>
                      <a:pt x="41" y="187"/>
                    </a:lnTo>
                    <a:lnTo>
                      <a:pt x="37" y="201"/>
                    </a:lnTo>
                    <a:lnTo>
                      <a:pt x="28" y="262"/>
                    </a:lnTo>
                    <a:lnTo>
                      <a:pt x="39" y="184"/>
                    </a:lnTo>
                    <a:lnTo>
                      <a:pt x="41" y="159"/>
                    </a:lnTo>
                    <a:lnTo>
                      <a:pt x="37" y="170"/>
                    </a:lnTo>
                    <a:lnTo>
                      <a:pt x="26" y="218"/>
                    </a:lnTo>
                    <a:lnTo>
                      <a:pt x="0" y="245"/>
                    </a:lnTo>
                    <a:lnTo>
                      <a:pt x="26" y="215"/>
                    </a:lnTo>
                    <a:lnTo>
                      <a:pt x="37" y="163"/>
                    </a:lnTo>
                    <a:lnTo>
                      <a:pt x="38" y="129"/>
                    </a:lnTo>
                    <a:lnTo>
                      <a:pt x="33" y="145"/>
                    </a:lnTo>
                    <a:lnTo>
                      <a:pt x="35" y="114"/>
                    </a:lnTo>
                    <a:lnTo>
                      <a:pt x="18" y="195"/>
                    </a:lnTo>
                    <a:lnTo>
                      <a:pt x="34" y="111"/>
                    </a:lnTo>
                    <a:lnTo>
                      <a:pt x="37" y="87"/>
                    </a:lnTo>
                    <a:lnTo>
                      <a:pt x="31" y="105"/>
                    </a:lnTo>
                    <a:lnTo>
                      <a:pt x="32" y="67"/>
                    </a:lnTo>
                    <a:lnTo>
                      <a:pt x="25" y="85"/>
                    </a:lnTo>
                    <a:lnTo>
                      <a:pt x="1" y="149"/>
                    </a:lnTo>
                    <a:lnTo>
                      <a:pt x="25" y="82"/>
                    </a:lnTo>
                    <a:lnTo>
                      <a:pt x="28" y="45"/>
                    </a:lnTo>
                    <a:lnTo>
                      <a:pt x="24" y="56"/>
                    </a:lnTo>
                    <a:lnTo>
                      <a:pt x="26" y="28"/>
                    </a:lnTo>
                    <a:lnTo>
                      <a:pt x="23" y="37"/>
                    </a:lnTo>
                    <a:lnTo>
                      <a:pt x="22" y="14"/>
                    </a:lnTo>
                    <a:lnTo>
                      <a:pt x="23" y="6"/>
                    </a:lnTo>
                    <a:lnTo>
                      <a:pt x="24"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55" name="Group 38"/>
              <p:cNvGrpSpPr>
                <a:grpSpLocks/>
              </p:cNvGrpSpPr>
              <p:nvPr/>
            </p:nvGrpSpPr>
            <p:grpSpPr bwMode="auto">
              <a:xfrm>
                <a:off x="149" y="3240"/>
                <a:ext cx="340" cy="959"/>
                <a:chOff x="149" y="3240"/>
                <a:chExt cx="340" cy="959"/>
              </a:xfrm>
            </p:grpSpPr>
            <p:sp>
              <p:nvSpPr>
                <p:cNvPr id="85" name="Freeform 39"/>
                <p:cNvSpPr>
                  <a:spLocks/>
                </p:cNvSpPr>
                <p:nvPr/>
              </p:nvSpPr>
              <p:spPr bwMode="ltGray">
                <a:xfrm>
                  <a:off x="414" y="3766"/>
                  <a:ext cx="75" cy="433"/>
                </a:xfrm>
                <a:custGeom>
                  <a:avLst/>
                  <a:gdLst/>
                  <a:ahLst/>
                  <a:cxnLst>
                    <a:cxn ang="0">
                      <a:pos x="58" y="0"/>
                    </a:cxn>
                    <a:cxn ang="0">
                      <a:pos x="54" y="8"/>
                    </a:cxn>
                    <a:cxn ang="0">
                      <a:pos x="29" y="85"/>
                    </a:cxn>
                    <a:cxn ang="0">
                      <a:pos x="15" y="157"/>
                    </a:cxn>
                    <a:cxn ang="0">
                      <a:pos x="0" y="248"/>
                    </a:cxn>
                    <a:cxn ang="0">
                      <a:pos x="0" y="346"/>
                    </a:cxn>
                    <a:cxn ang="0">
                      <a:pos x="7" y="432"/>
                    </a:cxn>
                    <a:cxn ang="0">
                      <a:pos x="15" y="432"/>
                    </a:cxn>
                    <a:cxn ang="0">
                      <a:pos x="7" y="346"/>
                    </a:cxn>
                    <a:cxn ang="0">
                      <a:pos x="7" y="274"/>
                    </a:cxn>
                    <a:cxn ang="0">
                      <a:pos x="22" y="196"/>
                    </a:cxn>
                    <a:cxn ang="0">
                      <a:pos x="44" y="117"/>
                    </a:cxn>
                    <a:cxn ang="0">
                      <a:pos x="74" y="19"/>
                    </a:cxn>
                    <a:cxn ang="0">
                      <a:pos x="58" y="0"/>
                    </a:cxn>
                  </a:cxnLst>
                  <a:rect l="0" t="0" r="r" b="b"/>
                  <a:pathLst>
                    <a:path w="75" h="433">
                      <a:moveTo>
                        <a:pt x="58" y="0"/>
                      </a:moveTo>
                      <a:lnTo>
                        <a:pt x="54" y="8"/>
                      </a:lnTo>
                      <a:lnTo>
                        <a:pt x="29" y="85"/>
                      </a:lnTo>
                      <a:lnTo>
                        <a:pt x="15" y="157"/>
                      </a:lnTo>
                      <a:lnTo>
                        <a:pt x="0" y="248"/>
                      </a:lnTo>
                      <a:lnTo>
                        <a:pt x="0" y="346"/>
                      </a:lnTo>
                      <a:lnTo>
                        <a:pt x="7" y="432"/>
                      </a:lnTo>
                      <a:lnTo>
                        <a:pt x="15" y="432"/>
                      </a:lnTo>
                      <a:lnTo>
                        <a:pt x="7" y="346"/>
                      </a:lnTo>
                      <a:lnTo>
                        <a:pt x="7" y="274"/>
                      </a:lnTo>
                      <a:lnTo>
                        <a:pt x="22" y="196"/>
                      </a:lnTo>
                      <a:lnTo>
                        <a:pt x="44" y="117"/>
                      </a:lnTo>
                      <a:lnTo>
                        <a:pt x="74" y="19"/>
                      </a:lnTo>
                      <a:lnTo>
                        <a:pt x="58"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86" name="Freeform 40"/>
                <p:cNvSpPr>
                  <a:spLocks/>
                </p:cNvSpPr>
                <p:nvPr/>
              </p:nvSpPr>
              <p:spPr bwMode="ltGray">
                <a:xfrm>
                  <a:off x="149" y="3240"/>
                  <a:ext cx="292" cy="551"/>
                </a:xfrm>
                <a:custGeom>
                  <a:avLst/>
                  <a:gdLst/>
                  <a:ahLst/>
                  <a:cxnLst>
                    <a:cxn ang="0">
                      <a:pos x="132" y="14"/>
                    </a:cxn>
                    <a:cxn ang="0">
                      <a:pos x="20" y="24"/>
                    </a:cxn>
                    <a:cxn ang="0">
                      <a:pos x="124" y="24"/>
                    </a:cxn>
                    <a:cxn ang="0">
                      <a:pos x="107" y="48"/>
                    </a:cxn>
                    <a:cxn ang="0">
                      <a:pos x="107" y="58"/>
                    </a:cxn>
                    <a:cxn ang="0">
                      <a:pos x="57" y="82"/>
                    </a:cxn>
                    <a:cxn ang="0">
                      <a:pos x="95" y="73"/>
                    </a:cxn>
                    <a:cxn ang="0">
                      <a:pos x="95" y="86"/>
                    </a:cxn>
                    <a:cxn ang="0">
                      <a:pos x="104" y="91"/>
                    </a:cxn>
                    <a:cxn ang="0">
                      <a:pos x="12" y="149"/>
                    </a:cxn>
                    <a:cxn ang="0">
                      <a:pos x="99" y="121"/>
                    </a:cxn>
                    <a:cxn ang="0">
                      <a:pos x="77" y="159"/>
                    </a:cxn>
                    <a:cxn ang="0">
                      <a:pos x="12" y="184"/>
                    </a:cxn>
                    <a:cxn ang="0">
                      <a:pos x="82" y="164"/>
                    </a:cxn>
                    <a:cxn ang="0">
                      <a:pos x="28" y="208"/>
                    </a:cxn>
                    <a:cxn ang="0">
                      <a:pos x="61" y="188"/>
                    </a:cxn>
                    <a:cxn ang="0">
                      <a:pos x="82" y="184"/>
                    </a:cxn>
                    <a:cxn ang="0">
                      <a:pos x="82" y="198"/>
                    </a:cxn>
                    <a:cxn ang="0">
                      <a:pos x="69" y="226"/>
                    </a:cxn>
                    <a:cxn ang="0">
                      <a:pos x="8" y="261"/>
                    </a:cxn>
                    <a:cxn ang="0">
                      <a:pos x="77" y="231"/>
                    </a:cxn>
                    <a:cxn ang="0">
                      <a:pos x="66" y="271"/>
                    </a:cxn>
                    <a:cxn ang="0">
                      <a:pos x="50" y="294"/>
                    </a:cxn>
                    <a:cxn ang="0">
                      <a:pos x="57" y="294"/>
                    </a:cxn>
                    <a:cxn ang="0">
                      <a:pos x="57" y="309"/>
                    </a:cxn>
                    <a:cxn ang="0">
                      <a:pos x="12" y="343"/>
                    </a:cxn>
                    <a:cxn ang="0">
                      <a:pos x="50" y="338"/>
                    </a:cxn>
                    <a:cxn ang="0">
                      <a:pos x="50" y="343"/>
                    </a:cxn>
                    <a:cxn ang="0">
                      <a:pos x="53" y="357"/>
                    </a:cxn>
                    <a:cxn ang="0">
                      <a:pos x="44" y="386"/>
                    </a:cxn>
                    <a:cxn ang="0">
                      <a:pos x="53" y="401"/>
                    </a:cxn>
                    <a:cxn ang="0">
                      <a:pos x="57" y="463"/>
                    </a:cxn>
                    <a:cxn ang="0">
                      <a:pos x="66" y="386"/>
                    </a:cxn>
                    <a:cxn ang="0">
                      <a:pos x="136" y="550"/>
                    </a:cxn>
                    <a:cxn ang="0">
                      <a:pos x="95" y="357"/>
                    </a:cxn>
                    <a:cxn ang="0">
                      <a:pos x="95" y="353"/>
                    </a:cxn>
                    <a:cxn ang="0">
                      <a:pos x="99" y="338"/>
                    </a:cxn>
                    <a:cxn ang="0">
                      <a:pos x="158" y="434"/>
                    </a:cxn>
                    <a:cxn ang="0">
                      <a:pos x="120" y="381"/>
                    </a:cxn>
                    <a:cxn ang="0">
                      <a:pos x="107" y="294"/>
                    </a:cxn>
                    <a:cxn ang="0">
                      <a:pos x="111" y="271"/>
                    </a:cxn>
                    <a:cxn ang="0">
                      <a:pos x="132" y="328"/>
                    </a:cxn>
                    <a:cxn ang="0">
                      <a:pos x="120" y="241"/>
                    </a:cxn>
                    <a:cxn ang="0">
                      <a:pos x="140" y="226"/>
                    </a:cxn>
                    <a:cxn ang="0">
                      <a:pos x="158" y="284"/>
                    </a:cxn>
                    <a:cxn ang="0">
                      <a:pos x="136" y="184"/>
                    </a:cxn>
                    <a:cxn ang="0">
                      <a:pos x="140" y="173"/>
                    </a:cxn>
                    <a:cxn ang="0">
                      <a:pos x="145" y="126"/>
                    </a:cxn>
                    <a:cxn ang="0">
                      <a:pos x="166" y="130"/>
                    </a:cxn>
                    <a:cxn ang="0">
                      <a:pos x="240" y="256"/>
                    </a:cxn>
                    <a:cxn ang="0">
                      <a:pos x="186" y="184"/>
                    </a:cxn>
                    <a:cxn ang="0">
                      <a:pos x="158" y="82"/>
                    </a:cxn>
                    <a:cxn ang="0">
                      <a:pos x="166" y="64"/>
                    </a:cxn>
                    <a:cxn ang="0">
                      <a:pos x="202" y="121"/>
                    </a:cxn>
                    <a:cxn ang="0">
                      <a:pos x="194" y="115"/>
                    </a:cxn>
                    <a:cxn ang="0">
                      <a:pos x="178" y="38"/>
                    </a:cxn>
                    <a:cxn ang="0">
                      <a:pos x="224" y="115"/>
                    </a:cxn>
                    <a:cxn ang="0">
                      <a:pos x="194" y="78"/>
                    </a:cxn>
                    <a:cxn ang="0">
                      <a:pos x="170" y="4"/>
                    </a:cxn>
                  </a:cxnLst>
                  <a:rect l="0" t="0" r="r" b="b"/>
                  <a:pathLst>
                    <a:path w="292" h="551">
                      <a:moveTo>
                        <a:pt x="163" y="7"/>
                      </a:moveTo>
                      <a:lnTo>
                        <a:pt x="145" y="0"/>
                      </a:lnTo>
                      <a:lnTo>
                        <a:pt x="132" y="14"/>
                      </a:lnTo>
                      <a:lnTo>
                        <a:pt x="120" y="19"/>
                      </a:lnTo>
                      <a:lnTo>
                        <a:pt x="91" y="24"/>
                      </a:lnTo>
                      <a:lnTo>
                        <a:pt x="20" y="24"/>
                      </a:lnTo>
                      <a:lnTo>
                        <a:pt x="91" y="28"/>
                      </a:lnTo>
                      <a:lnTo>
                        <a:pt x="111" y="19"/>
                      </a:lnTo>
                      <a:lnTo>
                        <a:pt x="124" y="24"/>
                      </a:lnTo>
                      <a:lnTo>
                        <a:pt x="107" y="33"/>
                      </a:lnTo>
                      <a:lnTo>
                        <a:pt x="120" y="33"/>
                      </a:lnTo>
                      <a:lnTo>
                        <a:pt x="107" y="48"/>
                      </a:lnTo>
                      <a:lnTo>
                        <a:pt x="16" y="130"/>
                      </a:lnTo>
                      <a:lnTo>
                        <a:pt x="111" y="48"/>
                      </a:lnTo>
                      <a:lnTo>
                        <a:pt x="107" y="58"/>
                      </a:lnTo>
                      <a:lnTo>
                        <a:pt x="95" y="73"/>
                      </a:lnTo>
                      <a:lnTo>
                        <a:pt x="82" y="78"/>
                      </a:lnTo>
                      <a:lnTo>
                        <a:pt x="57" y="82"/>
                      </a:lnTo>
                      <a:lnTo>
                        <a:pt x="16" y="73"/>
                      </a:lnTo>
                      <a:lnTo>
                        <a:pt x="82" y="82"/>
                      </a:lnTo>
                      <a:lnTo>
                        <a:pt x="95" y="73"/>
                      </a:lnTo>
                      <a:lnTo>
                        <a:pt x="107" y="68"/>
                      </a:lnTo>
                      <a:lnTo>
                        <a:pt x="104" y="82"/>
                      </a:lnTo>
                      <a:lnTo>
                        <a:pt x="95" y="86"/>
                      </a:lnTo>
                      <a:lnTo>
                        <a:pt x="12" y="135"/>
                      </a:lnTo>
                      <a:lnTo>
                        <a:pt x="95" y="91"/>
                      </a:lnTo>
                      <a:lnTo>
                        <a:pt x="104" y="91"/>
                      </a:lnTo>
                      <a:lnTo>
                        <a:pt x="95" y="106"/>
                      </a:lnTo>
                      <a:lnTo>
                        <a:pt x="82" y="121"/>
                      </a:lnTo>
                      <a:lnTo>
                        <a:pt x="12" y="149"/>
                      </a:lnTo>
                      <a:lnTo>
                        <a:pt x="91" y="115"/>
                      </a:lnTo>
                      <a:lnTo>
                        <a:pt x="95" y="115"/>
                      </a:lnTo>
                      <a:lnTo>
                        <a:pt x="99" y="121"/>
                      </a:lnTo>
                      <a:lnTo>
                        <a:pt x="82" y="139"/>
                      </a:lnTo>
                      <a:lnTo>
                        <a:pt x="99" y="135"/>
                      </a:lnTo>
                      <a:lnTo>
                        <a:pt x="77" y="159"/>
                      </a:lnTo>
                      <a:lnTo>
                        <a:pt x="61" y="173"/>
                      </a:lnTo>
                      <a:lnTo>
                        <a:pt x="28" y="184"/>
                      </a:lnTo>
                      <a:lnTo>
                        <a:pt x="12" y="184"/>
                      </a:lnTo>
                      <a:lnTo>
                        <a:pt x="41" y="179"/>
                      </a:lnTo>
                      <a:lnTo>
                        <a:pt x="74" y="168"/>
                      </a:lnTo>
                      <a:lnTo>
                        <a:pt x="82" y="164"/>
                      </a:lnTo>
                      <a:lnTo>
                        <a:pt x="74" y="179"/>
                      </a:lnTo>
                      <a:lnTo>
                        <a:pt x="57" y="198"/>
                      </a:lnTo>
                      <a:lnTo>
                        <a:pt x="28" y="208"/>
                      </a:lnTo>
                      <a:lnTo>
                        <a:pt x="0" y="216"/>
                      </a:lnTo>
                      <a:lnTo>
                        <a:pt x="36" y="203"/>
                      </a:lnTo>
                      <a:lnTo>
                        <a:pt x="61" y="188"/>
                      </a:lnTo>
                      <a:lnTo>
                        <a:pt x="82" y="173"/>
                      </a:lnTo>
                      <a:lnTo>
                        <a:pt x="87" y="168"/>
                      </a:lnTo>
                      <a:lnTo>
                        <a:pt x="82" y="184"/>
                      </a:lnTo>
                      <a:lnTo>
                        <a:pt x="91" y="179"/>
                      </a:lnTo>
                      <a:lnTo>
                        <a:pt x="99" y="184"/>
                      </a:lnTo>
                      <a:lnTo>
                        <a:pt x="82" y="198"/>
                      </a:lnTo>
                      <a:lnTo>
                        <a:pt x="82" y="208"/>
                      </a:lnTo>
                      <a:lnTo>
                        <a:pt x="61" y="226"/>
                      </a:lnTo>
                      <a:lnTo>
                        <a:pt x="69" y="226"/>
                      </a:lnTo>
                      <a:lnTo>
                        <a:pt x="61" y="237"/>
                      </a:lnTo>
                      <a:lnTo>
                        <a:pt x="33" y="256"/>
                      </a:lnTo>
                      <a:lnTo>
                        <a:pt x="8" y="261"/>
                      </a:lnTo>
                      <a:lnTo>
                        <a:pt x="44" y="250"/>
                      </a:lnTo>
                      <a:lnTo>
                        <a:pt x="66" y="237"/>
                      </a:lnTo>
                      <a:lnTo>
                        <a:pt x="77" y="231"/>
                      </a:lnTo>
                      <a:lnTo>
                        <a:pt x="77" y="246"/>
                      </a:lnTo>
                      <a:lnTo>
                        <a:pt x="77" y="250"/>
                      </a:lnTo>
                      <a:lnTo>
                        <a:pt x="66" y="271"/>
                      </a:lnTo>
                      <a:lnTo>
                        <a:pt x="53" y="284"/>
                      </a:lnTo>
                      <a:lnTo>
                        <a:pt x="61" y="284"/>
                      </a:lnTo>
                      <a:lnTo>
                        <a:pt x="50" y="294"/>
                      </a:lnTo>
                      <a:lnTo>
                        <a:pt x="8" y="319"/>
                      </a:lnTo>
                      <a:lnTo>
                        <a:pt x="36" y="303"/>
                      </a:lnTo>
                      <a:lnTo>
                        <a:pt x="57" y="294"/>
                      </a:lnTo>
                      <a:lnTo>
                        <a:pt x="57" y="309"/>
                      </a:lnTo>
                      <a:lnTo>
                        <a:pt x="44" y="313"/>
                      </a:lnTo>
                      <a:lnTo>
                        <a:pt x="57" y="309"/>
                      </a:lnTo>
                      <a:lnTo>
                        <a:pt x="57" y="319"/>
                      </a:lnTo>
                      <a:lnTo>
                        <a:pt x="50" y="328"/>
                      </a:lnTo>
                      <a:lnTo>
                        <a:pt x="12" y="343"/>
                      </a:lnTo>
                      <a:lnTo>
                        <a:pt x="44" y="328"/>
                      </a:lnTo>
                      <a:lnTo>
                        <a:pt x="44" y="333"/>
                      </a:lnTo>
                      <a:lnTo>
                        <a:pt x="50" y="338"/>
                      </a:lnTo>
                      <a:lnTo>
                        <a:pt x="12" y="371"/>
                      </a:lnTo>
                      <a:lnTo>
                        <a:pt x="41" y="346"/>
                      </a:lnTo>
                      <a:lnTo>
                        <a:pt x="50" y="343"/>
                      </a:lnTo>
                      <a:lnTo>
                        <a:pt x="53" y="353"/>
                      </a:lnTo>
                      <a:lnTo>
                        <a:pt x="44" y="361"/>
                      </a:lnTo>
                      <a:lnTo>
                        <a:pt x="53" y="357"/>
                      </a:lnTo>
                      <a:lnTo>
                        <a:pt x="44" y="386"/>
                      </a:lnTo>
                      <a:lnTo>
                        <a:pt x="8" y="419"/>
                      </a:lnTo>
                      <a:lnTo>
                        <a:pt x="44" y="386"/>
                      </a:lnTo>
                      <a:lnTo>
                        <a:pt x="41" y="401"/>
                      </a:lnTo>
                      <a:lnTo>
                        <a:pt x="53" y="386"/>
                      </a:lnTo>
                      <a:lnTo>
                        <a:pt x="53" y="401"/>
                      </a:lnTo>
                      <a:lnTo>
                        <a:pt x="57" y="468"/>
                      </a:lnTo>
                      <a:lnTo>
                        <a:pt x="95" y="550"/>
                      </a:lnTo>
                      <a:lnTo>
                        <a:pt x="57" y="463"/>
                      </a:lnTo>
                      <a:lnTo>
                        <a:pt x="57" y="429"/>
                      </a:lnTo>
                      <a:lnTo>
                        <a:pt x="61" y="405"/>
                      </a:lnTo>
                      <a:lnTo>
                        <a:pt x="66" y="386"/>
                      </a:lnTo>
                      <a:lnTo>
                        <a:pt x="74" y="353"/>
                      </a:lnTo>
                      <a:lnTo>
                        <a:pt x="82" y="366"/>
                      </a:lnTo>
                      <a:lnTo>
                        <a:pt x="136" y="550"/>
                      </a:lnTo>
                      <a:lnTo>
                        <a:pt x="87" y="366"/>
                      </a:lnTo>
                      <a:lnTo>
                        <a:pt x="87" y="346"/>
                      </a:lnTo>
                      <a:lnTo>
                        <a:pt x="95" y="357"/>
                      </a:lnTo>
                      <a:lnTo>
                        <a:pt x="104" y="536"/>
                      </a:lnTo>
                      <a:lnTo>
                        <a:pt x="99" y="381"/>
                      </a:lnTo>
                      <a:lnTo>
                        <a:pt x="95" y="353"/>
                      </a:lnTo>
                      <a:lnTo>
                        <a:pt x="91" y="343"/>
                      </a:lnTo>
                      <a:lnTo>
                        <a:pt x="95" y="319"/>
                      </a:lnTo>
                      <a:lnTo>
                        <a:pt x="99" y="338"/>
                      </a:lnTo>
                      <a:lnTo>
                        <a:pt x="111" y="376"/>
                      </a:lnTo>
                      <a:lnTo>
                        <a:pt x="124" y="401"/>
                      </a:lnTo>
                      <a:lnTo>
                        <a:pt x="158" y="434"/>
                      </a:lnTo>
                      <a:lnTo>
                        <a:pt x="229" y="497"/>
                      </a:lnTo>
                      <a:lnTo>
                        <a:pt x="136" y="405"/>
                      </a:lnTo>
                      <a:lnTo>
                        <a:pt x="120" y="381"/>
                      </a:lnTo>
                      <a:lnTo>
                        <a:pt x="111" y="366"/>
                      </a:lnTo>
                      <a:lnTo>
                        <a:pt x="104" y="346"/>
                      </a:lnTo>
                      <a:lnTo>
                        <a:pt x="107" y="294"/>
                      </a:lnTo>
                      <a:lnTo>
                        <a:pt x="111" y="309"/>
                      </a:lnTo>
                      <a:lnTo>
                        <a:pt x="111" y="279"/>
                      </a:lnTo>
                      <a:lnTo>
                        <a:pt x="111" y="271"/>
                      </a:lnTo>
                      <a:lnTo>
                        <a:pt x="120" y="294"/>
                      </a:lnTo>
                      <a:lnTo>
                        <a:pt x="199" y="473"/>
                      </a:lnTo>
                      <a:lnTo>
                        <a:pt x="132" y="328"/>
                      </a:lnTo>
                      <a:lnTo>
                        <a:pt x="124" y="313"/>
                      </a:lnTo>
                      <a:lnTo>
                        <a:pt x="120" y="294"/>
                      </a:lnTo>
                      <a:lnTo>
                        <a:pt x="120" y="241"/>
                      </a:lnTo>
                      <a:lnTo>
                        <a:pt x="124" y="246"/>
                      </a:lnTo>
                      <a:lnTo>
                        <a:pt x="128" y="216"/>
                      </a:lnTo>
                      <a:lnTo>
                        <a:pt x="140" y="226"/>
                      </a:lnTo>
                      <a:lnTo>
                        <a:pt x="202" y="424"/>
                      </a:lnTo>
                      <a:lnTo>
                        <a:pt x="170" y="328"/>
                      </a:lnTo>
                      <a:lnTo>
                        <a:pt x="158" y="284"/>
                      </a:lnTo>
                      <a:lnTo>
                        <a:pt x="140" y="246"/>
                      </a:lnTo>
                      <a:lnTo>
                        <a:pt x="140" y="222"/>
                      </a:lnTo>
                      <a:lnTo>
                        <a:pt x="136" y="184"/>
                      </a:lnTo>
                      <a:lnTo>
                        <a:pt x="145" y="188"/>
                      </a:lnTo>
                      <a:lnTo>
                        <a:pt x="178" y="386"/>
                      </a:lnTo>
                      <a:lnTo>
                        <a:pt x="140" y="173"/>
                      </a:lnTo>
                      <a:lnTo>
                        <a:pt x="140" y="154"/>
                      </a:lnTo>
                      <a:lnTo>
                        <a:pt x="145" y="168"/>
                      </a:lnTo>
                      <a:lnTo>
                        <a:pt x="145" y="126"/>
                      </a:lnTo>
                      <a:lnTo>
                        <a:pt x="153" y="139"/>
                      </a:lnTo>
                      <a:lnTo>
                        <a:pt x="153" y="115"/>
                      </a:lnTo>
                      <a:lnTo>
                        <a:pt x="166" y="130"/>
                      </a:lnTo>
                      <a:lnTo>
                        <a:pt x="183" y="179"/>
                      </a:lnTo>
                      <a:lnTo>
                        <a:pt x="202" y="208"/>
                      </a:lnTo>
                      <a:lnTo>
                        <a:pt x="240" y="256"/>
                      </a:lnTo>
                      <a:lnTo>
                        <a:pt x="261" y="299"/>
                      </a:lnTo>
                      <a:lnTo>
                        <a:pt x="202" y="208"/>
                      </a:lnTo>
                      <a:lnTo>
                        <a:pt x="186" y="184"/>
                      </a:lnTo>
                      <a:lnTo>
                        <a:pt x="170" y="149"/>
                      </a:lnTo>
                      <a:lnTo>
                        <a:pt x="166" y="126"/>
                      </a:lnTo>
                      <a:lnTo>
                        <a:pt x="158" y="82"/>
                      </a:lnTo>
                      <a:lnTo>
                        <a:pt x="161" y="86"/>
                      </a:lnTo>
                      <a:lnTo>
                        <a:pt x="170" y="82"/>
                      </a:lnTo>
                      <a:lnTo>
                        <a:pt x="166" y="64"/>
                      </a:lnTo>
                      <a:lnTo>
                        <a:pt x="174" y="82"/>
                      </a:lnTo>
                      <a:lnTo>
                        <a:pt x="183" y="101"/>
                      </a:lnTo>
                      <a:lnTo>
                        <a:pt x="202" y="121"/>
                      </a:lnTo>
                      <a:lnTo>
                        <a:pt x="233" y="139"/>
                      </a:lnTo>
                      <a:lnTo>
                        <a:pt x="291" y="188"/>
                      </a:lnTo>
                      <a:lnTo>
                        <a:pt x="194" y="115"/>
                      </a:lnTo>
                      <a:lnTo>
                        <a:pt x="183" y="96"/>
                      </a:lnTo>
                      <a:lnTo>
                        <a:pt x="178" y="86"/>
                      </a:lnTo>
                      <a:lnTo>
                        <a:pt x="178" y="38"/>
                      </a:lnTo>
                      <a:lnTo>
                        <a:pt x="186" y="53"/>
                      </a:lnTo>
                      <a:lnTo>
                        <a:pt x="199" y="78"/>
                      </a:lnTo>
                      <a:lnTo>
                        <a:pt x="224" y="115"/>
                      </a:lnTo>
                      <a:lnTo>
                        <a:pt x="257" y="154"/>
                      </a:lnTo>
                      <a:lnTo>
                        <a:pt x="265" y="173"/>
                      </a:lnTo>
                      <a:lnTo>
                        <a:pt x="194" y="78"/>
                      </a:lnTo>
                      <a:lnTo>
                        <a:pt x="186" y="43"/>
                      </a:lnTo>
                      <a:lnTo>
                        <a:pt x="190" y="19"/>
                      </a:lnTo>
                      <a:lnTo>
                        <a:pt x="170" y="4"/>
                      </a:lnTo>
                      <a:lnTo>
                        <a:pt x="163" y="7"/>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56" name="Freeform 41"/>
              <p:cNvSpPr>
                <a:spLocks/>
              </p:cNvSpPr>
              <p:nvPr/>
            </p:nvSpPr>
            <p:spPr bwMode="ltGray">
              <a:xfrm>
                <a:off x="0" y="2432"/>
                <a:ext cx="169" cy="957"/>
              </a:xfrm>
              <a:custGeom>
                <a:avLst/>
                <a:gdLst/>
                <a:ahLst/>
                <a:cxnLst>
                  <a:cxn ang="0">
                    <a:pos x="75" y="25"/>
                  </a:cxn>
                  <a:cxn ang="0">
                    <a:pos x="12" y="41"/>
                  </a:cxn>
                  <a:cxn ang="0">
                    <a:pos x="71" y="41"/>
                  </a:cxn>
                  <a:cxn ang="0">
                    <a:pos x="60" y="85"/>
                  </a:cxn>
                  <a:cxn ang="0">
                    <a:pos x="60" y="101"/>
                  </a:cxn>
                  <a:cxn ang="0">
                    <a:pos x="32" y="142"/>
                  </a:cxn>
                  <a:cxn ang="0">
                    <a:pos x="55" y="127"/>
                  </a:cxn>
                  <a:cxn ang="0">
                    <a:pos x="55" y="153"/>
                  </a:cxn>
                  <a:cxn ang="0">
                    <a:pos x="59" y="160"/>
                  </a:cxn>
                  <a:cxn ang="0">
                    <a:pos x="5" y="261"/>
                  </a:cxn>
                  <a:cxn ang="0">
                    <a:pos x="57" y="209"/>
                  </a:cxn>
                  <a:cxn ang="0">
                    <a:pos x="44" y="276"/>
                  </a:cxn>
                  <a:cxn ang="0">
                    <a:pos x="5" y="318"/>
                  </a:cxn>
                  <a:cxn ang="0">
                    <a:pos x="47" y="285"/>
                  </a:cxn>
                  <a:cxn ang="0">
                    <a:pos x="16" y="363"/>
                  </a:cxn>
                  <a:cxn ang="0">
                    <a:pos x="34" y="326"/>
                  </a:cxn>
                  <a:cxn ang="0">
                    <a:pos x="47" y="318"/>
                  </a:cxn>
                  <a:cxn ang="0">
                    <a:pos x="47" y="344"/>
                  </a:cxn>
                  <a:cxn ang="0">
                    <a:pos x="41" y="394"/>
                  </a:cxn>
                  <a:cxn ang="0">
                    <a:pos x="4" y="453"/>
                  </a:cxn>
                  <a:cxn ang="0">
                    <a:pos x="44" y="403"/>
                  </a:cxn>
                  <a:cxn ang="0">
                    <a:pos x="39" y="471"/>
                  </a:cxn>
                  <a:cxn ang="0">
                    <a:pos x="28" y="512"/>
                  </a:cxn>
                  <a:cxn ang="0">
                    <a:pos x="32" y="512"/>
                  </a:cxn>
                  <a:cxn ang="0">
                    <a:pos x="32" y="538"/>
                  </a:cxn>
                  <a:cxn ang="0">
                    <a:pos x="5" y="595"/>
                  </a:cxn>
                  <a:cxn ang="0">
                    <a:pos x="28" y="587"/>
                  </a:cxn>
                  <a:cxn ang="0">
                    <a:pos x="28" y="595"/>
                  </a:cxn>
                  <a:cxn ang="0">
                    <a:pos x="31" y="621"/>
                  </a:cxn>
                  <a:cxn ang="0">
                    <a:pos x="26" y="670"/>
                  </a:cxn>
                  <a:cxn ang="0">
                    <a:pos x="31" y="696"/>
                  </a:cxn>
                  <a:cxn ang="0">
                    <a:pos x="32" y="805"/>
                  </a:cxn>
                  <a:cxn ang="0">
                    <a:pos x="39" y="670"/>
                  </a:cxn>
                  <a:cxn ang="0">
                    <a:pos x="79" y="956"/>
                  </a:cxn>
                  <a:cxn ang="0">
                    <a:pos x="55" y="621"/>
                  </a:cxn>
                  <a:cxn ang="0">
                    <a:pos x="55" y="613"/>
                  </a:cxn>
                  <a:cxn ang="0">
                    <a:pos x="57" y="587"/>
                  </a:cxn>
                  <a:cxn ang="0">
                    <a:pos x="92" y="755"/>
                  </a:cxn>
                  <a:cxn ang="0">
                    <a:pos x="70" y="663"/>
                  </a:cxn>
                  <a:cxn ang="0">
                    <a:pos x="60" y="512"/>
                  </a:cxn>
                  <a:cxn ang="0">
                    <a:pos x="63" y="471"/>
                  </a:cxn>
                  <a:cxn ang="0">
                    <a:pos x="75" y="569"/>
                  </a:cxn>
                  <a:cxn ang="0">
                    <a:pos x="70" y="419"/>
                  </a:cxn>
                  <a:cxn ang="0">
                    <a:pos x="81" y="394"/>
                  </a:cxn>
                  <a:cxn ang="0">
                    <a:pos x="92" y="495"/>
                  </a:cxn>
                  <a:cxn ang="0">
                    <a:pos x="79" y="318"/>
                  </a:cxn>
                  <a:cxn ang="0">
                    <a:pos x="81" y="300"/>
                  </a:cxn>
                  <a:cxn ang="0">
                    <a:pos x="84" y="217"/>
                  </a:cxn>
                  <a:cxn ang="0">
                    <a:pos x="96" y="228"/>
                  </a:cxn>
                  <a:cxn ang="0">
                    <a:pos x="139" y="445"/>
                  </a:cxn>
                  <a:cxn ang="0">
                    <a:pos x="108" y="318"/>
                  </a:cxn>
                  <a:cxn ang="0">
                    <a:pos x="92" y="142"/>
                  </a:cxn>
                  <a:cxn ang="0">
                    <a:pos x="96" y="111"/>
                  </a:cxn>
                  <a:cxn ang="0">
                    <a:pos x="116" y="209"/>
                  </a:cxn>
                  <a:cxn ang="0">
                    <a:pos x="112" y="200"/>
                  </a:cxn>
                  <a:cxn ang="0">
                    <a:pos x="102" y="67"/>
                  </a:cxn>
                  <a:cxn ang="0">
                    <a:pos x="128" y="200"/>
                  </a:cxn>
                  <a:cxn ang="0">
                    <a:pos x="112" y="134"/>
                  </a:cxn>
                  <a:cxn ang="0">
                    <a:pos x="97" y="7"/>
                  </a:cxn>
                </a:cxnLst>
                <a:rect l="0" t="0" r="r" b="b"/>
                <a:pathLst>
                  <a:path w="169" h="957">
                    <a:moveTo>
                      <a:pt x="94" y="12"/>
                    </a:moveTo>
                    <a:lnTo>
                      <a:pt x="84" y="0"/>
                    </a:lnTo>
                    <a:lnTo>
                      <a:pt x="75" y="25"/>
                    </a:lnTo>
                    <a:lnTo>
                      <a:pt x="70" y="33"/>
                    </a:lnTo>
                    <a:lnTo>
                      <a:pt x="52" y="41"/>
                    </a:lnTo>
                    <a:lnTo>
                      <a:pt x="12" y="41"/>
                    </a:lnTo>
                    <a:lnTo>
                      <a:pt x="52" y="49"/>
                    </a:lnTo>
                    <a:lnTo>
                      <a:pt x="63" y="33"/>
                    </a:lnTo>
                    <a:lnTo>
                      <a:pt x="71" y="41"/>
                    </a:lnTo>
                    <a:lnTo>
                      <a:pt x="60" y="59"/>
                    </a:lnTo>
                    <a:lnTo>
                      <a:pt x="70" y="59"/>
                    </a:lnTo>
                    <a:lnTo>
                      <a:pt x="60" y="85"/>
                    </a:lnTo>
                    <a:lnTo>
                      <a:pt x="8" y="228"/>
                    </a:lnTo>
                    <a:lnTo>
                      <a:pt x="63" y="85"/>
                    </a:lnTo>
                    <a:lnTo>
                      <a:pt x="60" y="101"/>
                    </a:lnTo>
                    <a:lnTo>
                      <a:pt x="55" y="127"/>
                    </a:lnTo>
                    <a:lnTo>
                      <a:pt x="47" y="134"/>
                    </a:lnTo>
                    <a:lnTo>
                      <a:pt x="32" y="142"/>
                    </a:lnTo>
                    <a:lnTo>
                      <a:pt x="8" y="127"/>
                    </a:lnTo>
                    <a:lnTo>
                      <a:pt x="47" y="142"/>
                    </a:lnTo>
                    <a:lnTo>
                      <a:pt x="55" y="127"/>
                    </a:lnTo>
                    <a:lnTo>
                      <a:pt x="60" y="116"/>
                    </a:lnTo>
                    <a:lnTo>
                      <a:pt x="59" y="142"/>
                    </a:lnTo>
                    <a:lnTo>
                      <a:pt x="55" y="153"/>
                    </a:lnTo>
                    <a:lnTo>
                      <a:pt x="5" y="235"/>
                    </a:lnTo>
                    <a:lnTo>
                      <a:pt x="55" y="160"/>
                    </a:lnTo>
                    <a:lnTo>
                      <a:pt x="59" y="160"/>
                    </a:lnTo>
                    <a:lnTo>
                      <a:pt x="55" y="184"/>
                    </a:lnTo>
                    <a:lnTo>
                      <a:pt x="47" y="209"/>
                    </a:lnTo>
                    <a:lnTo>
                      <a:pt x="5" y="261"/>
                    </a:lnTo>
                    <a:lnTo>
                      <a:pt x="52" y="200"/>
                    </a:lnTo>
                    <a:lnTo>
                      <a:pt x="55" y="200"/>
                    </a:lnTo>
                    <a:lnTo>
                      <a:pt x="57" y="209"/>
                    </a:lnTo>
                    <a:lnTo>
                      <a:pt x="47" y="243"/>
                    </a:lnTo>
                    <a:lnTo>
                      <a:pt x="57" y="235"/>
                    </a:lnTo>
                    <a:lnTo>
                      <a:pt x="44" y="276"/>
                    </a:lnTo>
                    <a:lnTo>
                      <a:pt x="34" y="300"/>
                    </a:lnTo>
                    <a:lnTo>
                      <a:pt x="16" y="318"/>
                    </a:lnTo>
                    <a:lnTo>
                      <a:pt x="5" y="318"/>
                    </a:lnTo>
                    <a:lnTo>
                      <a:pt x="24" y="311"/>
                    </a:lnTo>
                    <a:lnTo>
                      <a:pt x="42" y="292"/>
                    </a:lnTo>
                    <a:lnTo>
                      <a:pt x="47" y="285"/>
                    </a:lnTo>
                    <a:lnTo>
                      <a:pt x="42" y="311"/>
                    </a:lnTo>
                    <a:lnTo>
                      <a:pt x="32" y="344"/>
                    </a:lnTo>
                    <a:lnTo>
                      <a:pt x="16" y="363"/>
                    </a:lnTo>
                    <a:lnTo>
                      <a:pt x="0" y="375"/>
                    </a:lnTo>
                    <a:lnTo>
                      <a:pt x="20" y="352"/>
                    </a:lnTo>
                    <a:lnTo>
                      <a:pt x="34" y="326"/>
                    </a:lnTo>
                    <a:lnTo>
                      <a:pt x="47" y="300"/>
                    </a:lnTo>
                    <a:lnTo>
                      <a:pt x="49" y="292"/>
                    </a:lnTo>
                    <a:lnTo>
                      <a:pt x="47" y="318"/>
                    </a:lnTo>
                    <a:lnTo>
                      <a:pt x="52" y="311"/>
                    </a:lnTo>
                    <a:lnTo>
                      <a:pt x="57" y="318"/>
                    </a:lnTo>
                    <a:lnTo>
                      <a:pt x="47" y="344"/>
                    </a:lnTo>
                    <a:lnTo>
                      <a:pt x="47" y="363"/>
                    </a:lnTo>
                    <a:lnTo>
                      <a:pt x="34" y="394"/>
                    </a:lnTo>
                    <a:lnTo>
                      <a:pt x="41" y="394"/>
                    </a:lnTo>
                    <a:lnTo>
                      <a:pt x="34" y="412"/>
                    </a:lnTo>
                    <a:lnTo>
                      <a:pt x="18" y="445"/>
                    </a:lnTo>
                    <a:lnTo>
                      <a:pt x="4" y="453"/>
                    </a:lnTo>
                    <a:lnTo>
                      <a:pt x="26" y="434"/>
                    </a:lnTo>
                    <a:lnTo>
                      <a:pt x="39" y="412"/>
                    </a:lnTo>
                    <a:lnTo>
                      <a:pt x="44" y="403"/>
                    </a:lnTo>
                    <a:lnTo>
                      <a:pt x="44" y="427"/>
                    </a:lnTo>
                    <a:lnTo>
                      <a:pt x="44" y="434"/>
                    </a:lnTo>
                    <a:lnTo>
                      <a:pt x="39" y="471"/>
                    </a:lnTo>
                    <a:lnTo>
                      <a:pt x="31" y="495"/>
                    </a:lnTo>
                    <a:lnTo>
                      <a:pt x="34" y="495"/>
                    </a:lnTo>
                    <a:lnTo>
                      <a:pt x="28" y="512"/>
                    </a:lnTo>
                    <a:lnTo>
                      <a:pt x="4" y="554"/>
                    </a:lnTo>
                    <a:lnTo>
                      <a:pt x="20" y="528"/>
                    </a:lnTo>
                    <a:lnTo>
                      <a:pt x="32" y="512"/>
                    </a:lnTo>
                    <a:lnTo>
                      <a:pt x="32" y="538"/>
                    </a:lnTo>
                    <a:lnTo>
                      <a:pt x="26" y="543"/>
                    </a:lnTo>
                    <a:lnTo>
                      <a:pt x="32" y="538"/>
                    </a:lnTo>
                    <a:lnTo>
                      <a:pt x="32" y="554"/>
                    </a:lnTo>
                    <a:lnTo>
                      <a:pt x="28" y="569"/>
                    </a:lnTo>
                    <a:lnTo>
                      <a:pt x="5" y="595"/>
                    </a:lnTo>
                    <a:lnTo>
                      <a:pt x="26" y="569"/>
                    </a:lnTo>
                    <a:lnTo>
                      <a:pt x="26" y="580"/>
                    </a:lnTo>
                    <a:lnTo>
                      <a:pt x="28" y="587"/>
                    </a:lnTo>
                    <a:lnTo>
                      <a:pt x="5" y="644"/>
                    </a:lnTo>
                    <a:lnTo>
                      <a:pt x="24" y="603"/>
                    </a:lnTo>
                    <a:lnTo>
                      <a:pt x="28" y="595"/>
                    </a:lnTo>
                    <a:lnTo>
                      <a:pt x="31" y="613"/>
                    </a:lnTo>
                    <a:lnTo>
                      <a:pt x="26" y="629"/>
                    </a:lnTo>
                    <a:lnTo>
                      <a:pt x="31" y="621"/>
                    </a:lnTo>
                    <a:lnTo>
                      <a:pt x="26" y="670"/>
                    </a:lnTo>
                    <a:lnTo>
                      <a:pt x="4" y="727"/>
                    </a:lnTo>
                    <a:lnTo>
                      <a:pt x="26" y="670"/>
                    </a:lnTo>
                    <a:lnTo>
                      <a:pt x="24" y="696"/>
                    </a:lnTo>
                    <a:lnTo>
                      <a:pt x="31" y="670"/>
                    </a:lnTo>
                    <a:lnTo>
                      <a:pt x="31" y="696"/>
                    </a:lnTo>
                    <a:lnTo>
                      <a:pt x="32" y="813"/>
                    </a:lnTo>
                    <a:lnTo>
                      <a:pt x="55" y="956"/>
                    </a:lnTo>
                    <a:lnTo>
                      <a:pt x="32" y="805"/>
                    </a:lnTo>
                    <a:lnTo>
                      <a:pt x="32" y="746"/>
                    </a:lnTo>
                    <a:lnTo>
                      <a:pt x="34" y="705"/>
                    </a:lnTo>
                    <a:lnTo>
                      <a:pt x="39" y="670"/>
                    </a:lnTo>
                    <a:lnTo>
                      <a:pt x="42" y="613"/>
                    </a:lnTo>
                    <a:lnTo>
                      <a:pt x="47" y="637"/>
                    </a:lnTo>
                    <a:lnTo>
                      <a:pt x="79" y="956"/>
                    </a:lnTo>
                    <a:lnTo>
                      <a:pt x="49" y="637"/>
                    </a:lnTo>
                    <a:lnTo>
                      <a:pt x="49" y="603"/>
                    </a:lnTo>
                    <a:lnTo>
                      <a:pt x="55" y="621"/>
                    </a:lnTo>
                    <a:lnTo>
                      <a:pt x="59" y="932"/>
                    </a:lnTo>
                    <a:lnTo>
                      <a:pt x="57" y="663"/>
                    </a:lnTo>
                    <a:lnTo>
                      <a:pt x="55" y="613"/>
                    </a:lnTo>
                    <a:lnTo>
                      <a:pt x="52" y="595"/>
                    </a:lnTo>
                    <a:lnTo>
                      <a:pt x="55" y="554"/>
                    </a:lnTo>
                    <a:lnTo>
                      <a:pt x="57" y="587"/>
                    </a:lnTo>
                    <a:lnTo>
                      <a:pt x="63" y="655"/>
                    </a:lnTo>
                    <a:lnTo>
                      <a:pt x="71" y="696"/>
                    </a:lnTo>
                    <a:lnTo>
                      <a:pt x="92" y="755"/>
                    </a:lnTo>
                    <a:lnTo>
                      <a:pt x="131" y="865"/>
                    </a:lnTo>
                    <a:lnTo>
                      <a:pt x="79" y="705"/>
                    </a:lnTo>
                    <a:lnTo>
                      <a:pt x="70" y="663"/>
                    </a:lnTo>
                    <a:lnTo>
                      <a:pt x="63" y="637"/>
                    </a:lnTo>
                    <a:lnTo>
                      <a:pt x="59" y="603"/>
                    </a:lnTo>
                    <a:lnTo>
                      <a:pt x="60" y="512"/>
                    </a:lnTo>
                    <a:lnTo>
                      <a:pt x="63" y="538"/>
                    </a:lnTo>
                    <a:lnTo>
                      <a:pt x="63" y="486"/>
                    </a:lnTo>
                    <a:lnTo>
                      <a:pt x="63" y="471"/>
                    </a:lnTo>
                    <a:lnTo>
                      <a:pt x="70" y="512"/>
                    </a:lnTo>
                    <a:lnTo>
                      <a:pt x="115" y="821"/>
                    </a:lnTo>
                    <a:lnTo>
                      <a:pt x="75" y="569"/>
                    </a:lnTo>
                    <a:lnTo>
                      <a:pt x="71" y="543"/>
                    </a:lnTo>
                    <a:lnTo>
                      <a:pt x="70" y="512"/>
                    </a:lnTo>
                    <a:lnTo>
                      <a:pt x="70" y="419"/>
                    </a:lnTo>
                    <a:lnTo>
                      <a:pt x="71" y="427"/>
                    </a:lnTo>
                    <a:lnTo>
                      <a:pt x="73" y="375"/>
                    </a:lnTo>
                    <a:lnTo>
                      <a:pt x="81" y="394"/>
                    </a:lnTo>
                    <a:lnTo>
                      <a:pt x="116" y="738"/>
                    </a:lnTo>
                    <a:lnTo>
                      <a:pt x="97" y="569"/>
                    </a:lnTo>
                    <a:lnTo>
                      <a:pt x="92" y="495"/>
                    </a:lnTo>
                    <a:lnTo>
                      <a:pt x="81" y="427"/>
                    </a:lnTo>
                    <a:lnTo>
                      <a:pt x="81" y="386"/>
                    </a:lnTo>
                    <a:lnTo>
                      <a:pt x="79" y="318"/>
                    </a:lnTo>
                    <a:lnTo>
                      <a:pt x="84" y="326"/>
                    </a:lnTo>
                    <a:lnTo>
                      <a:pt x="102" y="670"/>
                    </a:lnTo>
                    <a:lnTo>
                      <a:pt x="81" y="300"/>
                    </a:lnTo>
                    <a:lnTo>
                      <a:pt x="81" y="269"/>
                    </a:lnTo>
                    <a:lnTo>
                      <a:pt x="84" y="292"/>
                    </a:lnTo>
                    <a:lnTo>
                      <a:pt x="84" y="217"/>
                    </a:lnTo>
                    <a:lnTo>
                      <a:pt x="88" y="243"/>
                    </a:lnTo>
                    <a:lnTo>
                      <a:pt x="88" y="200"/>
                    </a:lnTo>
                    <a:lnTo>
                      <a:pt x="96" y="228"/>
                    </a:lnTo>
                    <a:lnTo>
                      <a:pt x="107" y="311"/>
                    </a:lnTo>
                    <a:lnTo>
                      <a:pt x="116" y="363"/>
                    </a:lnTo>
                    <a:lnTo>
                      <a:pt x="139" y="445"/>
                    </a:lnTo>
                    <a:lnTo>
                      <a:pt x="151" y="521"/>
                    </a:lnTo>
                    <a:lnTo>
                      <a:pt x="116" y="363"/>
                    </a:lnTo>
                    <a:lnTo>
                      <a:pt x="108" y="318"/>
                    </a:lnTo>
                    <a:lnTo>
                      <a:pt x="97" y="261"/>
                    </a:lnTo>
                    <a:lnTo>
                      <a:pt x="96" y="217"/>
                    </a:lnTo>
                    <a:lnTo>
                      <a:pt x="92" y="142"/>
                    </a:lnTo>
                    <a:lnTo>
                      <a:pt x="94" y="153"/>
                    </a:lnTo>
                    <a:lnTo>
                      <a:pt x="97" y="142"/>
                    </a:lnTo>
                    <a:lnTo>
                      <a:pt x="96" y="111"/>
                    </a:lnTo>
                    <a:lnTo>
                      <a:pt x="100" y="142"/>
                    </a:lnTo>
                    <a:lnTo>
                      <a:pt x="107" y="176"/>
                    </a:lnTo>
                    <a:lnTo>
                      <a:pt x="116" y="209"/>
                    </a:lnTo>
                    <a:lnTo>
                      <a:pt x="135" y="243"/>
                    </a:lnTo>
                    <a:lnTo>
                      <a:pt x="168" y="326"/>
                    </a:lnTo>
                    <a:lnTo>
                      <a:pt x="112" y="200"/>
                    </a:lnTo>
                    <a:lnTo>
                      <a:pt x="107" y="167"/>
                    </a:lnTo>
                    <a:lnTo>
                      <a:pt x="102" y="153"/>
                    </a:lnTo>
                    <a:lnTo>
                      <a:pt x="102" y="67"/>
                    </a:lnTo>
                    <a:lnTo>
                      <a:pt x="108" y="93"/>
                    </a:lnTo>
                    <a:lnTo>
                      <a:pt x="115" y="134"/>
                    </a:lnTo>
                    <a:lnTo>
                      <a:pt x="128" y="200"/>
                    </a:lnTo>
                    <a:lnTo>
                      <a:pt x="149" y="269"/>
                    </a:lnTo>
                    <a:lnTo>
                      <a:pt x="154" y="300"/>
                    </a:lnTo>
                    <a:lnTo>
                      <a:pt x="112" y="134"/>
                    </a:lnTo>
                    <a:lnTo>
                      <a:pt x="108" y="75"/>
                    </a:lnTo>
                    <a:lnTo>
                      <a:pt x="110" y="33"/>
                    </a:lnTo>
                    <a:lnTo>
                      <a:pt x="97" y="7"/>
                    </a:lnTo>
                    <a:lnTo>
                      <a:pt x="94" y="12"/>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57" name="Group 42"/>
              <p:cNvGrpSpPr>
                <a:grpSpLocks/>
              </p:cNvGrpSpPr>
              <p:nvPr/>
            </p:nvGrpSpPr>
            <p:grpSpPr bwMode="auto">
              <a:xfrm>
                <a:off x="114" y="1735"/>
                <a:ext cx="522" cy="2564"/>
                <a:chOff x="114" y="1735"/>
                <a:chExt cx="522" cy="2564"/>
              </a:xfrm>
            </p:grpSpPr>
            <p:sp>
              <p:nvSpPr>
                <p:cNvPr id="78" name="Freeform 43"/>
                <p:cNvSpPr>
                  <a:spLocks/>
                </p:cNvSpPr>
                <p:nvPr/>
              </p:nvSpPr>
              <p:spPr bwMode="ltGray">
                <a:xfrm>
                  <a:off x="195" y="3670"/>
                  <a:ext cx="43" cy="629"/>
                </a:xfrm>
                <a:custGeom>
                  <a:avLst/>
                  <a:gdLst/>
                  <a:ahLst/>
                  <a:cxnLst>
                    <a:cxn ang="0">
                      <a:pos x="33" y="0"/>
                    </a:cxn>
                    <a:cxn ang="0">
                      <a:pos x="30" y="12"/>
                    </a:cxn>
                    <a:cxn ang="0">
                      <a:pos x="17" y="123"/>
                    </a:cxn>
                    <a:cxn ang="0">
                      <a:pos x="8" y="229"/>
                    </a:cxn>
                    <a:cxn ang="0">
                      <a:pos x="0" y="360"/>
                    </a:cxn>
                    <a:cxn ang="0">
                      <a:pos x="0" y="502"/>
                    </a:cxn>
                    <a:cxn ang="0">
                      <a:pos x="4" y="628"/>
                    </a:cxn>
                    <a:cxn ang="0">
                      <a:pos x="8" y="628"/>
                    </a:cxn>
                    <a:cxn ang="0">
                      <a:pos x="4" y="502"/>
                    </a:cxn>
                    <a:cxn ang="0">
                      <a:pos x="4" y="398"/>
                    </a:cxn>
                    <a:cxn ang="0">
                      <a:pos x="12" y="284"/>
                    </a:cxn>
                    <a:cxn ang="0">
                      <a:pos x="24" y="172"/>
                    </a:cxn>
                    <a:cxn ang="0">
                      <a:pos x="42" y="28"/>
                    </a:cxn>
                    <a:cxn ang="0">
                      <a:pos x="33" y="0"/>
                    </a:cxn>
                  </a:cxnLst>
                  <a:rect l="0" t="0" r="r" b="b"/>
                  <a:pathLst>
                    <a:path w="43" h="629">
                      <a:moveTo>
                        <a:pt x="33" y="0"/>
                      </a:moveTo>
                      <a:lnTo>
                        <a:pt x="30" y="12"/>
                      </a:lnTo>
                      <a:lnTo>
                        <a:pt x="17" y="123"/>
                      </a:lnTo>
                      <a:lnTo>
                        <a:pt x="8" y="229"/>
                      </a:lnTo>
                      <a:lnTo>
                        <a:pt x="0" y="360"/>
                      </a:lnTo>
                      <a:lnTo>
                        <a:pt x="0" y="502"/>
                      </a:lnTo>
                      <a:lnTo>
                        <a:pt x="4" y="628"/>
                      </a:lnTo>
                      <a:lnTo>
                        <a:pt x="8" y="628"/>
                      </a:lnTo>
                      <a:lnTo>
                        <a:pt x="4" y="502"/>
                      </a:lnTo>
                      <a:lnTo>
                        <a:pt x="4" y="398"/>
                      </a:lnTo>
                      <a:lnTo>
                        <a:pt x="12" y="284"/>
                      </a:lnTo>
                      <a:lnTo>
                        <a:pt x="24" y="172"/>
                      </a:lnTo>
                      <a:lnTo>
                        <a:pt x="42" y="28"/>
                      </a:lnTo>
                      <a:lnTo>
                        <a:pt x="33"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79" name="Freeform 44"/>
                <p:cNvSpPr>
                  <a:spLocks/>
                </p:cNvSpPr>
                <p:nvPr/>
              </p:nvSpPr>
              <p:spPr bwMode="ltGray">
                <a:xfrm>
                  <a:off x="114" y="3027"/>
                  <a:ext cx="139" cy="763"/>
                </a:xfrm>
                <a:custGeom>
                  <a:avLst/>
                  <a:gdLst/>
                  <a:ahLst/>
                  <a:cxnLst>
                    <a:cxn ang="0">
                      <a:pos x="136" y="118"/>
                    </a:cxn>
                    <a:cxn ang="0">
                      <a:pos x="126" y="68"/>
                    </a:cxn>
                    <a:cxn ang="0">
                      <a:pos x="121" y="49"/>
                    </a:cxn>
                    <a:cxn ang="0">
                      <a:pos x="111" y="32"/>
                    </a:cxn>
                    <a:cxn ang="0">
                      <a:pos x="102" y="17"/>
                    </a:cxn>
                    <a:cxn ang="0">
                      <a:pos x="89" y="2"/>
                    </a:cxn>
                    <a:cxn ang="0">
                      <a:pos x="78" y="0"/>
                    </a:cxn>
                    <a:cxn ang="0">
                      <a:pos x="67" y="7"/>
                    </a:cxn>
                    <a:cxn ang="0">
                      <a:pos x="56" y="14"/>
                    </a:cxn>
                    <a:cxn ang="0">
                      <a:pos x="43" y="28"/>
                    </a:cxn>
                    <a:cxn ang="0">
                      <a:pos x="35" y="56"/>
                    </a:cxn>
                    <a:cxn ang="0">
                      <a:pos x="27" y="97"/>
                    </a:cxn>
                    <a:cxn ang="0">
                      <a:pos x="19" y="130"/>
                    </a:cxn>
                    <a:cxn ang="0">
                      <a:pos x="12" y="162"/>
                    </a:cxn>
                    <a:cxn ang="0">
                      <a:pos x="4" y="205"/>
                    </a:cxn>
                    <a:cxn ang="0">
                      <a:pos x="0" y="297"/>
                    </a:cxn>
                    <a:cxn ang="0">
                      <a:pos x="1" y="366"/>
                    </a:cxn>
                    <a:cxn ang="0">
                      <a:pos x="8" y="467"/>
                    </a:cxn>
                    <a:cxn ang="0">
                      <a:pos x="19" y="555"/>
                    </a:cxn>
                    <a:cxn ang="0">
                      <a:pos x="43" y="762"/>
                    </a:cxn>
                    <a:cxn ang="0">
                      <a:pos x="34" y="540"/>
                    </a:cxn>
                    <a:cxn ang="0">
                      <a:pos x="28" y="463"/>
                    </a:cxn>
                    <a:cxn ang="0">
                      <a:pos x="25" y="395"/>
                    </a:cxn>
                    <a:cxn ang="0">
                      <a:pos x="24" y="323"/>
                    </a:cxn>
                    <a:cxn ang="0">
                      <a:pos x="27" y="242"/>
                    </a:cxn>
                    <a:cxn ang="0">
                      <a:pos x="31" y="180"/>
                    </a:cxn>
                    <a:cxn ang="0">
                      <a:pos x="37" y="105"/>
                    </a:cxn>
                    <a:cxn ang="0">
                      <a:pos x="47" y="68"/>
                    </a:cxn>
                    <a:cxn ang="0">
                      <a:pos x="59" y="54"/>
                    </a:cxn>
                    <a:cxn ang="0">
                      <a:pos x="94" y="45"/>
                    </a:cxn>
                    <a:cxn ang="0">
                      <a:pos x="115" y="71"/>
                    </a:cxn>
                    <a:cxn ang="0">
                      <a:pos x="138" y="127"/>
                    </a:cxn>
                    <a:cxn ang="0">
                      <a:pos x="136" y="118"/>
                    </a:cxn>
                  </a:cxnLst>
                  <a:rect l="0" t="0" r="r" b="b"/>
                  <a:pathLst>
                    <a:path w="139" h="763">
                      <a:moveTo>
                        <a:pt x="136" y="118"/>
                      </a:moveTo>
                      <a:lnTo>
                        <a:pt x="126" y="68"/>
                      </a:lnTo>
                      <a:lnTo>
                        <a:pt x="121" y="49"/>
                      </a:lnTo>
                      <a:lnTo>
                        <a:pt x="111" y="32"/>
                      </a:lnTo>
                      <a:lnTo>
                        <a:pt x="102" y="17"/>
                      </a:lnTo>
                      <a:lnTo>
                        <a:pt x="89" y="2"/>
                      </a:lnTo>
                      <a:lnTo>
                        <a:pt x="78" y="0"/>
                      </a:lnTo>
                      <a:lnTo>
                        <a:pt x="67" y="7"/>
                      </a:lnTo>
                      <a:lnTo>
                        <a:pt x="56" y="14"/>
                      </a:lnTo>
                      <a:lnTo>
                        <a:pt x="43" y="28"/>
                      </a:lnTo>
                      <a:lnTo>
                        <a:pt x="35" y="56"/>
                      </a:lnTo>
                      <a:lnTo>
                        <a:pt x="27" y="97"/>
                      </a:lnTo>
                      <a:lnTo>
                        <a:pt x="19" y="130"/>
                      </a:lnTo>
                      <a:lnTo>
                        <a:pt x="12" y="162"/>
                      </a:lnTo>
                      <a:lnTo>
                        <a:pt x="4" y="205"/>
                      </a:lnTo>
                      <a:lnTo>
                        <a:pt x="0" y="297"/>
                      </a:lnTo>
                      <a:lnTo>
                        <a:pt x="1" y="366"/>
                      </a:lnTo>
                      <a:lnTo>
                        <a:pt x="8" y="467"/>
                      </a:lnTo>
                      <a:lnTo>
                        <a:pt x="19" y="555"/>
                      </a:lnTo>
                      <a:lnTo>
                        <a:pt x="43" y="762"/>
                      </a:lnTo>
                      <a:lnTo>
                        <a:pt x="34" y="540"/>
                      </a:lnTo>
                      <a:lnTo>
                        <a:pt x="28" y="463"/>
                      </a:lnTo>
                      <a:lnTo>
                        <a:pt x="25" y="395"/>
                      </a:lnTo>
                      <a:lnTo>
                        <a:pt x="24" y="323"/>
                      </a:lnTo>
                      <a:lnTo>
                        <a:pt x="27" y="242"/>
                      </a:lnTo>
                      <a:lnTo>
                        <a:pt x="31" y="180"/>
                      </a:lnTo>
                      <a:lnTo>
                        <a:pt x="37" y="105"/>
                      </a:lnTo>
                      <a:lnTo>
                        <a:pt x="47" y="68"/>
                      </a:lnTo>
                      <a:lnTo>
                        <a:pt x="59" y="54"/>
                      </a:lnTo>
                      <a:lnTo>
                        <a:pt x="94" y="45"/>
                      </a:lnTo>
                      <a:lnTo>
                        <a:pt x="115" y="71"/>
                      </a:lnTo>
                      <a:lnTo>
                        <a:pt x="138" y="127"/>
                      </a:lnTo>
                      <a:lnTo>
                        <a:pt x="136" y="118"/>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80" name="Group 45"/>
                <p:cNvGrpSpPr>
                  <a:grpSpLocks/>
                </p:cNvGrpSpPr>
                <p:nvPr/>
              </p:nvGrpSpPr>
              <p:grpSpPr bwMode="auto">
                <a:xfrm>
                  <a:off x="294" y="1735"/>
                  <a:ext cx="342" cy="1085"/>
                  <a:chOff x="294" y="1735"/>
                  <a:chExt cx="342" cy="1085"/>
                </a:xfrm>
              </p:grpSpPr>
              <p:sp>
                <p:nvSpPr>
                  <p:cNvPr id="83" name="Freeform 46"/>
                  <p:cNvSpPr>
                    <a:spLocks/>
                  </p:cNvSpPr>
                  <p:nvPr/>
                </p:nvSpPr>
                <p:spPr bwMode="ltGray">
                  <a:xfrm>
                    <a:off x="294" y="1735"/>
                    <a:ext cx="189" cy="1084"/>
                  </a:xfrm>
                  <a:custGeom>
                    <a:avLst/>
                    <a:gdLst/>
                    <a:ahLst/>
                    <a:cxnLst>
                      <a:cxn ang="0">
                        <a:pos x="177" y="24"/>
                      </a:cxn>
                      <a:cxn ang="0">
                        <a:pos x="175" y="0"/>
                      </a:cxn>
                      <a:cxn ang="0">
                        <a:pos x="162" y="9"/>
                      </a:cxn>
                      <a:cxn ang="0">
                        <a:pos x="154" y="38"/>
                      </a:cxn>
                      <a:cxn ang="0">
                        <a:pos x="5" y="237"/>
                      </a:cxn>
                      <a:cxn ang="0">
                        <a:pos x="138" y="96"/>
                      </a:cxn>
                      <a:cxn ang="0">
                        <a:pos x="139" y="123"/>
                      </a:cxn>
                      <a:cxn ang="0">
                        <a:pos x="74" y="293"/>
                      </a:cxn>
                      <a:cxn ang="0">
                        <a:pos x="155" y="158"/>
                      </a:cxn>
                      <a:cxn ang="0">
                        <a:pos x="145" y="214"/>
                      </a:cxn>
                      <a:cxn ang="0">
                        <a:pos x="119" y="306"/>
                      </a:cxn>
                      <a:cxn ang="0">
                        <a:pos x="41" y="553"/>
                      </a:cxn>
                      <a:cxn ang="0">
                        <a:pos x="43" y="533"/>
                      </a:cxn>
                      <a:cxn ang="0">
                        <a:pos x="95" y="379"/>
                      </a:cxn>
                      <a:cxn ang="0">
                        <a:pos x="135" y="261"/>
                      </a:cxn>
                      <a:cxn ang="0">
                        <a:pos x="154" y="204"/>
                      </a:cxn>
                      <a:cxn ang="0">
                        <a:pos x="158" y="224"/>
                      </a:cxn>
                      <a:cxn ang="0">
                        <a:pos x="135" y="298"/>
                      </a:cxn>
                      <a:cxn ang="0">
                        <a:pos x="104" y="402"/>
                      </a:cxn>
                      <a:cxn ang="0">
                        <a:pos x="145" y="261"/>
                      </a:cxn>
                      <a:cxn ang="0">
                        <a:pos x="158" y="224"/>
                      </a:cxn>
                      <a:cxn ang="0">
                        <a:pos x="159" y="264"/>
                      </a:cxn>
                      <a:cxn ang="0">
                        <a:pos x="145" y="336"/>
                      </a:cxn>
                      <a:cxn ang="0">
                        <a:pos x="104" y="430"/>
                      </a:cxn>
                      <a:cxn ang="0">
                        <a:pos x="68" y="516"/>
                      </a:cxn>
                      <a:cxn ang="0">
                        <a:pos x="110" y="428"/>
                      </a:cxn>
                      <a:cxn ang="0">
                        <a:pos x="151" y="326"/>
                      </a:cxn>
                      <a:cxn ang="0">
                        <a:pos x="150" y="361"/>
                      </a:cxn>
                      <a:cxn ang="0">
                        <a:pos x="151" y="420"/>
                      </a:cxn>
                      <a:cxn ang="0">
                        <a:pos x="144" y="450"/>
                      </a:cxn>
                      <a:cxn ang="0">
                        <a:pos x="111" y="537"/>
                      </a:cxn>
                      <a:cxn ang="0">
                        <a:pos x="47" y="675"/>
                      </a:cxn>
                      <a:cxn ang="0">
                        <a:pos x="56" y="646"/>
                      </a:cxn>
                      <a:cxn ang="0">
                        <a:pos x="135" y="477"/>
                      </a:cxn>
                      <a:cxn ang="0">
                        <a:pos x="160" y="404"/>
                      </a:cxn>
                      <a:cxn ang="0">
                        <a:pos x="97" y="621"/>
                      </a:cxn>
                      <a:cxn ang="0">
                        <a:pos x="159" y="469"/>
                      </a:cxn>
                      <a:cxn ang="0">
                        <a:pos x="158" y="530"/>
                      </a:cxn>
                      <a:cxn ang="0">
                        <a:pos x="126" y="675"/>
                      </a:cxn>
                      <a:cxn ang="0">
                        <a:pos x="72" y="778"/>
                      </a:cxn>
                      <a:cxn ang="0">
                        <a:pos x="21" y="872"/>
                      </a:cxn>
                      <a:cxn ang="0">
                        <a:pos x="98" y="741"/>
                      </a:cxn>
                      <a:cxn ang="0">
                        <a:pos x="129" y="665"/>
                      </a:cxn>
                      <a:cxn ang="0">
                        <a:pos x="158" y="555"/>
                      </a:cxn>
                      <a:cxn ang="0">
                        <a:pos x="154" y="605"/>
                      </a:cxn>
                      <a:cxn ang="0">
                        <a:pos x="152" y="654"/>
                      </a:cxn>
                      <a:cxn ang="0">
                        <a:pos x="154" y="703"/>
                      </a:cxn>
                      <a:cxn ang="0">
                        <a:pos x="126" y="797"/>
                      </a:cxn>
                      <a:cxn ang="0">
                        <a:pos x="74" y="882"/>
                      </a:cxn>
                      <a:cxn ang="0">
                        <a:pos x="77" y="876"/>
                      </a:cxn>
                      <a:cxn ang="0">
                        <a:pos x="142" y="759"/>
                      </a:cxn>
                      <a:cxn ang="0">
                        <a:pos x="138" y="789"/>
                      </a:cxn>
                      <a:cxn ang="0">
                        <a:pos x="142" y="806"/>
                      </a:cxn>
                      <a:cxn ang="0">
                        <a:pos x="145" y="834"/>
                      </a:cxn>
                      <a:cxn ang="0">
                        <a:pos x="113" y="920"/>
                      </a:cxn>
                      <a:cxn ang="0">
                        <a:pos x="79" y="939"/>
                      </a:cxn>
                      <a:cxn ang="0">
                        <a:pos x="142" y="863"/>
                      </a:cxn>
                      <a:cxn ang="0">
                        <a:pos x="138" y="907"/>
                      </a:cxn>
                      <a:cxn ang="0">
                        <a:pos x="143" y="930"/>
                      </a:cxn>
                      <a:cxn ang="0">
                        <a:pos x="68" y="1083"/>
                      </a:cxn>
                      <a:cxn ang="0">
                        <a:pos x="138" y="967"/>
                      </a:cxn>
                      <a:cxn ang="0">
                        <a:pos x="153" y="924"/>
                      </a:cxn>
                      <a:cxn ang="0">
                        <a:pos x="163" y="886"/>
                      </a:cxn>
                    </a:cxnLst>
                    <a:rect l="0" t="0" r="r" b="b"/>
                    <a:pathLst>
                      <a:path w="189" h="1084">
                        <a:moveTo>
                          <a:pt x="174" y="84"/>
                        </a:moveTo>
                        <a:lnTo>
                          <a:pt x="177" y="24"/>
                        </a:lnTo>
                        <a:lnTo>
                          <a:pt x="188" y="21"/>
                        </a:lnTo>
                        <a:lnTo>
                          <a:pt x="175" y="0"/>
                        </a:lnTo>
                        <a:lnTo>
                          <a:pt x="170" y="1"/>
                        </a:lnTo>
                        <a:lnTo>
                          <a:pt x="162" y="9"/>
                        </a:lnTo>
                        <a:lnTo>
                          <a:pt x="161" y="27"/>
                        </a:lnTo>
                        <a:lnTo>
                          <a:pt x="154" y="38"/>
                        </a:lnTo>
                        <a:lnTo>
                          <a:pt x="91" y="193"/>
                        </a:lnTo>
                        <a:lnTo>
                          <a:pt x="5" y="237"/>
                        </a:lnTo>
                        <a:lnTo>
                          <a:pt x="90" y="191"/>
                        </a:lnTo>
                        <a:lnTo>
                          <a:pt x="138" y="96"/>
                        </a:lnTo>
                        <a:lnTo>
                          <a:pt x="154" y="82"/>
                        </a:lnTo>
                        <a:lnTo>
                          <a:pt x="139" y="123"/>
                        </a:lnTo>
                        <a:lnTo>
                          <a:pt x="154" y="126"/>
                        </a:lnTo>
                        <a:lnTo>
                          <a:pt x="74" y="293"/>
                        </a:lnTo>
                        <a:lnTo>
                          <a:pt x="129" y="188"/>
                        </a:lnTo>
                        <a:lnTo>
                          <a:pt x="155" y="158"/>
                        </a:lnTo>
                        <a:lnTo>
                          <a:pt x="154" y="180"/>
                        </a:lnTo>
                        <a:lnTo>
                          <a:pt x="145" y="214"/>
                        </a:lnTo>
                        <a:lnTo>
                          <a:pt x="138" y="242"/>
                        </a:lnTo>
                        <a:lnTo>
                          <a:pt x="119" y="306"/>
                        </a:lnTo>
                        <a:lnTo>
                          <a:pt x="84" y="420"/>
                        </a:lnTo>
                        <a:lnTo>
                          <a:pt x="41" y="553"/>
                        </a:lnTo>
                        <a:lnTo>
                          <a:pt x="5" y="646"/>
                        </a:lnTo>
                        <a:lnTo>
                          <a:pt x="43" y="533"/>
                        </a:lnTo>
                        <a:lnTo>
                          <a:pt x="66" y="465"/>
                        </a:lnTo>
                        <a:lnTo>
                          <a:pt x="95" y="379"/>
                        </a:lnTo>
                        <a:lnTo>
                          <a:pt x="111" y="326"/>
                        </a:lnTo>
                        <a:lnTo>
                          <a:pt x="135" y="261"/>
                        </a:lnTo>
                        <a:lnTo>
                          <a:pt x="145" y="231"/>
                        </a:lnTo>
                        <a:lnTo>
                          <a:pt x="154" y="204"/>
                        </a:lnTo>
                        <a:lnTo>
                          <a:pt x="149" y="206"/>
                        </a:lnTo>
                        <a:lnTo>
                          <a:pt x="158" y="224"/>
                        </a:lnTo>
                        <a:lnTo>
                          <a:pt x="149" y="242"/>
                        </a:lnTo>
                        <a:lnTo>
                          <a:pt x="135" y="298"/>
                        </a:lnTo>
                        <a:lnTo>
                          <a:pt x="121" y="356"/>
                        </a:lnTo>
                        <a:lnTo>
                          <a:pt x="104" y="402"/>
                        </a:lnTo>
                        <a:lnTo>
                          <a:pt x="132" y="306"/>
                        </a:lnTo>
                        <a:lnTo>
                          <a:pt x="145" y="261"/>
                        </a:lnTo>
                        <a:lnTo>
                          <a:pt x="154" y="224"/>
                        </a:lnTo>
                        <a:lnTo>
                          <a:pt x="158" y="224"/>
                        </a:lnTo>
                        <a:lnTo>
                          <a:pt x="151" y="278"/>
                        </a:lnTo>
                        <a:lnTo>
                          <a:pt x="159" y="264"/>
                        </a:lnTo>
                        <a:lnTo>
                          <a:pt x="154" y="298"/>
                        </a:lnTo>
                        <a:lnTo>
                          <a:pt x="145" y="336"/>
                        </a:lnTo>
                        <a:lnTo>
                          <a:pt x="126" y="392"/>
                        </a:lnTo>
                        <a:lnTo>
                          <a:pt x="104" y="430"/>
                        </a:lnTo>
                        <a:lnTo>
                          <a:pt x="84" y="477"/>
                        </a:lnTo>
                        <a:lnTo>
                          <a:pt x="68" y="516"/>
                        </a:lnTo>
                        <a:lnTo>
                          <a:pt x="79" y="496"/>
                        </a:lnTo>
                        <a:lnTo>
                          <a:pt x="110" y="428"/>
                        </a:lnTo>
                        <a:lnTo>
                          <a:pt x="145" y="345"/>
                        </a:lnTo>
                        <a:lnTo>
                          <a:pt x="151" y="326"/>
                        </a:lnTo>
                        <a:lnTo>
                          <a:pt x="158" y="298"/>
                        </a:lnTo>
                        <a:lnTo>
                          <a:pt x="150" y="361"/>
                        </a:lnTo>
                        <a:lnTo>
                          <a:pt x="163" y="337"/>
                        </a:lnTo>
                        <a:lnTo>
                          <a:pt x="151" y="420"/>
                        </a:lnTo>
                        <a:lnTo>
                          <a:pt x="149" y="439"/>
                        </a:lnTo>
                        <a:lnTo>
                          <a:pt x="144" y="450"/>
                        </a:lnTo>
                        <a:lnTo>
                          <a:pt x="128" y="495"/>
                        </a:lnTo>
                        <a:lnTo>
                          <a:pt x="111" y="537"/>
                        </a:lnTo>
                        <a:lnTo>
                          <a:pt x="77" y="608"/>
                        </a:lnTo>
                        <a:lnTo>
                          <a:pt x="47" y="675"/>
                        </a:lnTo>
                        <a:lnTo>
                          <a:pt x="0" y="769"/>
                        </a:lnTo>
                        <a:lnTo>
                          <a:pt x="56" y="646"/>
                        </a:lnTo>
                        <a:lnTo>
                          <a:pt x="113" y="524"/>
                        </a:lnTo>
                        <a:lnTo>
                          <a:pt x="135" y="477"/>
                        </a:lnTo>
                        <a:lnTo>
                          <a:pt x="149" y="427"/>
                        </a:lnTo>
                        <a:lnTo>
                          <a:pt x="160" y="404"/>
                        </a:lnTo>
                        <a:lnTo>
                          <a:pt x="162" y="407"/>
                        </a:lnTo>
                        <a:lnTo>
                          <a:pt x="97" y="621"/>
                        </a:lnTo>
                        <a:lnTo>
                          <a:pt x="147" y="475"/>
                        </a:lnTo>
                        <a:lnTo>
                          <a:pt x="159" y="469"/>
                        </a:lnTo>
                        <a:lnTo>
                          <a:pt x="145" y="549"/>
                        </a:lnTo>
                        <a:lnTo>
                          <a:pt x="158" y="530"/>
                        </a:lnTo>
                        <a:lnTo>
                          <a:pt x="138" y="618"/>
                        </a:lnTo>
                        <a:lnTo>
                          <a:pt x="126" y="675"/>
                        </a:lnTo>
                        <a:lnTo>
                          <a:pt x="104" y="721"/>
                        </a:lnTo>
                        <a:lnTo>
                          <a:pt x="72" y="778"/>
                        </a:lnTo>
                        <a:lnTo>
                          <a:pt x="43" y="834"/>
                        </a:lnTo>
                        <a:lnTo>
                          <a:pt x="21" y="872"/>
                        </a:lnTo>
                        <a:lnTo>
                          <a:pt x="5" y="892"/>
                        </a:lnTo>
                        <a:lnTo>
                          <a:pt x="98" y="741"/>
                        </a:lnTo>
                        <a:lnTo>
                          <a:pt x="119" y="696"/>
                        </a:lnTo>
                        <a:lnTo>
                          <a:pt x="129" y="665"/>
                        </a:lnTo>
                        <a:lnTo>
                          <a:pt x="144" y="608"/>
                        </a:lnTo>
                        <a:lnTo>
                          <a:pt x="158" y="555"/>
                        </a:lnTo>
                        <a:lnTo>
                          <a:pt x="143" y="632"/>
                        </a:lnTo>
                        <a:lnTo>
                          <a:pt x="154" y="605"/>
                        </a:lnTo>
                        <a:lnTo>
                          <a:pt x="142" y="668"/>
                        </a:lnTo>
                        <a:lnTo>
                          <a:pt x="152" y="654"/>
                        </a:lnTo>
                        <a:lnTo>
                          <a:pt x="141" y="729"/>
                        </a:lnTo>
                        <a:lnTo>
                          <a:pt x="154" y="703"/>
                        </a:lnTo>
                        <a:lnTo>
                          <a:pt x="142" y="741"/>
                        </a:lnTo>
                        <a:lnTo>
                          <a:pt x="126" y="797"/>
                        </a:lnTo>
                        <a:lnTo>
                          <a:pt x="113" y="814"/>
                        </a:lnTo>
                        <a:lnTo>
                          <a:pt x="74" y="882"/>
                        </a:lnTo>
                        <a:lnTo>
                          <a:pt x="37" y="920"/>
                        </a:lnTo>
                        <a:lnTo>
                          <a:pt x="77" y="876"/>
                        </a:lnTo>
                        <a:lnTo>
                          <a:pt x="111" y="816"/>
                        </a:lnTo>
                        <a:lnTo>
                          <a:pt x="142" y="759"/>
                        </a:lnTo>
                        <a:lnTo>
                          <a:pt x="151" y="732"/>
                        </a:lnTo>
                        <a:lnTo>
                          <a:pt x="138" y="789"/>
                        </a:lnTo>
                        <a:lnTo>
                          <a:pt x="149" y="778"/>
                        </a:lnTo>
                        <a:lnTo>
                          <a:pt x="142" y="806"/>
                        </a:lnTo>
                        <a:lnTo>
                          <a:pt x="138" y="845"/>
                        </a:lnTo>
                        <a:lnTo>
                          <a:pt x="145" y="834"/>
                        </a:lnTo>
                        <a:lnTo>
                          <a:pt x="137" y="867"/>
                        </a:lnTo>
                        <a:lnTo>
                          <a:pt x="113" y="920"/>
                        </a:lnTo>
                        <a:lnTo>
                          <a:pt x="98" y="929"/>
                        </a:lnTo>
                        <a:lnTo>
                          <a:pt x="79" y="939"/>
                        </a:lnTo>
                        <a:lnTo>
                          <a:pt x="116" y="910"/>
                        </a:lnTo>
                        <a:lnTo>
                          <a:pt x="142" y="863"/>
                        </a:lnTo>
                        <a:lnTo>
                          <a:pt x="149" y="826"/>
                        </a:lnTo>
                        <a:lnTo>
                          <a:pt x="138" y="907"/>
                        </a:lnTo>
                        <a:lnTo>
                          <a:pt x="149" y="886"/>
                        </a:lnTo>
                        <a:lnTo>
                          <a:pt x="143" y="930"/>
                        </a:lnTo>
                        <a:lnTo>
                          <a:pt x="132" y="991"/>
                        </a:lnTo>
                        <a:lnTo>
                          <a:pt x="68" y="1083"/>
                        </a:lnTo>
                        <a:lnTo>
                          <a:pt x="132" y="997"/>
                        </a:lnTo>
                        <a:lnTo>
                          <a:pt x="138" y="967"/>
                        </a:lnTo>
                        <a:lnTo>
                          <a:pt x="143" y="948"/>
                        </a:lnTo>
                        <a:lnTo>
                          <a:pt x="153" y="924"/>
                        </a:lnTo>
                        <a:lnTo>
                          <a:pt x="160" y="969"/>
                        </a:lnTo>
                        <a:lnTo>
                          <a:pt x="163" y="886"/>
                        </a:lnTo>
                        <a:lnTo>
                          <a:pt x="174" y="8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84" name="Freeform 47"/>
                  <p:cNvSpPr>
                    <a:spLocks/>
                  </p:cNvSpPr>
                  <p:nvPr/>
                </p:nvSpPr>
                <p:spPr bwMode="ltGray">
                  <a:xfrm>
                    <a:off x="456" y="1735"/>
                    <a:ext cx="180" cy="1085"/>
                  </a:xfrm>
                  <a:custGeom>
                    <a:avLst/>
                    <a:gdLst/>
                    <a:ahLst/>
                    <a:cxnLst>
                      <a:cxn ang="0">
                        <a:pos x="1" y="897"/>
                      </a:cxn>
                      <a:cxn ang="0">
                        <a:pos x="6" y="858"/>
                      </a:cxn>
                      <a:cxn ang="0">
                        <a:pos x="51" y="1084"/>
                      </a:cxn>
                      <a:cxn ang="0">
                        <a:pos x="16" y="864"/>
                      </a:cxn>
                      <a:cxn ang="0">
                        <a:pos x="19" y="840"/>
                      </a:cxn>
                      <a:cxn ang="0">
                        <a:pos x="63" y="1001"/>
                      </a:cxn>
                      <a:cxn ang="0">
                        <a:pos x="18" y="831"/>
                      </a:cxn>
                      <a:cxn ang="0">
                        <a:pos x="24" y="795"/>
                      </a:cxn>
                      <a:cxn ang="0">
                        <a:pos x="29" y="756"/>
                      </a:cxn>
                      <a:cxn ang="0">
                        <a:pos x="26" y="728"/>
                      </a:cxn>
                      <a:cxn ang="0">
                        <a:pos x="32" y="712"/>
                      </a:cxn>
                      <a:cxn ang="0">
                        <a:pos x="29" y="709"/>
                      </a:cxn>
                      <a:cxn ang="0">
                        <a:pos x="29" y="670"/>
                      </a:cxn>
                      <a:cxn ang="0">
                        <a:pos x="32" y="643"/>
                      </a:cxn>
                      <a:cxn ang="0">
                        <a:pos x="84" y="832"/>
                      </a:cxn>
                      <a:cxn ang="0">
                        <a:pos x="29" y="634"/>
                      </a:cxn>
                      <a:cxn ang="0">
                        <a:pos x="35" y="634"/>
                      </a:cxn>
                      <a:cxn ang="0">
                        <a:pos x="35" y="576"/>
                      </a:cxn>
                      <a:cxn ang="0">
                        <a:pos x="102" y="710"/>
                      </a:cxn>
                      <a:cxn ang="0">
                        <a:pos x="49" y="617"/>
                      </a:cxn>
                      <a:cxn ang="0">
                        <a:pos x="30" y="539"/>
                      </a:cxn>
                      <a:cxn ang="0">
                        <a:pos x="32" y="511"/>
                      </a:cxn>
                      <a:cxn ang="0">
                        <a:pos x="43" y="535"/>
                      </a:cxn>
                      <a:cxn ang="0">
                        <a:pos x="44" y="501"/>
                      </a:cxn>
                      <a:cxn ang="0">
                        <a:pos x="94" y="560"/>
                      </a:cxn>
                      <a:cxn ang="0">
                        <a:pos x="75" y="530"/>
                      </a:cxn>
                      <a:cxn ang="0">
                        <a:pos x="37" y="456"/>
                      </a:cxn>
                      <a:cxn ang="0">
                        <a:pos x="35" y="407"/>
                      </a:cxn>
                      <a:cxn ang="0">
                        <a:pos x="39" y="377"/>
                      </a:cxn>
                      <a:cxn ang="0">
                        <a:pos x="51" y="399"/>
                      </a:cxn>
                      <a:cxn ang="0">
                        <a:pos x="49" y="348"/>
                      </a:cxn>
                      <a:cxn ang="0">
                        <a:pos x="44" y="314"/>
                      </a:cxn>
                      <a:cxn ang="0">
                        <a:pos x="48" y="295"/>
                      </a:cxn>
                      <a:cxn ang="0">
                        <a:pos x="99" y="387"/>
                      </a:cxn>
                      <a:cxn ang="0">
                        <a:pos x="160" y="456"/>
                      </a:cxn>
                      <a:cxn ang="0">
                        <a:pos x="75" y="342"/>
                      </a:cxn>
                      <a:cxn ang="0">
                        <a:pos x="48" y="295"/>
                      </a:cxn>
                      <a:cxn ang="0">
                        <a:pos x="51" y="268"/>
                      </a:cxn>
                      <a:cxn ang="0">
                        <a:pos x="45" y="207"/>
                      </a:cxn>
                      <a:cxn ang="0">
                        <a:pos x="48" y="165"/>
                      </a:cxn>
                      <a:cxn ang="0">
                        <a:pos x="75" y="216"/>
                      </a:cxn>
                      <a:cxn ang="0">
                        <a:pos x="69" y="201"/>
                      </a:cxn>
                      <a:cxn ang="0">
                        <a:pos x="51" y="165"/>
                      </a:cxn>
                      <a:cxn ang="0">
                        <a:pos x="48" y="146"/>
                      </a:cxn>
                      <a:cxn ang="0">
                        <a:pos x="39" y="118"/>
                      </a:cxn>
                      <a:cxn ang="0">
                        <a:pos x="94" y="168"/>
                      </a:cxn>
                      <a:cxn ang="0">
                        <a:pos x="39" y="80"/>
                      </a:cxn>
                      <a:cxn ang="0">
                        <a:pos x="104" y="80"/>
                      </a:cxn>
                      <a:cxn ang="0">
                        <a:pos x="133" y="69"/>
                      </a:cxn>
                      <a:cxn ang="0">
                        <a:pos x="48" y="80"/>
                      </a:cxn>
                      <a:cxn ang="0">
                        <a:pos x="35" y="33"/>
                      </a:cxn>
                      <a:cxn ang="0">
                        <a:pos x="17" y="13"/>
                      </a:cxn>
                      <a:cxn ang="0">
                        <a:pos x="0" y="942"/>
                      </a:cxn>
                    </a:cxnLst>
                    <a:rect l="0" t="0" r="r" b="b"/>
                    <a:pathLst>
                      <a:path w="180" h="1085">
                        <a:moveTo>
                          <a:pt x="0" y="942"/>
                        </a:moveTo>
                        <a:lnTo>
                          <a:pt x="1" y="897"/>
                        </a:lnTo>
                        <a:lnTo>
                          <a:pt x="11" y="923"/>
                        </a:lnTo>
                        <a:lnTo>
                          <a:pt x="6" y="858"/>
                        </a:lnTo>
                        <a:lnTo>
                          <a:pt x="17" y="867"/>
                        </a:lnTo>
                        <a:lnTo>
                          <a:pt x="51" y="1084"/>
                        </a:lnTo>
                        <a:lnTo>
                          <a:pt x="19" y="897"/>
                        </a:lnTo>
                        <a:lnTo>
                          <a:pt x="16" y="864"/>
                        </a:lnTo>
                        <a:lnTo>
                          <a:pt x="13" y="832"/>
                        </a:lnTo>
                        <a:lnTo>
                          <a:pt x="19" y="840"/>
                        </a:lnTo>
                        <a:lnTo>
                          <a:pt x="40" y="900"/>
                        </a:lnTo>
                        <a:lnTo>
                          <a:pt x="63" y="1001"/>
                        </a:lnTo>
                        <a:lnTo>
                          <a:pt x="29" y="867"/>
                        </a:lnTo>
                        <a:lnTo>
                          <a:pt x="18" y="831"/>
                        </a:lnTo>
                        <a:lnTo>
                          <a:pt x="17" y="779"/>
                        </a:lnTo>
                        <a:lnTo>
                          <a:pt x="24" y="795"/>
                        </a:lnTo>
                        <a:lnTo>
                          <a:pt x="22" y="736"/>
                        </a:lnTo>
                        <a:lnTo>
                          <a:pt x="29" y="756"/>
                        </a:lnTo>
                        <a:lnTo>
                          <a:pt x="60" y="952"/>
                        </a:lnTo>
                        <a:lnTo>
                          <a:pt x="26" y="728"/>
                        </a:lnTo>
                        <a:lnTo>
                          <a:pt x="22" y="690"/>
                        </a:lnTo>
                        <a:lnTo>
                          <a:pt x="32" y="712"/>
                        </a:lnTo>
                        <a:lnTo>
                          <a:pt x="57" y="821"/>
                        </a:lnTo>
                        <a:lnTo>
                          <a:pt x="29" y="709"/>
                        </a:lnTo>
                        <a:lnTo>
                          <a:pt x="19" y="652"/>
                        </a:lnTo>
                        <a:lnTo>
                          <a:pt x="29" y="670"/>
                        </a:lnTo>
                        <a:lnTo>
                          <a:pt x="22" y="634"/>
                        </a:lnTo>
                        <a:lnTo>
                          <a:pt x="32" y="643"/>
                        </a:lnTo>
                        <a:lnTo>
                          <a:pt x="41" y="709"/>
                        </a:lnTo>
                        <a:lnTo>
                          <a:pt x="84" y="832"/>
                        </a:lnTo>
                        <a:lnTo>
                          <a:pt x="39" y="690"/>
                        </a:lnTo>
                        <a:lnTo>
                          <a:pt x="29" y="634"/>
                        </a:lnTo>
                        <a:lnTo>
                          <a:pt x="26" y="605"/>
                        </a:lnTo>
                        <a:lnTo>
                          <a:pt x="35" y="634"/>
                        </a:lnTo>
                        <a:lnTo>
                          <a:pt x="29" y="569"/>
                        </a:lnTo>
                        <a:lnTo>
                          <a:pt x="35" y="576"/>
                        </a:lnTo>
                        <a:lnTo>
                          <a:pt x="40" y="610"/>
                        </a:lnTo>
                        <a:lnTo>
                          <a:pt x="102" y="710"/>
                        </a:lnTo>
                        <a:lnTo>
                          <a:pt x="68" y="650"/>
                        </a:lnTo>
                        <a:lnTo>
                          <a:pt x="49" y="617"/>
                        </a:lnTo>
                        <a:lnTo>
                          <a:pt x="44" y="606"/>
                        </a:lnTo>
                        <a:lnTo>
                          <a:pt x="30" y="539"/>
                        </a:lnTo>
                        <a:lnTo>
                          <a:pt x="35" y="551"/>
                        </a:lnTo>
                        <a:lnTo>
                          <a:pt x="32" y="511"/>
                        </a:lnTo>
                        <a:lnTo>
                          <a:pt x="30" y="518"/>
                        </a:lnTo>
                        <a:lnTo>
                          <a:pt x="43" y="535"/>
                        </a:lnTo>
                        <a:lnTo>
                          <a:pt x="34" y="491"/>
                        </a:lnTo>
                        <a:lnTo>
                          <a:pt x="44" y="501"/>
                        </a:lnTo>
                        <a:lnTo>
                          <a:pt x="68" y="522"/>
                        </a:lnTo>
                        <a:lnTo>
                          <a:pt x="94" y="560"/>
                        </a:lnTo>
                        <a:lnTo>
                          <a:pt x="157" y="700"/>
                        </a:lnTo>
                        <a:lnTo>
                          <a:pt x="75" y="530"/>
                        </a:lnTo>
                        <a:lnTo>
                          <a:pt x="45" y="491"/>
                        </a:lnTo>
                        <a:lnTo>
                          <a:pt x="37" y="456"/>
                        </a:lnTo>
                        <a:lnTo>
                          <a:pt x="49" y="473"/>
                        </a:lnTo>
                        <a:lnTo>
                          <a:pt x="35" y="407"/>
                        </a:lnTo>
                        <a:lnTo>
                          <a:pt x="44" y="412"/>
                        </a:lnTo>
                        <a:lnTo>
                          <a:pt x="39" y="377"/>
                        </a:lnTo>
                        <a:lnTo>
                          <a:pt x="40" y="369"/>
                        </a:lnTo>
                        <a:lnTo>
                          <a:pt x="51" y="399"/>
                        </a:lnTo>
                        <a:lnTo>
                          <a:pt x="40" y="348"/>
                        </a:lnTo>
                        <a:lnTo>
                          <a:pt x="49" y="348"/>
                        </a:lnTo>
                        <a:lnTo>
                          <a:pt x="39" y="314"/>
                        </a:lnTo>
                        <a:lnTo>
                          <a:pt x="44" y="314"/>
                        </a:lnTo>
                        <a:lnTo>
                          <a:pt x="39" y="295"/>
                        </a:lnTo>
                        <a:lnTo>
                          <a:pt x="48" y="295"/>
                        </a:lnTo>
                        <a:lnTo>
                          <a:pt x="67" y="336"/>
                        </a:lnTo>
                        <a:lnTo>
                          <a:pt x="99" y="387"/>
                        </a:lnTo>
                        <a:lnTo>
                          <a:pt x="131" y="428"/>
                        </a:lnTo>
                        <a:lnTo>
                          <a:pt x="160" y="456"/>
                        </a:lnTo>
                        <a:lnTo>
                          <a:pt x="91" y="369"/>
                        </a:lnTo>
                        <a:lnTo>
                          <a:pt x="75" y="342"/>
                        </a:lnTo>
                        <a:lnTo>
                          <a:pt x="51" y="308"/>
                        </a:lnTo>
                        <a:lnTo>
                          <a:pt x="48" y="295"/>
                        </a:lnTo>
                        <a:lnTo>
                          <a:pt x="41" y="258"/>
                        </a:lnTo>
                        <a:lnTo>
                          <a:pt x="51" y="268"/>
                        </a:lnTo>
                        <a:lnTo>
                          <a:pt x="40" y="207"/>
                        </a:lnTo>
                        <a:lnTo>
                          <a:pt x="45" y="207"/>
                        </a:lnTo>
                        <a:lnTo>
                          <a:pt x="39" y="165"/>
                        </a:lnTo>
                        <a:lnTo>
                          <a:pt x="48" y="165"/>
                        </a:lnTo>
                        <a:lnTo>
                          <a:pt x="53" y="185"/>
                        </a:lnTo>
                        <a:lnTo>
                          <a:pt x="75" y="216"/>
                        </a:lnTo>
                        <a:lnTo>
                          <a:pt x="138" y="287"/>
                        </a:lnTo>
                        <a:lnTo>
                          <a:pt x="69" y="201"/>
                        </a:lnTo>
                        <a:lnTo>
                          <a:pt x="53" y="183"/>
                        </a:lnTo>
                        <a:lnTo>
                          <a:pt x="51" y="165"/>
                        </a:lnTo>
                        <a:lnTo>
                          <a:pt x="41" y="136"/>
                        </a:lnTo>
                        <a:lnTo>
                          <a:pt x="48" y="146"/>
                        </a:lnTo>
                        <a:lnTo>
                          <a:pt x="32" y="107"/>
                        </a:lnTo>
                        <a:lnTo>
                          <a:pt x="39" y="118"/>
                        </a:lnTo>
                        <a:lnTo>
                          <a:pt x="52" y="117"/>
                        </a:lnTo>
                        <a:lnTo>
                          <a:pt x="94" y="168"/>
                        </a:lnTo>
                        <a:lnTo>
                          <a:pt x="51" y="118"/>
                        </a:lnTo>
                        <a:lnTo>
                          <a:pt x="39" y="80"/>
                        </a:lnTo>
                        <a:lnTo>
                          <a:pt x="51" y="80"/>
                        </a:lnTo>
                        <a:lnTo>
                          <a:pt x="104" y="80"/>
                        </a:lnTo>
                        <a:lnTo>
                          <a:pt x="179" y="42"/>
                        </a:lnTo>
                        <a:lnTo>
                          <a:pt x="133" y="69"/>
                        </a:lnTo>
                        <a:lnTo>
                          <a:pt x="66" y="89"/>
                        </a:lnTo>
                        <a:lnTo>
                          <a:pt x="48" y="80"/>
                        </a:lnTo>
                        <a:lnTo>
                          <a:pt x="41" y="61"/>
                        </a:lnTo>
                        <a:lnTo>
                          <a:pt x="35" y="33"/>
                        </a:lnTo>
                        <a:lnTo>
                          <a:pt x="20" y="0"/>
                        </a:lnTo>
                        <a:lnTo>
                          <a:pt x="17" y="13"/>
                        </a:lnTo>
                        <a:lnTo>
                          <a:pt x="13" y="2"/>
                        </a:lnTo>
                        <a:lnTo>
                          <a:pt x="0" y="942"/>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81" name="Freeform 48"/>
                <p:cNvSpPr>
                  <a:spLocks/>
                </p:cNvSpPr>
                <p:nvPr/>
              </p:nvSpPr>
              <p:spPr bwMode="ltGray">
                <a:xfrm>
                  <a:off x="458" y="2825"/>
                  <a:ext cx="48" cy="828"/>
                </a:xfrm>
                <a:custGeom>
                  <a:avLst/>
                  <a:gdLst/>
                  <a:ahLst/>
                  <a:cxnLst>
                    <a:cxn ang="0">
                      <a:pos x="9" y="0"/>
                    </a:cxn>
                    <a:cxn ang="0">
                      <a:pos x="18" y="63"/>
                    </a:cxn>
                    <a:cxn ang="0">
                      <a:pos x="28" y="163"/>
                    </a:cxn>
                    <a:cxn ang="0">
                      <a:pos x="37" y="301"/>
                    </a:cxn>
                    <a:cxn ang="0">
                      <a:pos x="47" y="477"/>
                    </a:cxn>
                    <a:cxn ang="0">
                      <a:pos x="47" y="665"/>
                    </a:cxn>
                    <a:cxn ang="0">
                      <a:pos x="42" y="827"/>
                    </a:cxn>
                    <a:cxn ang="0">
                      <a:pos x="37" y="827"/>
                    </a:cxn>
                    <a:cxn ang="0">
                      <a:pos x="42" y="665"/>
                    </a:cxn>
                    <a:cxn ang="0">
                      <a:pos x="42" y="526"/>
                    </a:cxn>
                    <a:cxn ang="0">
                      <a:pos x="33" y="375"/>
                    </a:cxn>
                    <a:cxn ang="0">
                      <a:pos x="18" y="226"/>
                    </a:cxn>
                    <a:cxn ang="0">
                      <a:pos x="0" y="38"/>
                    </a:cxn>
                    <a:cxn ang="0">
                      <a:pos x="9" y="0"/>
                    </a:cxn>
                  </a:cxnLst>
                  <a:rect l="0" t="0" r="r" b="b"/>
                  <a:pathLst>
                    <a:path w="48" h="828">
                      <a:moveTo>
                        <a:pt x="9" y="0"/>
                      </a:moveTo>
                      <a:lnTo>
                        <a:pt x="18" y="63"/>
                      </a:lnTo>
                      <a:lnTo>
                        <a:pt x="28" y="163"/>
                      </a:lnTo>
                      <a:lnTo>
                        <a:pt x="37" y="301"/>
                      </a:lnTo>
                      <a:lnTo>
                        <a:pt x="47" y="477"/>
                      </a:lnTo>
                      <a:lnTo>
                        <a:pt x="47" y="665"/>
                      </a:lnTo>
                      <a:lnTo>
                        <a:pt x="42" y="827"/>
                      </a:lnTo>
                      <a:lnTo>
                        <a:pt x="37" y="827"/>
                      </a:lnTo>
                      <a:lnTo>
                        <a:pt x="42" y="665"/>
                      </a:lnTo>
                      <a:lnTo>
                        <a:pt x="42" y="526"/>
                      </a:lnTo>
                      <a:lnTo>
                        <a:pt x="33" y="375"/>
                      </a:lnTo>
                      <a:lnTo>
                        <a:pt x="18" y="226"/>
                      </a:lnTo>
                      <a:lnTo>
                        <a:pt x="0" y="38"/>
                      </a:lnTo>
                      <a:lnTo>
                        <a:pt x="9"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82" name="Freeform 49"/>
                <p:cNvSpPr>
                  <a:spLocks/>
                </p:cNvSpPr>
                <p:nvPr/>
              </p:nvSpPr>
              <p:spPr bwMode="ltGray">
                <a:xfrm>
                  <a:off x="216" y="2485"/>
                  <a:ext cx="141" cy="742"/>
                </a:xfrm>
                <a:custGeom>
                  <a:avLst/>
                  <a:gdLst/>
                  <a:ahLst/>
                  <a:cxnLst>
                    <a:cxn ang="0">
                      <a:pos x="40" y="741"/>
                    </a:cxn>
                    <a:cxn ang="0">
                      <a:pos x="30" y="613"/>
                    </a:cxn>
                    <a:cxn ang="0">
                      <a:pos x="26" y="559"/>
                    </a:cxn>
                    <a:cxn ang="0">
                      <a:pos x="16" y="492"/>
                    </a:cxn>
                    <a:cxn ang="0">
                      <a:pos x="5" y="428"/>
                    </a:cxn>
                    <a:cxn ang="0">
                      <a:pos x="2" y="390"/>
                    </a:cxn>
                    <a:cxn ang="0">
                      <a:pos x="0" y="353"/>
                    </a:cxn>
                    <a:cxn ang="0">
                      <a:pos x="2" y="298"/>
                    </a:cxn>
                    <a:cxn ang="0">
                      <a:pos x="4" y="242"/>
                    </a:cxn>
                    <a:cxn ang="0">
                      <a:pos x="20" y="101"/>
                    </a:cxn>
                    <a:cxn ang="0">
                      <a:pos x="26" y="69"/>
                    </a:cxn>
                    <a:cxn ang="0">
                      <a:pos x="40" y="32"/>
                    </a:cxn>
                    <a:cxn ang="0">
                      <a:pos x="50" y="8"/>
                    </a:cxn>
                    <a:cxn ang="0">
                      <a:pos x="65" y="0"/>
                    </a:cxn>
                    <a:cxn ang="0">
                      <a:pos x="76" y="8"/>
                    </a:cxn>
                    <a:cxn ang="0">
                      <a:pos x="91" y="32"/>
                    </a:cxn>
                    <a:cxn ang="0">
                      <a:pos x="105" y="75"/>
                    </a:cxn>
                    <a:cxn ang="0">
                      <a:pos x="109" y="106"/>
                    </a:cxn>
                    <a:cxn ang="0">
                      <a:pos x="119" y="150"/>
                    </a:cxn>
                    <a:cxn ang="0">
                      <a:pos x="126" y="190"/>
                    </a:cxn>
                    <a:cxn ang="0">
                      <a:pos x="137" y="384"/>
                    </a:cxn>
                    <a:cxn ang="0">
                      <a:pos x="140" y="421"/>
                    </a:cxn>
                    <a:cxn ang="0">
                      <a:pos x="137" y="483"/>
                    </a:cxn>
                    <a:cxn ang="0">
                      <a:pos x="129" y="665"/>
                    </a:cxn>
                    <a:cxn ang="0">
                      <a:pos x="129" y="488"/>
                    </a:cxn>
                    <a:cxn ang="0">
                      <a:pos x="126" y="410"/>
                    </a:cxn>
                    <a:cxn ang="0">
                      <a:pos x="123" y="361"/>
                    </a:cxn>
                    <a:cxn ang="0">
                      <a:pos x="118" y="298"/>
                    </a:cxn>
                    <a:cxn ang="0">
                      <a:pos x="111" y="233"/>
                    </a:cxn>
                    <a:cxn ang="0">
                      <a:pos x="103" y="170"/>
                    </a:cxn>
                    <a:cxn ang="0">
                      <a:pos x="92" y="112"/>
                    </a:cxn>
                    <a:cxn ang="0">
                      <a:pos x="84" y="60"/>
                    </a:cxn>
                    <a:cxn ang="0">
                      <a:pos x="76" y="32"/>
                    </a:cxn>
                    <a:cxn ang="0">
                      <a:pos x="66" y="19"/>
                    </a:cxn>
                    <a:cxn ang="0">
                      <a:pos x="57" y="32"/>
                    </a:cxn>
                    <a:cxn ang="0">
                      <a:pos x="48" y="58"/>
                    </a:cxn>
                    <a:cxn ang="0">
                      <a:pos x="44" y="106"/>
                    </a:cxn>
                    <a:cxn ang="0">
                      <a:pos x="44" y="142"/>
                    </a:cxn>
                    <a:cxn ang="0">
                      <a:pos x="42" y="211"/>
                    </a:cxn>
                    <a:cxn ang="0">
                      <a:pos x="39" y="252"/>
                    </a:cxn>
                    <a:cxn ang="0">
                      <a:pos x="28" y="319"/>
                    </a:cxn>
                    <a:cxn ang="0">
                      <a:pos x="26" y="353"/>
                    </a:cxn>
                    <a:cxn ang="0">
                      <a:pos x="24" y="387"/>
                    </a:cxn>
                    <a:cxn ang="0">
                      <a:pos x="24" y="436"/>
                    </a:cxn>
                    <a:cxn ang="0">
                      <a:pos x="42" y="602"/>
                    </a:cxn>
                    <a:cxn ang="0">
                      <a:pos x="40" y="741"/>
                    </a:cxn>
                  </a:cxnLst>
                  <a:rect l="0" t="0" r="r" b="b"/>
                  <a:pathLst>
                    <a:path w="141" h="742">
                      <a:moveTo>
                        <a:pt x="40" y="741"/>
                      </a:moveTo>
                      <a:lnTo>
                        <a:pt x="30" y="613"/>
                      </a:lnTo>
                      <a:lnTo>
                        <a:pt x="26" y="559"/>
                      </a:lnTo>
                      <a:lnTo>
                        <a:pt x="16" y="492"/>
                      </a:lnTo>
                      <a:lnTo>
                        <a:pt x="5" y="428"/>
                      </a:lnTo>
                      <a:lnTo>
                        <a:pt x="2" y="390"/>
                      </a:lnTo>
                      <a:lnTo>
                        <a:pt x="0" y="353"/>
                      </a:lnTo>
                      <a:lnTo>
                        <a:pt x="2" y="298"/>
                      </a:lnTo>
                      <a:lnTo>
                        <a:pt x="4" y="242"/>
                      </a:lnTo>
                      <a:lnTo>
                        <a:pt x="20" y="101"/>
                      </a:lnTo>
                      <a:lnTo>
                        <a:pt x="26" y="69"/>
                      </a:lnTo>
                      <a:lnTo>
                        <a:pt x="40" y="32"/>
                      </a:lnTo>
                      <a:lnTo>
                        <a:pt x="50" y="8"/>
                      </a:lnTo>
                      <a:lnTo>
                        <a:pt x="65" y="0"/>
                      </a:lnTo>
                      <a:lnTo>
                        <a:pt x="76" y="8"/>
                      </a:lnTo>
                      <a:lnTo>
                        <a:pt x="91" y="32"/>
                      </a:lnTo>
                      <a:lnTo>
                        <a:pt x="105" y="75"/>
                      </a:lnTo>
                      <a:lnTo>
                        <a:pt x="109" y="106"/>
                      </a:lnTo>
                      <a:lnTo>
                        <a:pt x="119" y="150"/>
                      </a:lnTo>
                      <a:lnTo>
                        <a:pt x="126" y="190"/>
                      </a:lnTo>
                      <a:lnTo>
                        <a:pt x="137" y="384"/>
                      </a:lnTo>
                      <a:lnTo>
                        <a:pt x="140" y="421"/>
                      </a:lnTo>
                      <a:lnTo>
                        <a:pt x="137" y="483"/>
                      </a:lnTo>
                      <a:lnTo>
                        <a:pt x="129" y="665"/>
                      </a:lnTo>
                      <a:lnTo>
                        <a:pt x="129" y="488"/>
                      </a:lnTo>
                      <a:lnTo>
                        <a:pt x="126" y="410"/>
                      </a:lnTo>
                      <a:lnTo>
                        <a:pt x="123" y="361"/>
                      </a:lnTo>
                      <a:lnTo>
                        <a:pt x="118" y="298"/>
                      </a:lnTo>
                      <a:lnTo>
                        <a:pt x="111" y="233"/>
                      </a:lnTo>
                      <a:lnTo>
                        <a:pt x="103" y="170"/>
                      </a:lnTo>
                      <a:lnTo>
                        <a:pt x="92" y="112"/>
                      </a:lnTo>
                      <a:lnTo>
                        <a:pt x="84" y="60"/>
                      </a:lnTo>
                      <a:lnTo>
                        <a:pt x="76" y="32"/>
                      </a:lnTo>
                      <a:lnTo>
                        <a:pt x="66" y="19"/>
                      </a:lnTo>
                      <a:lnTo>
                        <a:pt x="57" y="32"/>
                      </a:lnTo>
                      <a:lnTo>
                        <a:pt x="48" y="58"/>
                      </a:lnTo>
                      <a:lnTo>
                        <a:pt x="44" y="106"/>
                      </a:lnTo>
                      <a:lnTo>
                        <a:pt x="44" y="142"/>
                      </a:lnTo>
                      <a:lnTo>
                        <a:pt x="42" y="211"/>
                      </a:lnTo>
                      <a:lnTo>
                        <a:pt x="39" y="252"/>
                      </a:lnTo>
                      <a:lnTo>
                        <a:pt x="28" y="319"/>
                      </a:lnTo>
                      <a:lnTo>
                        <a:pt x="26" y="353"/>
                      </a:lnTo>
                      <a:lnTo>
                        <a:pt x="24" y="387"/>
                      </a:lnTo>
                      <a:lnTo>
                        <a:pt x="24" y="436"/>
                      </a:lnTo>
                      <a:lnTo>
                        <a:pt x="42" y="602"/>
                      </a:lnTo>
                      <a:lnTo>
                        <a:pt x="40" y="741"/>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58" name="Freeform 50"/>
              <p:cNvSpPr>
                <a:spLocks/>
              </p:cNvSpPr>
              <p:nvPr/>
            </p:nvSpPr>
            <p:spPr bwMode="ltGray">
              <a:xfrm>
                <a:off x="1088" y="3940"/>
                <a:ext cx="74" cy="211"/>
              </a:xfrm>
              <a:custGeom>
                <a:avLst/>
                <a:gdLst/>
                <a:ahLst/>
                <a:cxnLst>
                  <a:cxn ang="0">
                    <a:pos x="57" y="0"/>
                  </a:cxn>
                  <a:cxn ang="0">
                    <a:pos x="53" y="3"/>
                  </a:cxn>
                  <a:cxn ang="0">
                    <a:pos x="28" y="42"/>
                  </a:cxn>
                  <a:cxn ang="0">
                    <a:pos x="15" y="76"/>
                  </a:cxn>
                  <a:cxn ang="0">
                    <a:pos x="0" y="121"/>
                  </a:cxn>
                  <a:cxn ang="0">
                    <a:pos x="0" y="168"/>
                  </a:cxn>
                  <a:cxn ang="0">
                    <a:pos x="6" y="210"/>
                  </a:cxn>
                  <a:cxn ang="0">
                    <a:pos x="15" y="210"/>
                  </a:cxn>
                  <a:cxn ang="0">
                    <a:pos x="6" y="168"/>
                  </a:cxn>
                  <a:cxn ang="0">
                    <a:pos x="6" y="133"/>
                  </a:cxn>
                  <a:cxn ang="0">
                    <a:pos x="22" y="95"/>
                  </a:cxn>
                  <a:cxn ang="0">
                    <a:pos x="44" y="56"/>
                  </a:cxn>
                  <a:cxn ang="0">
                    <a:pos x="73" y="9"/>
                  </a:cxn>
                  <a:cxn ang="0">
                    <a:pos x="57" y="0"/>
                  </a:cxn>
                </a:cxnLst>
                <a:rect l="0" t="0" r="r" b="b"/>
                <a:pathLst>
                  <a:path w="74" h="211">
                    <a:moveTo>
                      <a:pt x="57" y="0"/>
                    </a:moveTo>
                    <a:lnTo>
                      <a:pt x="53" y="3"/>
                    </a:lnTo>
                    <a:lnTo>
                      <a:pt x="28" y="42"/>
                    </a:lnTo>
                    <a:lnTo>
                      <a:pt x="15" y="76"/>
                    </a:lnTo>
                    <a:lnTo>
                      <a:pt x="0" y="121"/>
                    </a:lnTo>
                    <a:lnTo>
                      <a:pt x="0" y="168"/>
                    </a:lnTo>
                    <a:lnTo>
                      <a:pt x="6" y="210"/>
                    </a:lnTo>
                    <a:lnTo>
                      <a:pt x="15" y="210"/>
                    </a:lnTo>
                    <a:lnTo>
                      <a:pt x="6" y="168"/>
                    </a:lnTo>
                    <a:lnTo>
                      <a:pt x="6" y="133"/>
                    </a:lnTo>
                    <a:lnTo>
                      <a:pt x="22" y="95"/>
                    </a:lnTo>
                    <a:lnTo>
                      <a:pt x="44" y="56"/>
                    </a:lnTo>
                    <a:lnTo>
                      <a:pt x="73" y="9"/>
                    </a:lnTo>
                    <a:lnTo>
                      <a:pt x="57"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59" name="Freeform 51"/>
              <p:cNvSpPr>
                <a:spLocks/>
              </p:cNvSpPr>
              <p:nvPr/>
            </p:nvSpPr>
            <p:spPr bwMode="ltGray">
              <a:xfrm>
                <a:off x="2254" y="3865"/>
                <a:ext cx="99" cy="205"/>
              </a:xfrm>
              <a:custGeom>
                <a:avLst/>
                <a:gdLst/>
                <a:ahLst/>
                <a:cxnLst>
                  <a:cxn ang="0">
                    <a:pos x="19" y="0"/>
                  </a:cxn>
                  <a:cxn ang="0">
                    <a:pos x="39" y="14"/>
                  </a:cxn>
                  <a:cxn ang="0">
                    <a:pos x="58" y="39"/>
                  </a:cxn>
                  <a:cxn ang="0">
                    <a:pos x="78" y="74"/>
                  </a:cxn>
                  <a:cxn ang="0">
                    <a:pos x="98" y="117"/>
                  </a:cxn>
                  <a:cxn ang="0">
                    <a:pos x="98" y="163"/>
                  </a:cxn>
                  <a:cxn ang="0">
                    <a:pos x="88" y="204"/>
                  </a:cxn>
                  <a:cxn ang="0">
                    <a:pos x="78" y="204"/>
                  </a:cxn>
                  <a:cxn ang="0">
                    <a:pos x="88" y="163"/>
                  </a:cxn>
                  <a:cxn ang="0">
                    <a:pos x="88" y="129"/>
                  </a:cxn>
                  <a:cxn ang="0">
                    <a:pos x="69" y="92"/>
                  </a:cxn>
                  <a:cxn ang="0">
                    <a:pos x="39" y="55"/>
                  </a:cxn>
                  <a:cxn ang="0">
                    <a:pos x="0" y="9"/>
                  </a:cxn>
                  <a:cxn ang="0">
                    <a:pos x="19" y="0"/>
                  </a:cxn>
                </a:cxnLst>
                <a:rect l="0" t="0" r="r" b="b"/>
                <a:pathLst>
                  <a:path w="99" h="205">
                    <a:moveTo>
                      <a:pt x="19" y="0"/>
                    </a:moveTo>
                    <a:lnTo>
                      <a:pt x="39" y="14"/>
                    </a:lnTo>
                    <a:lnTo>
                      <a:pt x="58" y="39"/>
                    </a:lnTo>
                    <a:lnTo>
                      <a:pt x="78" y="74"/>
                    </a:lnTo>
                    <a:lnTo>
                      <a:pt x="98" y="117"/>
                    </a:lnTo>
                    <a:lnTo>
                      <a:pt x="98" y="163"/>
                    </a:lnTo>
                    <a:lnTo>
                      <a:pt x="88" y="204"/>
                    </a:lnTo>
                    <a:lnTo>
                      <a:pt x="78" y="204"/>
                    </a:lnTo>
                    <a:lnTo>
                      <a:pt x="88" y="163"/>
                    </a:lnTo>
                    <a:lnTo>
                      <a:pt x="88" y="129"/>
                    </a:lnTo>
                    <a:lnTo>
                      <a:pt x="69" y="92"/>
                    </a:lnTo>
                    <a:lnTo>
                      <a:pt x="39" y="55"/>
                    </a:lnTo>
                    <a:lnTo>
                      <a:pt x="0" y="9"/>
                    </a:lnTo>
                    <a:lnTo>
                      <a:pt x="19"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0" name="Freeform 52"/>
              <p:cNvSpPr>
                <a:spLocks/>
              </p:cNvSpPr>
              <p:nvPr/>
            </p:nvSpPr>
            <p:spPr bwMode="ltGray">
              <a:xfrm>
                <a:off x="1782" y="3751"/>
                <a:ext cx="165" cy="204"/>
              </a:xfrm>
              <a:custGeom>
                <a:avLst/>
                <a:gdLst/>
                <a:ahLst/>
                <a:cxnLst>
                  <a:cxn ang="0">
                    <a:pos x="160" y="32"/>
                  </a:cxn>
                  <a:cxn ang="0">
                    <a:pos x="125" y="0"/>
                  </a:cxn>
                  <a:cxn ang="0">
                    <a:pos x="103" y="0"/>
                  </a:cxn>
                  <a:cxn ang="0">
                    <a:pos x="85" y="2"/>
                  </a:cxn>
                  <a:cxn ang="0">
                    <a:pos x="70" y="11"/>
                  </a:cxn>
                  <a:cxn ang="0">
                    <a:pos x="32" y="37"/>
                  </a:cxn>
                  <a:cxn ang="0">
                    <a:pos x="19" y="48"/>
                  </a:cxn>
                  <a:cxn ang="0">
                    <a:pos x="12" y="60"/>
                  </a:cxn>
                  <a:cxn ang="0">
                    <a:pos x="2" y="95"/>
                  </a:cxn>
                  <a:cxn ang="0">
                    <a:pos x="0" y="106"/>
                  </a:cxn>
                  <a:cxn ang="0">
                    <a:pos x="2" y="118"/>
                  </a:cxn>
                  <a:cxn ang="0">
                    <a:pos x="9" y="133"/>
                  </a:cxn>
                  <a:cxn ang="0">
                    <a:pos x="24" y="154"/>
                  </a:cxn>
                  <a:cxn ang="0">
                    <a:pos x="36" y="169"/>
                  </a:cxn>
                  <a:cxn ang="0">
                    <a:pos x="55" y="184"/>
                  </a:cxn>
                  <a:cxn ang="0">
                    <a:pos x="92" y="203"/>
                  </a:cxn>
                  <a:cxn ang="0">
                    <a:pos x="72" y="179"/>
                  </a:cxn>
                  <a:cxn ang="0">
                    <a:pos x="57" y="158"/>
                  </a:cxn>
                  <a:cxn ang="0">
                    <a:pos x="49" y="138"/>
                  </a:cxn>
                  <a:cxn ang="0">
                    <a:pos x="51" y="118"/>
                  </a:cxn>
                  <a:cxn ang="0">
                    <a:pos x="55" y="106"/>
                  </a:cxn>
                  <a:cxn ang="0">
                    <a:pos x="49" y="89"/>
                  </a:cxn>
                  <a:cxn ang="0">
                    <a:pos x="45" y="75"/>
                  </a:cxn>
                  <a:cxn ang="0">
                    <a:pos x="60" y="48"/>
                  </a:cxn>
                  <a:cxn ang="0">
                    <a:pos x="63" y="34"/>
                  </a:cxn>
                  <a:cxn ang="0">
                    <a:pos x="77" y="23"/>
                  </a:cxn>
                  <a:cxn ang="0">
                    <a:pos x="103" y="8"/>
                  </a:cxn>
                  <a:cxn ang="0">
                    <a:pos x="117" y="19"/>
                  </a:cxn>
                  <a:cxn ang="0">
                    <a:pos x="164" y="38"/>
                  </a:cxn>
                  <a:cxn ang="0">
                    <a:pos x="160" y="32"/>
                  </a:cxn>
                </a:cxnLst>
                <a:rect l="0" t="0" r="r" b="b"/>
                <a:pathLst>
                  <a:path w="165" h="204">
                    <a:moveTo>
                      <a:pt x="160" y="32"/>
                    </a:moveTo>
                    <a:lnTo>
                      <a:pt x="125" y="0"/>
                    </a:lnTo>
                    <a:lnTo>
                      <a:pt x="103" y="0"/>
                    </a:lnTo>
                    <a:lnTo>
                      <a:pt x="85" y="2"/>
                    </a:lnTo>
                    <a:lnTo>
                      <a:pt x="70" y="11"/>
                    </a:lnTo>
                    <a:lnTo>
                      <a:pt x="32" y="37"/>
                    </a:lnTo>
                    <a:lnTo>
                      <a:pt x="19" y="48"/>
                    </a:lnTo>
                    <a:lnTo>
                      <a:pt x="12" y="60"/>
                    </a:lnTo>
                    <a:lnTo>
                      <a:pt x="2" y="95"/>
                    </a:lnTo>
                    <a:lnTo>
                      <a:pt x="0" y="106"/>
                    </a:lnTo>
                    <a:lnTo>
                      <a:pt x="2" y="118"/>
                    </a:lnTo>
                    <a:lnTo>
                      <a:pt x="9" y="133"/>
                    </a:lnTo>
                    <a:lnTo>
                      <a:pt x="24" y="154"/>
                    </a:lnTo>
                    <a:lnTo>
                      <a:pt x="36" y="169"/>
                    </a:lnTo>
                    <a:lnTo>
                      <a:pt x="55" y="184"/>
                    </a:lnTo>
                    <a:lnTo>
                      <a:pt x="92" y="203"/>
                    </a:lnTo>
                    <a:lnTo>
                      <a:pt x="72" y="179"/>
                    </a:lnTo>
                    <a:lnTo>
                      <a:pt x="57" y="158"/>
                    </a:lnTo>
                    <a:lnTo>
                      <a:pt x="49" y="138"/>
                    </a:lnTo>
                    <a:lnTo>
                      <a:pt x="51" y="118"/>
                    </a:lnTo>
                    <a:lnTo>
                      <a:pt x="55" y="106"/>
                    </a:lnTo>
                    <a:lnTo>
                      <a:pt x="49" y="89"/>
                    </a:lnTo>
                    <a:lnTo>
                      <a:pt x="45" y="75"/>
                    </a:lnTo>
                    <a:lnTo>
                      <a:pt x="60" y="48"/>
                    </a:lnTo>
                    <a:lnTo>
                      <a:pt x="63" y="34"/>
                    </a:lnTo>
                    <a:lnTo>
                      <a:pt x="77" y="23"/>
                    </a:lnTo>
                    <a:lnTo>
                      <a:pt x="103" y="8"/>
                    </a:lnTo>
                    <a:lnTo>
                      <a:pt x="117" y="19"/>
                    </a:lnTo>
                    <a:lnTo>
                      <a:pt x="164" y="38"/>
                    </a:lnTo>
                    <a:lnTo>
                      <a:pt x="160" y="32"/>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1" name="Freeform 53"/>
              <p:cNvSpPr>
                <a:spLocks/>
              </p:cNvSpPr>
              <p:nvPr/>
            </p:nvSpPr>
            <p:spPr bwMode="ltGray">
              <a:xfrm>
                <a:off x="866" y="3767"/>
                <a:ext cx="307" cy="273"/>
              </a:xfrm>
              <a:custGeom>
                <a:avLst/>
                <a:gdLst/>
                <a:ahLst/>
                <a:cxnLst>
                  <a:cxn ang="0">
                    <a:pos x="139" y="7"/>
                  </a:cxn>
                  <a:cxn ang="0">
                    <a:pos x="21" y="12"/>
                  </a:cxn>
                  <a:cxn ang="0">
                    <a:pos x="130" y="12"/>
                  </a:cxn>
                  <a:cxn ang="0">
                    <a:pos x="113" y="23"/>
                  </a:cxn>
                  <a:cxn ang="0">
                    <a:pos x="113" y="28"/>
                  </a:cxn>
                  <a:cxn ang="0">
                    <a:pos x="60" y="40"/>
                  </a:cxn>
                  <a:cxn ang="0">
                    <a:pos x="99" y="36"/>
                  </a:cxn>
                  <a:cxn ang="0">
                    <a:pos x="99" y="43"/>
                  </a:cxn>
                  <a:cxn ang="0">
                    <a:pos x="110" y="45"/>
                  </a:cxn>
                  <a:cxn ang="0">
                    <a:pos x="12" y="74"/>
                  </a:cxn>
                  <a:cxn ang="0">
                    <a:pos x="104" y="59"/>
                  </a:cxn>
                  <a:cxn ang="0">
                    <a:pos x="82" y="79"/>
                  </a:cxn>
                  <a:cxn ang="0">
                    <a:pos x="12" y="90"/>
                  </a:cxn>
                  <a:cxn ang="0">
                    <a:pos x="87" y="80"/>
                  </a:cxn>
                  <a:cxn ang="0">
                    <a:pos x="29" y="103"/>
                  </a:cxn>
                  <a:cxn ang="0">
                    <a:pos x="64" y="93"/>
                  </a:cxn>
                  <a:cxn ang="0">
                    <a:pos x="87" y="90"/>
                  </a:cxn>
                  <a:cxn ang="0">
                    <a:pos x="87" y="98"/>
                  </a:cxn>
                  <a:cxn ang="0">
                    <a:pos x="73" y="111"/>
                  </a:cxn>
                  <a:cxn ang="0">
                    <a:pos x="8" y="129"/>
                  </a:cxn>
                  <a:cxn ang="0">
                    <a:pos x="82" y="114"/>
                  </a:cxn>
                  <a:cxn ang="0">
                    <a:pos x="69" y="134"/>
                  </a:cxn>
                  <a:cxn ang="0">
                    <a:pos x="52" y="145"/>
                  </a:cxn>
                  <a:cxn ang="0">
                    <a:pos x="60" y="145"/>
                  </a:cxn>
                  <a:cxn ang="0">
                    <a:pos x="60" y="152"/>
                  </a:cxn>
                  <a:cxn ang="0">
                    <a:pos x="12" y="168"/>
                  </a:cxn>
                  <a:cxn ang="0">
                    <a:pos x="52" y="167"/>
                  </a:cxn>
                  <a:cxn ang="0">
                    <a:pos x="52" y="168"/>
                  </a:cxn>
                  <a:cxn ang="0">
                    <a:pos x="56" y="176"/>
                  </a:cxn>
                  <a:cxn ang="0">
                    <a:pos x="46" y="191"/>
                  </a:cxn>
                  <a:cxn ang="0">
                    <a:pos x="56" y="198"/>
                  </a:cxn>
                  <a:cxn ang="0">
                    <a:pos x="60" y="229"/>
                  </a:cxn>
                  <a:cxn ang="0">
                    <a:pos x="69" y="191"/>
                  </a:cxn>
                  <a:cxn ang="0">
                    <a:pos x="143" y="272"/>
                  </a:cxn>
                  <a:cxn ang="0">
                    <a:pos x="99" y="176"/>
                  </a:cxn>
                  <a:cxn ang="0">
                    <a:pos x="99" y="175"/>
                  </a:cxn>
                  <a:cxn ang="0">
                    <a:pos x="104" y="167"/>
                  </a:cxn>
                  <a:cxn ang="0">
                    <a:pos x="166" y="214"/>
                  </a:cxn>
                  <a:cxn ang="0">
                    <a:pos x="126" y="188"/>
                  </a:cxn>
                  <a:cxn ang="0">
                    <a:pos x="113" y="145"/>
                  </a:cxn>
                  <a:cxn ang="0">
                    <a:pos x="116" y="134"/>
                  </a:cxn>
                  <a:cxn ang="0">
                    <a:pos x="139" y="162"/>
                  </a:cxn>
                  <a:cxn ang="0">
                    <a:pos x="126" y="119"/>
                  </a:cxn>
                  <a:cxn ang="0">
                    <a:pos x="148" y="111"/>
                  </a:cxn>
                  <a:cxn ang="0">
                    <a:pos x="166" y="141"/>
                  </a:cxn>
                  <a:cxn ang="0">
                    <a:pos x="143" y="90"/>
                  </a:cxn>
                  <a:cxn ang="0">
                    <a:pos x="148" y="85"/>
                  </a:cxn>
                  <a:cxn ang="0">
                    <a:pos x="152" y="62"/>
                  </a:cxn>
                  <a:cxn ang="0">
                    <a:pos x="174" y="64"/>
                  </a:cxn>
                  <a:cxn ang="0">
                    <a:pos x="253" y="126"/>
                  </a:cxn>
                  <a:cxn ang="0">
                    <a:pos x="195" y="90"/>
                  </a:cxn>
                  <a:cxn ang="0">
                    <a:pos x="166" y="40"/>
                  </a:cxn>
                  <a:cxn ang="0">
                    <a:pos x="174" y="31"/>
                  </a:cxn>
                  <a:cxn ang="0">
                    <a:pos x="213" y="59"/>
                  </a:cxn>
                  <a:cxn ang="0">
                    <a:pos x="205" y="57"/>
                  </a:cxn>
                  <a:cxn ang="0">
                    <a:pos x="187" y="18"/>
                  </a:cxn>
                  <a:cxn ang="0">
                    <a:pos x="236" y="57"/>
                  </a:cxn>
                  <a:cxn ang="0">
                    <a:pos x="204" y="38"/>
                  </a:cxn>
                  <a:cxn ang="0">
                    <a:pos x="179" y="2"/>
                  </a:cxn>
                </a:cxnLst>
                <a:rect l="0" t="0" r="r" b="b"/>
                <a:pathLst>
                  <a:path w="307" h="273">
                    <a:moveTo>
                      <a:pt x="173" y="3"/>
                    </a:moveTo>
                    <a:lnTo>
                      <a:pt x="152" y="0"/>
                    </a:lnTo>
                    <a:lnTo>
                      <a:pt x="139" y="7"/>
                    </a:lnTo>
                    <a:lnTo>
                      <a:pt x="126" y="9"/>
                    </a:lnTo>
                    <a:lnTo>
                      <a:pt x="96" y="12"/>
                    </a:lnTo>
                    <a:lnTo>
                      <a:pt x="21" y="12"/>
                    </a:lnTo>
                    <a:lnTo>
                      <a:pt x="96" y="13"/>
                    </a:lnTo>
                    <a:lnTo>
                      <a:pt x="116" y="9"/>
                    </a:lnTo>
                    <a:lnTo>
                      <a:pt x="130" y="12"/>
                    </a:lnTo>
                    <a:lnTo>
                      <a:pt x="113" y="16"/>
                    </a:lnTo>
                    <a:lnTo>
                      <a:pt x="126" y="16"/>
                    </a:lnTo>
                    <a:lnTo>
                      <a:pt x="113" y="23"/>
                    </a:lnTo>
                    <a:lnTo>
                      <a:pt x="17" y="64"/>
                    </a:lnTo>
                    <a:lnTo>
                      <a:pt x="116" y="23"/>
                    </a:lnTo>
                    <a:lnTo>
                      <a:pt x="113" y="28"/>
                    </a:lnTo>
                    <a:lnTo>
                      <a:pt x="99" y="36"/>
                    </a:lnTo>
                    <a:lnTo>
                      <a:pt x="87" y="38"/>
                    </a:lnTo>
                    <a:lnTo>
                      <a:pt x="60" y="40"/>
                    </a:lnTo>
                    <a:lnTo>
                      <a:pt x="17" y="36"/>
                    </a:lnTo>
                    <a:lnTo>
                      <a:pt x="87" y="40"/>
                    </a:lnTo>
                    <a:lnTo>
                      <a:pt x="99" y="36"/>
                    </a:lnTo>
                    <a:lnTo>
                      <a:pt x="113" y="33"/>
                    </a:lnTo>
                    <a:lnTo>
                      <a:pt x="110" y="40"/>
                    </a:lnTo>
                    <a:lnTo>
                      <a:pt x="99" y="43"/>
                    </a:lnTo>
                    <a:lnTo>
                      <a:pt x="12" y="67"/>
                    </a:lnTo>
                    <a:lnTo>
                      <a:pt x="99" y="45"/>
                    </a:lnTo>
                    <a:lnTo>
                      <a:pt x="110" y="45"/>
                    </a:lnTo>
                    <a:lnTo>
                      <a:pt x="99" y="52"/>
                    </a:lnTo>
                    <a:lnTo>
                      <a:pt x="87" y="59"/>
                    </a:lnTo>
                    <a:lnTo>
                      <a:pt x="12" y="74"/>
                    </a:lnTo>
                    <a:lnTo>
                      <a:pt x="96" y="57"/>
                    </a:lnTo>
                    <a:lnTo>
                      <a:pt x="99" y="57"/>
                    </a:lnTo>
                    <a:lnTo>
                      <a:pt x="104" y="59"/>
                    </a:lnTo>
                    <a:lnTo>
                      <a:pt x="87" y="69"/>
                    </a:lnTo>
                    <a:lnTo>
                      <a:pt x="104" y="67"/>
                    </a:lnTo>
                    <a:lnTo>
                      <a:pt x="82" y="79"/>
                    </a:lnTo>
                    <a:lnTo>
                      <a:pt x="64" y="85"/>
                    </a:lnTo>
                    <a:lnTo>
                      <a:pt x="29" y="90"/>
                    </a:lnTo>
                    <a:lnTo>
                      <a:pt x="12" y="90"/>
                    </a:lnTo>
                    <a:lnTo>
                      <a:pt x="43" y="88"/>
                    </a:lnTo>
                    <a:lnTo>
                      <a:pt x="77" y="83"/>
                    </a:lnTo>
                    <a:lnTo>
                      <a:pt x="87" y="80"/>
                    </a:lnTo>
                    <a:lnTo>
                      <a:pt x="77" y="88"/>
                    </a:lnTo>
                    <a:lnTo>
                      <a:pt x="60" y="98"/>
                    </a:lnTo>
                    <a:lnTo>
                      <a:pt x="29" y="103"/>
                    </a:lnTo>
                    <a:lnTo>
                      <a:pt x="0" y="106"/>
                    </a:lnTo>
                    <a:lnTo>
                      <a:pt x="38" y="100"/>
                    </a:lnTo>
                    <a:lnTo>
                      <a:pt x="64" y="93"/>
                    </a:lnTo>
                    <a:lnTo>
                      <a:pt x="87" y="85"/>
                    </a:lnTo>
                    <a:lnTo>
                      <a:pt x="90" y="83"/>
                    </a:lnTo>
                    <a:lnTo>
                      <a:pt x="87" y="90"/>
                    </a:lnTo>
                    <a:lnTo>
                      <a:pt x="96" y="88"/>
                    </a:lnTo>
                    <a:lnTo>
                      <a:pt x="104" y="90"/>
                    </a:lnTo>
                    <a:lnTo>
                      <a:pt x="87" y="98"/>
                    </a:lnTo>
                    <a:lnTo>
                      <a:pt x="87" y="103"/>
                    </a:lnTo>
                    <a:lnTo>
                      <a:pt x="64" y="111"/>
                    </a:lnTo>
                    <a:lnTo>
                      <a:pt x="73" y="111"/>
                    </a:lnTo>
                    <a:lnTo>
                      <a:pt x="64" y="117"/>
                    </a:lnTo>
                    <a:lnTo>
                      <a:pt x="34" y="126"/>
                    </a:lnTo>
                    <a:lnTo>
                      <a:pt x="8" y="129"/>
                    </a:lnTo>
                    <a:lnTo>
                      <a:pt x="46" y="124"/>
                    </a:lnTo>
                    <a:lnTo>
                      <a:pt x="69" y="117"/>
                    </a:lnTo>
                    <a:lnTo>
                      <a:pt x="82" y="114"/>
                    </a:lnTo>
                    <a:lnTo>
                      <a:pt x="82" y="121"/>
                    </a:lnTo>
                    <a:lnTo>
                      <a:pt x="82" y="124"/>
                    </a:lnTo>
                    <a:lnTo>
                      <a:pt x="69" y="134"/>
                    </a:lnTo>
                    <a:lnTo>
                      <a:pt x="56" y="141"/>
                    </a:lnTo>
                    <a:lnTo>
                      <a:pt x="64" y="141"/>
                    </a:lnTo>
                    <a:lnTo>
                      <a:pt x="52" y="145"/>
                    </a:lnTo>
                    <a:lnTo>
                      <a:pt x="8" y="157"/>
                    </a:lnTo>
                    <a:lnTo>
                      <a:pt x="38" y="150"/>
                    </a:lnTo>
                    <a:lnTo>
                      <a:pt x="60" y="145"/>
                    </a:lnTo>
                    <a:lnTo>
                      <a:pt x="60" y="152"/>
                    </a:lnTo>
                    <a:lnTo>
                      <a:pt x="46" y="155"/>
                    </a:lnTo>
                    <a:lnTo>
                      <a:pt x="60" y="152"/>
                    </a:lnTo>
                    <a:lnTo>
                      <a:pt x="60" y="157"/>
                    </a:lnTo>
                    <a:lnTo>
                      <a:pt x="52" y="162"/>
                    </a:lnTo>
                    <a:lnTo>
                      <a:pt x="12" y="168"/>
                    </a:lnTo>
                    <a:lnTo>
                      <a:pt x="46" y="162"/>
                    </a:lnTo>
                    <a:lnTo>
                      <a:pt x="46" y="165"/>
                    </a:lnTo>
                    <a:lnTo>
                      <a:pt x="52" y="167"/>
                    </a:lnTo>
                    <a:lnTo>
                      <a:pt x="12" y="183"/>
                    </a:lnTo>
                    <a:lnTo>
                      <a:pt x="43" y="171"/>
                    </a:lnTo>
                    <a:lnTo>
                      <a:pt x="52" y="168"/>
                    </a:lnTo>
                    <a:lnTo>
                      <a:pt x="56" y="175"/>
                    </a:lnTo>
                    <a:lnTo>
                      <a:pt x="46" y="178"/>
                    </a:lnTo>
                    <a:lnTo>
                      <a:pt x="56" y="176"/>
                    </a:lnTo>
                    <a:lnTo>
                      <a:pt x="46" y="191"/>
                    </a:lnTo>
                    <a:lnTo>
                      <a:pt x="8" y="207"/>
                    </a:lnTo>
                    <a:lnTo>
                      <a:pt x="46" y="191"/>
                    </a:lnTo>
                    <a:lnTo>
                      <a:pt x="43" y="198"/>
                    </a:lnTo>
                    <a:lnTo>
                      <a:pt x="56" y="191"/>
                    </a:lnTo>
                    <a:lnTo>
                      <a:pt x="56" y="198"/>
                    </a:lnTo>
                    <a:lnTo>
                      <a:pt x="60" y="231"/>
                    </a:lnTo>
                    <a:lnTo>
                      <a:pt x="99" y="272"/>
                    </a:lnTo>
                    <a:lnTo>
                      <a:pt x="60" y="229"/>
                    </a:lnTo>
                    <a:lnTo>
                      <a:pt x="60" y="212"/>
                    </a:lnTo>
                    <a:lnTo>
                      <a:pt x="64" y="199"/>
                    </a:lnTo>
                    <a:lnTo>
                      <a:pt x="69" y="191"/>
                    </a:lnTo>
                    <a:lnTo>
                      <a:pt x="77" y="175"/>
                    </a:lnTo>
                    <a:lnTo>
                      <a:pt x="87" y="181"/>
                    </a:lnTo>
                    <a:lnTo>
                      <a:pt x="143" y="272"/>
                    </a:lnTo>
                    <a:lnTo>
                      <a:pt x="90" y="181"/>
                    </a:lnTo>
                    <a:lnTo>
                      <a:pt x="90" y="171"/>
                    </a:lnTo>
                    <a:lnTo>
                      <a:pt x="99" y="176"/>
                    </a:lnTo>
                    <a:lnTo>
                      <a:pt x="110" y="264"/>
                    </a:lnTo>
                    <a:lnTo>
                      <a:pt x="104" y="188"/>
                    </a:lnTo>
                    <a:lnTo>
                      <a:pt x="99" y="175"/>
                    </a:lnTo>
                    <a:lnTo>
                      <a:pt x="96" y="168"/>
                    </a:lnTo>
                    <a:lnTo>
                      <a:pt x="99" y="157"/>
                    </a:lnTo>
                    <a:lnTo>
                      <a:pt x="104" y="167"/>
                    </a:lnTo>
                    <a:lnTo>
                      <a:pt x="116" y="186"/>
                    </a:lnTo>
                    <a:lnTo>
                      <a:pt x="130" y="198"/>
                    </a:lnTo>
                    <a:lnTo>
                      <a:pt x="166" y="214"/>
                    </a:lnTo>
                    <a:lnTo>
                      <a:pt x="240" y="245"/>
                    </a:lnTo>
                    <a:lnTo>
                      <a:pt x="143" y="199"/>
                    </a:lnTo>
                    <a:lnTo>
                      <a:pt x="126" y="188"/>
                    </a:lnTo>
                    <a:lnTo>
                      <a:pt x="116" y="181"/>
                    </a:lnTo>
                    <a:lnTo>
                      <a:pt x="110" y="171"/>
                    </a:lnTo>
                    <a:lnTo>
                      <a:pt x="113" y="145"/>
                    </a:lnTo>
                    <a:lnTo>
                      <a:pt x="116" y="152"/>
                    </a:lnTo>
                    <a:lnTo>
                      <a:pt x="116" y="137"/>
                    </a:lnTo>
                    <a:lnTo>
                      <a:pt x="116" y="134"/>
                    </a:lnTo>
                    <a:lnTo>
                      <a:pt x="126" y="145"/>
                    </a:lnTo>
                    <a:lnTo>
                      <a:pt x="209" y="233"/>
                    </a:lnTo>
                    <a:lnTo>
                      <a:pt x="139" y="162"/>
                    </a:lnTo>
                    <a:lnTo>
                      <a:pt x="130" y="155"/>
                    </a:lnTo>
                    <a:lnTo>
                      <a:pt x="126" y="145"/>
                    </a:lnTo>
                    <a:lnTo>
                      <a:pt x="126" y="119"/>
                    </a:lnTo>
                    <a:lnTo>
                      <a:pt x="130" y="121"/>
                    </a:lnTo>
                    <a:lnTo>
                      <a:pt x="135" y="106"/>
                    </a:lnTo>
                    <a:lnTo>
                      <a:pt x="148" y="111"/>
                    </a:lnTo>
                    <a:lnTo>
                      <a:pt x="213" y="209"/>
                    </a:lnTo>
                    <a:lnTo>
                      <a:pt x="178" y="162"/>
                    </a:lnTo>
                    <a:lnTo>
                      <a:pt x="166" y="141"/>
                    </a:lnTo>
                    <a:lnTo>
                      <a:pt x="148" y="121"/>
                    </a:lnTo>
                    <a:lnTo>
                      <a:pt x="148" y="110"/>
                    </a:lnTo>
                    <a:lnTo>
                      <a:pt x="143" y="90"/>
                    </a:lnTo>
                    <a:lnTo>
                      <a:pt x="152" y="93"/>
                    </a:lnTo>
                    <a:lnTo>
                      <a:pt x="187" y="191"/>
                    </a:lnTo>
                    <a:lnTo>
                      <a:pt x="148" y="85"/>
                    </a:lnTo>
                    <a:lnTo>
                      <a:pt x="148" y="77"/>
                    </a:lnTo>
                    <a:lnTo>
                      <a:pt x="152" y="83"/>
                    </a:lnTo>
                    <a:lnTo>
                      <a:pt x="152" y="62"/>
                    </a:lnTo>
                    <a:lnTo>
                      <a:pt x="161" y="69"/>
                    </a:lnTo>
                    <a:lnTo>
                      <a:pt x="161" y="57"/>
                    </a:lnTo>
                    <a:lnTo>
                      <a:pt x="174" y="64"/>
                    </a:lnTo>
                    <a:lnTo>
                      <a:pt x="192" y="88"/>
                    </a:lnTo>
                    <a:lnTo>
                      <a:pt x="213" y="103"/>
                    </a:lnTo>
                    <a:lnTo>
                      <a:pt x="253" y="126"/>
                    </a:lnTo>
                    <a:lnTo>
                      <a:pt x="275" y="147"/>
                    </a:lnTo>
                    <a:lnTo>
                      <a:pt x="213" y="103"/>
                    </a:lnTo>
                    <a:lnTo>
                      <a:pt x="195" y="90"/>
                    </a:lnTo>
                    <a:lnTo>
                      <a:pt x="178" y="74"/>
                    </a:lnTo>
                    <a:lnTo>
                      <a:pt x="174" y="62"/>
                    </a:lnTo>
                    <a:lnTo>
                      <a:pt x="166" y="40"/>
                    </a:lnTo>
                    <a:lnTo>
                      <a:pt x="169" y="43"/>
                    </a:lnTo>
                    <a:lnTo>
                      <a:pt x="178" y="40"/>
                    </a:lnTo>
                    <a:lnTo>
                      <a:pt x="174" y="31"/>
                    </a:lnTo>
                    <a:lnTo>
                      <a:pt x="183" y="40"/>
                    </a:lnTo>
                    <a:lnTo>
                      <a:pt x="192" y="49"/>
                    </a:lnTo>
                    <a:lnTo>
                      <a:pt x="213" y="59"/>
                    </a:lnTo>
                    <a:lnTo>
                      <a:pt x="245" y="69"/>
                    </a:lnTo>
                    <a:lnTo>
                      <a:pt x="306" y="93"/>
                    </a:lnTo>
                    <a:lnTo>
                      <a:pt x="205" y="57"/>
                    </a:lnTo>
                    <a:lnTo>
                      <a:pt x="192" y="47"/>
                    </a:lnTo>
                    <a:lnTo>
                      <a:pt x="187" y="43"/>
                    </a:lnTo>
                    <a:lnTo>
                      <a:pt x="187" y="18"/>
                    </a:lnTo>
                    <a:lnTo>
                      <a:pt x="195" y="26"/>
                    </a:lnTo>
                    <a:lnTo>
                      <a:pt x="209" y="38"/>
                    </a:lnTo>
                    <a:lnTo>
                      <a:pt x="236" y="57"/>
                    </a:lnTo>
                    <a:lnTo>
                      <a:pt x="270" y="77"/>
                    </a:lnTo>
                    <a:lnTo>
                      <a:pt x="279" y="85"/>
                    </a:lnTo>
                    <a:lnTo>
                      <a:pt x="204" y="38"/>
                    </a:lnTo>
                    <a:lnTo>
                      <a:pt x="195" y="21"/>
                    </a:lnTo>
                    <a:lnTo>
                      <a:pt x="200" y="9"/>
                    </a:lnTo>
                    <a:lnTo>
                      <a:pt x="179" y="2"/>
                    </a:lnTo>
                    <a:lnTo>
                      <a:pt x="173" y="3"/>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2" name="Freeform 54"/>
              <p:cNvSpPr>
                <a:spLocks/>
              </p:cNvSpPr>
              <p:nvPr/>
            </p:nvSpPr>
            <p:spPr bwMode="ltGray">
              <a:xfrm>
                <a:off x="1375" y="3880"/>
                <a:ext cx="232" cy="268"/>
              </a:xfrm>
              <a:custGeom>
                <a:avLst/>
                <a:gdLst/>
                <a:ahLst/>
                <a:cxnLst>
                  <a:cxn ang="0">
                    <a:pos x="54" y="267"/>
                  </a:cxn>
                  <a:cxn ang="0">
                    <a:pos x="8" y="153"/>
                  </a:cxn>
                  <a:cxn ang="0">
                    <a:pos x="4" y="148"/>
                  </a:cxn>
                  <a:cxn ang="0">
                    <a:pos x="1" y="139"/>
                  </a:cxn>
                  <a:cxn ang="0">
                    <a:pos x="1" y="129"/>
                  </a:cxn>
                  <a:cxn ang="0">
                    <a:pos x="0" y="119"/>
                  </a:cxn>
                  <a:cxn ang="0">
                    <a:pos x="1" y="108"/>
                  </a:cxn>
                  <a:cxn ang="0">
                    <a:pos x="6" y="92"/>
                  </a:cxn>
                  <a:cxn ang="0">
                    <a:pos x="32" y="29"/>
                  </a:cxn>
                  <a:cxn ang="0">
                    <a:pos x="39" y="24"/>
                  </a:cxn>
                  <a:cxn ang="0">
                    <a:pos x="49" y="13"/>
                  </a:cxn>
                  <a:cxn ang="0">
                    <a:pos x="62" y="6"/>
                  </a:cxn>
                  <a:cxn ang="0">
                    <a:pos x="81" y="1"/>
                  </a:cxn>
                  <a:cxn ang="0">
                    <a:pos x="96" y="0"/>
                  </a:cxn>
                  <a:cxn ang="0">
                    <a:pos x="109" y="3"/>
                  </a:cxn>
                  <a:cxn ang="0">
                    <a:pos x="125" y="8"/>
                  </a:cxn>
                  <a:cxn ang="0">
                    <a:pos x="144" y="19"/>
                  </a:cxn>
                  <a:cxn ang="0">
                    <a:pos x="166" y="31"/>
                  </a:cxn>
                  <a:cxn ang="0">
                    <a:pos x="179" y="41"/>
                  </a:cxn>
                  <a:cxn ang="0">
                    <a:pos x="189" y="52"/>
                  </a:cxn>
                  <a:cxn ang="0">
                    <a:pos x="194" y="60"/>
                  </a:cxn>
                  <a:cxn ang="0">
                    <a:pos x="213" y="93"/>
                  </a:cxn>
                  <a:cxn ang="0">
                    <a:pos x="214" y="95"/>
                  </a:cxn>
                  <a:cxn ang="0">
                    <a:pos x="219" y="109"/>
                  </a:cxn>
                  <a:cxn ang="0">
                    <a:pos x="221" y="119"/>
                  </a:cxn>
                  <a:cxn ang="0">
                    <a:pos x="231" y="169"/>
                  </a:cxn>
                  <a:cxn ang="0">
                    <a:pos x="218" y="140"/>
                  </a:cxn>
                  <a:cxn ang="0">
                    <a:pos x="206" y="118"/>
                  </a:cxn>
                  <a:cxn ang="0">
                    <a:pos x="194" y="95"/>
                  </a:cxn>
                  <a:cxn ang="0">
                    <a:pos x="178" y="72"/>
                  </a:cxn>
                  <a:cxn ang="0">
                    <a:pos x="122" y="20"/>
                  </a:cxn>
                  <a:cxn ang="0">
                    <a:pos x="109" y="14"/>
                  </a:cxn>
                  <a:cxn ang="0">
                    <a:pos x="96" y="11"/>
                  </a:cxn>
                  <a:cxn ang="0">
                    <a:pos x="86" y="11"/>
                  </a:cxn>
                  <a:cxn ang="0">
                    <a:pos x="75" y="17"/>
                  </a:cxn>
                  <a:cxn ang="0">
                    <a:pos x="60" y="35"/>
                  </a:cxn>
                  <a:cxn ang="0">
                    <a:pos x="44" y="97"/>
                  </a:cxn>
                  <a:cxn ang="0">
                    <a:pos x="28" y="139"/>
                  </a:cxn>
                  <a:cxn ang="0">
                    <a:pos x="27" y="148"/>
                  </a:cxn>
                  <a:cxn ang="0">
                    <a:pos x="28" y="158"/>
                  </a:cxn>
                  <a:cxn ang="0">
                    <a:pos x="31" y="168"/>
                  </a:cxn>
                  <a:cxn ang="0">
                    <a:pos x="43" y="189"/>
                  </a:cxn>
                  <a:cxn ang="0">
                    <a:pos x="35" y="169"/>
                  </a:cxn>
                  <a:cxn ang="0">
                    <a:pos x="51" y="210"/>
                  </a:cxn>
                  <a:cxn ang="0">
                    <a:pos x="59" y="231"/>
                  </a:cxn>
                  <a:cxn ang="0">
                    <a:pos x="62" y="247"/>
                  </a:cxn>
                  <a:cxn ang="0">
                    <a:pos x="56" y="263"/>
                  </a:cxn>
                  <a:cxn ang="0">
                    <a:pos x="54" y="267"/>
                  </a:cxn>
                </a:cxnLst>
                <a:rect l="0" t="0" r="r" b="b"/>
                <a:pathLst>
                  <a:path w="232" h="268">
                    <a:moveTo>
                      <a:pt x="54" y="267"/>
                    </a:moveTo>
                    <a:lnTo>
                      <a:pt x="8" y="153"/>
                    </a:lnTo>
                    <a:lnTo>
                      <a:pt x="4" y="148"/>
                    </a:lnTo>
                    <a:lnTo>
                      <a:pt x="1" y="139"/>
                    </a:lnTo>
                    <a:lnTo>
                      <a:pt x="1" y="129"/>
                    </a:lnTo>
                    <a:lnTo>
                      <a:pt x="0" y="119"/>
                    </a:lnTo>
                    <a:lnTo>
                      <a:pt x="1" y="108"/>
                    </a:lnTo>
                    <a:lnTo>
                      <a:pt x="6" y="92"/>
                    </a:lnTo>
                    <a:lnTo>
                      <a:pt x="32" y="29"/>
                    </a:lnTo>
                    <a:lnTo>
                      <a:pt x="39" y="24"/>
                    </a:lnTo>
                    <a:lnTo>
                      <a:pt x="49" y="13"/>
                    </a:lnTo>
                    <a:lnTo>
                      <a:pt x="62" y="6"/>
                    </a:lnTo>
                    <a:lnTo>
                      <a:pt x="81" y="1"/>
                    </a:lnTo>
                    <a:lnTo>
                      <a:pt x="96" y="0"/>
                    </a:lnTo>
                    <a:lnTo>
                      <a:pt x="109" y="3"/>
                    </a:lnTo>
                    <a:lnTo>
                      <a:pt x="125" y="8"/>
                    </a:lnTo>
                    <a:lnTo>
                      <a:pt x="144" y="19"/>
                    </a:lnTo>
                    <a:lnTo>
                      <a:pt x="166" y="31"/>
                    </a:lnTo>
                    <a:lnTo>
                      <a:pt x="179" y="41"/>
                    </a:lnTo>
                    <a:lnTo>
                      <a:pt x="189" y="52"/>
                    </a:lnTo>
                    <a:lnTo>
                      <a:pt x="194" y="60"/>
                    </a:lnTo>
                    <a:lnTo>
                      <a:pt x="213" y="93"/>
                    </a:lnTo>
                    <a:lnTo>
                      <a:pt x="214" y="95"/>
                    </a:lnTo>
                    <a:lnTo>
                      <a:pt x="219" y="109"/>
                    </a:lnTo>
                    <a:lnTo>
                      <a:pt x="221" y="119"/>
                    </a:lnTo>
                    <a:lnTo>
                      <a:pt x="231" y="169"/>
                    </a:lnTo>
                    <a:lnTo>
                      <a:pt x="218" y="140"/>
                    </a:lnTo>
                    <a:lnTo>
                      <a:pt x="206" y="118"/>
                    </a:lnTo>
                    <a:lnTo>
                      <a:pt x="194" y="95"/>
                    </a:lnTo>
                    <a:lnTo>
                      <a:pt x="178" y="72"/>
                    </a:lnTo>
                    <a:lnTo>
                      <a:pt x="122" y="20"/>
                    </a:lnTo>
                    <a:lnTo>
                      <a:pt x="109" y="14"/>
                    </a:lnTo>
                    <a:lnTo>
                      <a:pt x="96" y="11"/>
                    </a:lnTo>
                    <a:lnTo>
                      <a:pt x="86" y="11"/>
                    </a:lnTo>
                    <a:lnTo>
                      <a:pt x="75" y="17"/>
                    </a:lnTo>
                    <a:lnTo>
                      <a:pt x="60" y="35"/>
                    </a:lnTo>
                    <a:lnTo>
                      <a:pt x="44" y="97"/>
                    </a:lnTo>
                    <a:lnTo>
                      <a:pt x="28" y="139"/>
                    </a:lnTo>
                    <a:lnTo>
                      <a:pt x="27" y="148"/>
                    </a:lnTo>
                    <a:lnTo>
                      <a:pt x="28" y="158"/>
                    </a:lnTo>
                    <a:lnTo>
                      <a:pt x="31" y="168"/>
                    </a:lnTo>
                    <a:lnTo>
                      <a:pt x="43" y="189"/>
                    </a:lnTo>
                    <a:lnTo>
                      <a:pt x="35" y="169"/>
                    </a:lnTo>
                    <a:lnTo>
                      <a:pt x="51" y="210"/>
                    </a:lnTo>
                    <a:lnTo>
                      <a:pt x="59" y="231"/>
                    </a:lnTo>
                    <a:lnTo>
                      <a:pt x="62" y="247"/>
                    </a:lnTo>
                    <a:lnTo>
                      <a:pt x="56" y="263"/>
                    </a:lnTo>
                    <a:lnTo>
                      <a:pt x="54" y="267"/>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3" name="Freeform 55"/>
              <p:cNvSpPr>
                <a:spLocks/>
              </p:cNvSpPr>
              <p:nvPr/>
            </p:nvSpPr>
            <p:spPr bwMode="ltGray">
              <a:xfrm>
                <a:off x="1254" y="3784"/>
                <a:ext cx="257" cy="256"/>
              </a:xfrm>
              <a:custGeom>
                <a:avLst/>
                <a:gdLst/>
                <a:ahLst/>
                <a:cxnLst>
                  <a:cxn ang="0">
                    <a:pos x="252" y="39"/>
                  </a:cxn>
                  <a:cxn ang="0">
                    <a:pos x="234" y="22"/>
                  </a:cxn>
                  <a:cxn ang="0">
                    <a:pos x="225" y="16"/>
                  </a:cxn>
                  <a:cxn ang="0">
                    <a:pos x="206" y="11"/>
                  </a:cxn>
                  <a:cxn ang="0">
                    <a:pos x="189" y="6"/>
                  </a:cxn>
                  <a:cxn ang="0">
                    <a:pos x="165" y="1"/>
                  </a:cxn>
                  <a:cxn ang="0">
                    <a:pos x="145" y="0"/>
                  </a:cxn>
                  <a:cxn ang="0">
                    <a:pos x="126" y="2"/>
                  </a:cxn>
                  <a:cxn ang="0">
                    <a:pos x="105" y="4"/>
                  </a:cxn>
                  <a:cxn ang="0">
                    <a:pos x="81" y="9"/>
                  </a:cxn>
                  <a:cxn ang="0">
                    <a:pos x="66" y="18"/>
                  </a:cxn>
                  <a:cxn ang="0">
                    <a:pos x="51" y="33"/>
                  </a:cxn>
                  <a:cxn ang="0">
                    <a:pos x="35" y="43"/>
                  </a:cxn>
                  <a:cxn ang="0">
                    <a:pos x="24" y="54"/>
                  </a:cxn>
                  <a:cxn ang="0">
                    <a:pos x="9" y="69"/>
                  </a:cxn>
                  <a:cxn ang="0">
                    <a:pos x="0" y="99"/>
                  </a:cxn>
                  <a:cxn ang="0">
                    <a:pos x="3" y="122"/>
                  </a:cxn>
                  <a:cxn ang="0">
                    <a:pos x="14" y="155"/>
                  </a:cxn>
                  <a:cxn ang="0">
                    <a:pos x="35" y="185"/>
                  </a:cxn>
                  <a:cxn ang="0">
                    <a:pos x="81" y="255"/>
                  </a:cxn>
                  <a:cxn ang="0">
                    <a:pos x="64" y="180"/>
                  </a:cxn>
                  <a:cxn ang="0">
                    <a:pos x="53" y="154"/>
                  </a:cxn>
                  <a:cxn ang="0">
                    <a:pos x="48" y="132"/>
                  </a:cxn>
                  <a:cxn ang="0">
                    <a:pos x="44" y="107"/>
                  </a:cxn>
                  <a:cxn ang="0">
                    <a:pos x="51" y="81"/>
                  </a:cxn>
                  <a:cxn ang="0">
                    <a:pos x="57" y="60"/>
                  </a:cxn>
                  <a:cxn ang="0">
                    <a:pos x="69" y="34"/>
                  </a:cxn>
                  <a:cxn ang="0">
                    <a:pos x="88" y="22"/>
                  </a:cxn>
                  <a:cxn ang="0">
                    <a:pos x="112" y="18"/>
                  </a:cxn>
                  <a:cxn ang="0">
                    <a:pos x="174" y="16"/>
                  </a:cxn>
                  <a:cxn ang="0">
                    <a:pos x="213" y="24"/>
                  </a:cxn>
                  <a:cxn ang="0">
                    <a:pos x="256" y="43"/>
                  </a:cxn>
                  <a:cxn ang="0">
                    <a:pos x="252" y="39"/>
                  </a:cxn>
                </a:cxnLst>
                <a:rect l="0" t="0" r="r" b="b"/>
                <a:pathLst>
                  <a:path w="257" h="256">
                    <a:moveTo>
                      <a:pt x="252" y="39"/>
                    </a:moveTo>
                    <a:lnTo>
                      <a:pt x="234" y="22"/>
                    </a:lnTo>
                    <a:lnTo>
                      <a:pt x="225" y="16"/>
                    </a:lnTo>
                    <a:lnTo>
                      <a:pt x="206" y="11"/>
                    </a:lnTo>
                    <a:lnTo>
                      <a:pt x="189" y="6"/>
                    </a:lnTo>
                    <a:lnTo>
                      <a:pt x="165" y="1"/>
                    </a:lnTo>
                    <a:lnTo>
                      <a:pt x="145" y="0"/>
                    </a:lnTo>
                    <a:lnTo>
                      <a:pt x="126" y="2"/>
                    </a:lnTo>
                    <a:lnTo>
                      <a:pt x="105" y="4"/>
                    </a:lnTo>
                    <a:lnTo>
                      <a:pt x="81" y="9"/>
                    </a:lnTo>
                    <a:lnTo>
                      <a:pt x="66" y="18"/>
                    </a:lnTo>
                    <a:lnTo>
                      <a:pt x="51" y="33"/>
                    </a:lnTo>
                    <a:lnTo>
                      <a:pt x="35" y="43"/>
                    </a:lnTo>
                    <a:lnTo>
                      <a:pt x="24" y="54"/>
                    </a:lnTo>
                    <a:lnTo>
                      <a:pt x="9" y="69"/>
                    </a:lnTo>
                    <a:lnTo>
                      <a:pt x="0" y="99"/>
                    </a:lnTo>
                    <a:lnTo>
                      <a:pt x="3" y="122"/>
                    </a:lnTo>
                    <a:lnTo>
                      <a:pt x="14" y="155"/>
                    </a:lnTo>
                    <a:lnTo>
                      <a:pt x="35" y="185"/>
                    </a:lnTo>
                    <a:lnTo>
                      <a:pt x="81" y="255"/>
                    </a:lnTo>
                    <a:lnTo>
                      <a:pt x="64" y="180"/>
                    </a:lnTo>
                    <a:lnTo>
                      <a:pt x="53" y="154"/>
                    </a:lnTo>
                    <a:lnTo>
                      <a:pt x="48" y="132"/>
                    </a:lnTo>
                    <a:lnTo>
                      <a:pt x="44" y="107"/>
                    </a:lnTo>
                    <a:lnTo>
                      <a:pt x="51" y="81"/>
                    </a:lnTo>
                    <a:lnTo>
                      <a:pt x="57" y="60"/>
                    </a:lnTo>
                    <a:lnTo>
                      <a:pt x="69" y="34"/>
                    </a:lnTo>
                    <a:lnTo>
                      <a:pt x="88" y="22"/>
                    </a:lnTo>
                    <a:lnTo>
                      <a:pt x="112" y="18"/>
                    </a:lnTo>
                    <a:lnTo>
                      <a:pt x="174" y="16"/>
                    </a:lnTo>
                    <a:lnTo>
                      <a:pt x="213" y="24"/>
                    </a:lnTo>
                    <a:lnTo>
                      <a:pt x="256" y="43"/>
                    </a:lnTo>
                    <a:lnTo>
                      <a:pt x="252" y="39"/>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4" name="Freeform 56"/>
              <p:cNvSpPr>
                <a:spLocks/>
              </p:cNvSpPr>
              <p:nvPr/>
            </p:nvSpPr>
            <p:spPr bwMode="ltGray">
              <a:xfrm>
                <a:off x="1437" y="3598"/>
                <a:ext cx="267" cy="252"/>
              </a:xfrm>
              <a:custGeom>
                <a:avLst/>
                <a:gdLst/>
                <a:ahLst/>
                <a:cxnLst>
                  <a:cxn ang="0">
                    <a:pos x="77" y="251"/>
                  </a:cxn>
                  <a:cxn ang="0">
                    <a:pos x="59" y="207"/>
                  </a:cxn>
                  <a:cxn ang="0">
                    <a:pos x="51" y="190"/>
                  </a:cxn>
                  <a:cxn ang="0">
                    <a:pos x="32" y="166"/>
                  </a:cxn>
                  <a:cxn ang="0">
                    <a:pos x="12" y="145"/>
                  </a:cxn>
                  <a:cxn ang="0">
                    <a:pos x="2" y="132"/>
                  </a:cxn>
                  <a:cxn ang="0">
                    <a:pos x="0" y="119"/>
                  </a:cxn>
                  <a:cxn ang="0">
                    <a:pos x="4" y="100"/>
                  </a:cxn>
                  <a:cxn ang="0">
                    <a:pos x="8" y="82"/>
                  </a:cxn>
                  <a:cxn ang="0">
                    <a:pos x="37" y="34"/>
                  </a:cxn>
                  <a:cxn ang="0">
                    <a:pos x="51" y="23"/>
                  </a:cxn>
                  <a:cxn ang="0">
                    <a:pos x="75" y="11"/>
                  </a:cxn>
                  <a:cxn ang="0">
                    <a:pos x="96" y="2"/>
                  </a:cxn>
                  <a:cxn ang="0">
                    <a:pos x="123" y="0"/>
                  </a:cxn>
                  <a:cxn ang="0">
                    <a:pos x="145" y="4"/>
                  </a:cxn>
                  <a:cxn ang="0">
                    <a:pos x="173" y="11"/>
                  </a:cxn>
                  <a:cxn ang="0">
                    <a:pos x="199" y="26"/>
                  </a:cxn>
                  <a:cxn ang="0">
                    <a:pos x="208" y="36"/>
                  </a:cxn>
                  <a:cxn ang="0">
                    <a:pos x="225" y="50"/>
                  </a:cxn>
                  <a:cxn ang="0">
                    <a:pos x="239" y="64"/>
                  </a:cxn>
                  <a:cxn ang="0">
                    <a:pos x="263" y="130"/>
                  </a:cxn>
                  <a:cxn ang="0">
                    <a:pos x="266" y="142"/>
                  </a:cxn>
                  <a:cxn ang="0">
                    <a:pos x="261" y="164"/>
                  </a:cxn>
                  <a:cxn ang="0">
                    <a:pos x="246" y="226"/>
                  </a:cxn>
                  <a:cxn ang="0">
                    <a:pos x="247" y="165"/>
                  </a:cxn>
                  <a:cxn ang="0">
                    <a:pos x="239" y="139"/>
                  </a:cxn>
                  <a:cxn ang="0">
                    <a:pos x="233" y="123"/>
                  </a:cxn>
                  <a:cxn ang="0">
                    <a:pos x="223" y="100"/>
                  </a:cxn>
                  <a:cxn ang="0">
                    <a:pos x="212" y="79"/>
                  </a:cxn>
                  <a:cxn ang="0">
                    <a:pos x="196" y="58"/>
                  </a:cxn>
                  <a:cxn ang="0">
                    <a:pos x="177" y="38"/>
                  </a:cxn>
                  <a:cxn ang="0">
                    <a:pos x="161" y="21"/>
                  </a:cxn>
                  <a:cxn ang="0">
                    <a:pos x="145" y="11"/>
                  </a:cxn>
                  <a:cxn ang="0">
                    <a:pos x="126" y="7"/>
                  </a:cxn>
                  <a:cxn ang="0">
                    <a:pos x="107" y="11"/>
                  </a:cxn>
                  <a:cxn ang="0">
                    <a:pos x="94" y="19"/>
                  </a:cxn>
                  <a:cxn ang="0">
                    <a:pos x="85" y="36"/>
                  </a:cxn>
                  <a:cxn ang="0">
                    <a:pos x="85" y="48"/>
                  </a:cxn>
                  <a:cxn ang="0">
                    <a:pos x="80" y="72"/>
                  </a:cxn>
                  <a:cxn ang="0">
                    <a:pos x="72" y="85"/>
                  </a:cxn>
                  <a:cxn ang="0">
                    <a:pos x="53" y="108"/>
                  </a:cxn>
                  <a:cxn ang="0">
                    <a:pos x="51" y="119"/>
                  </a:cxn>
                  <a:cxn ang="0">
                    <a:pos x="48" y="131"/>
                  </a:cxn>
                  <a:cxn ang="0">
                    <a:pos x="48" y="147"/>
                  </a:cxn>
                  <a:cxn ang="0">
                    <a:pos x="80" y="203"/>
                  </a:cxn>
                  <a:cxn ang="0">
                    <a:pos x="77" y="251"/>
                  </a:cxn>
                </a:cxnLst>
                <a:rect l="0" t="0" r="r" b="b"/>
                <a:pathLst>
                  <a:path w="267" h="252">
                    <a:moveTo>
                      <a:pt x="77" y="251"/>
                    </a:moveTo>
                    <a:lnTo>
                      <a:pt x="59" y="207"/>
                    </a:lnTo>
                    <a:lnTo>
                      <a:pt x="51" y="190"/>
                    </a:lnTo>
                    <a:lnTo>
                      <a:pt x="32" y="166"/>
                    </a:lnTo>
                    <a:lnTo>
                      <a:pt x="12" y="145"/>
                    </a:lnTo>
                    <a:lnTo>
                      <a:pt x="2" y="132"/>
                    </a:lnTo>
                    <a:lnTo>
                      <a:pt x="0" y="119"/>
                    </a:lnTo>
                    <a:lnTo>
                      <a:pt x="4" y="100"/>
                    </a:lnTo>
                    <a:lnTo>
                      <a:pt x="8" y="82"/>
                    </a:lnTo>
                    <a:lnTo>
                      <a:pt x="37" y="34"/>
                    </a:lnTo>
                    <a:lnTo>
                      <a:pt x="51" y="23"/>
                    </a:lnTo>
                    <a:lnTo>
                      <a:pt x="75" y="11"/>
                    </a:lnTo>
                    <a:lnTo>
                      <a:pt x="96" y="2"/>
                    </a:lnTo>
                    <a:lnTo>
                      <a:pt x="123" y="0"/>
                    </a:lnTo>
                    <a:lnTo>
                      <a:pt x="145" y="4"/>
                    </a:lnTo>
                    <a:lnTo>
                      <a:pt x="173" y="11"/>
                    </a:lnTo>
                    <a:lnTo>
                      <a:pt x="199" y="26"/>
                    </a:lnTo>
                    <a:lnTo>
                      <a:pt x="208" y="36"/>
                    </a:lnTo>
                    <a:lnTo>
                      <a:pt x="225" y="50"/>
                    </a:lnTo>
                    <a:lnTo>
                      <a:pt x="239" y="64"/>
                    </a:lnTo>
                    <a:lnTo>
                      <a:pt x="263" y="130"/>
                    </a:lnTo>
                    <a:lnTo>
                      <a:pt x="266" y="142"/>
                    </a:lnTo>
                    <a:lnTo>
                      <a:pt x="261" y="164"/>
                    </a:lnTo>
                    <a:lnTo>
                      <a:pt x="246" y="226"/>
                    </a:lnTo>
                    <a:lnTo>
                      <a:pt x="247" y="165"/>
                    </a:lnTo>
                    <a:lnTo>
                      <a:pt x="239" y="139"/>
                    </a:lnTo>
                    <a:lnTo>
                      <a:pt x="233" y="123"/>
                    </a:lnTo>
                    <a:lnTo>
                      <a:pt x="223" y="100"/>
                    </a:lnTo>
                    <a:lnTo>
                      <a:pt x="212" y="79"/>
                    </a:lnTo>
                    <a:lnTo>
                      <a:pt x="196" y="58"/>
                    </a:lnTo>
                    <a:lnTo>
                      <a:pt x="177" y="38"/>
                    </a:lnTo>
                    <a:lnTo>
                      <a:pt x="161" y="21"/>
                    </a:lnTo>
                    <a:lnTo>
                      <a:pt x="145" y="11"/>
                    </a:lnTo>
                    <a:lnTo>
                      <a:pt x="126" y="7"/>
                    </a:lnTo>
                    <a:lnTo>
                      <a:pt x="107" y="11"/>
                    </a:lnTo>
                    <a:lnTo>
                      <a:pt x="94" y="19"/>
                    </a:lnTo>
                    <a:lnTo>
                      <a:pt x="85" y="36"/>
                    </a:lnTo>
                    <a:lnTo>
                      <a:pt x="85" y="48"/>
                    </a:lnTo>
                    <a:lnTo>
                      <a:pt x="80" y="72"/>
                    </a:lnTo>
                    <a:lnTo>
                      <a:pt x="72" y="85"/>
                    </a:lnTo>
                    <a:lnTo>
                      <a:pt x="53" y="108"/>
                    </a:lnTo>
                    <a:lnTo>
                      <a:pt x="51" y="119"/>
                    </a:lnTo>
                    <a:lnTo>
                      <a:pt x="48" y="131"/>
                    </a:lnTo>
                    <a:lnTo>
                      <a:pt x="48" y="147"/>
                    </a:lnTo>
                    <a:lnTo>
                      <a:pt x="80" y="203"/>
                    </a:lnTo>
                    <a:lnTo>
                      <a:pt x="77" y="251"/>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5" name="Freeform 57"/>
              <p:cNvSpPr>
                <a:spLocks/>
              </p:cNvSpPr>
              <p:nvPr/>
            </p:nvSpPr>
            <p:spPr bwMode="ltGray">
              <a:xfrm>
                <a:off x="1580" y="3347"/>
                <a:ext cx="352" cy="364"/>
              </a:xfrm>
              <a:custGeom>
                <a:avLst/>
                <a:gdLst/>
                <a:ahLst/>
                <a:cxnLst>
                  <a:cxn ang="0">
                    <a:pos x="330" y="8"/>
                  </a:cxn>
                  <a:cxn ang="0">
                    <a:pos x="328" y="0"/>
                  </a:cxn>
                  <a:cxn ang="0">
                    <a:pos x="302" y="3"/>
                  </a:cxn>
                  <a:cxn ang="0">
                    <a:pos x="289" y="12"/>
                  </a:cxn>
                  <a:cxn ang="0">
                    <a:pos x="9" y="79"/>
                  </a:cxn>
                  <a:cxn ang="0">
                    <a:pos x="258" y="32"/>
                  </a:cxn>
                  <a:cxn ang="0">
                    <a:pos x="261" y="40"/>
                  </a:cxn>
                  <a:cxn ang="0">
                    <a:pos x="139" y="97"/>
                  </a:cxn>
                  <a:cxn ang="0">
                    <a:pos x="290" y="53"/>
                  </a:cxn>
                  <a:cxn ang="0">
                    <a:pos x="270" y="71"/>
                  </a:cxn>
                  <a:cxn ang="0">
                    <a:pos x="223" y="102"/>
                  </a:cxn>
                  <a:cxn ang="0">
                    <a:pos x="76" y="185"/>
                  </a:cxn>
                  <a:cxn ang="0">
                    <a:pos x="82" y="178"/>
                  </a:cxn>
                  <a:cxn ang="0">
                    <a:pos x="177" y="127"/>
                  </a:cxn>
                  <a:cxn ang="0">
                    <a:pos x="253" y="87"/>
                  </a:cxn>
                  <a:cxn ang="0">
                    <a:pos x="289" y="68"/>
                  </a:cxn>
                  <a:cxn ang="0">
                    <a:pos x="294" y="75"/>
                  </a:cxn>
                  <a:cxn ang="0">
                    <a:pos x="253" y="100"/>
                  </a:cxn>
                  <a:cxn ang="0">
                    <a:pos x="195" y="135"/>
                  </a:cxn>
                  <a:cxn ang="0">
                    <a:pos x="270" y="87"/>
                  </a:cxn>
                  <a:cxn ang="0">
                    <a:pos x="294" y="75"/>
                  </a:cxn>
                  <a:cxn ang="0">
                    <a:pos x="298" y="89"/>
                  </a:cxn>
                  <a:cxn ang="0">
                    <a:pos x="270" y="112"/>
                  </a:cxn>
                  <a:cxn ang="0">
                    <a:pos x="195" y="144"/>
                  </a:cxn>
                  <a:cxn ang="0">
                    <a:pos x="129" y="173"/>
                  </a:cxn>
                  <a:cxn ang="0">
                    <a:pos x="205" y="143"/>
                  </a:cxn>
                  <a:cxn ang="0">
                    <a:pos x="282" y="109"/>
                  </a:cxn>
                  <a:cxn ang="0">
                    <a:pos x="279" y="121"/>
                  </a:cxn>
                  <a:cxn ang="0">
                    <a:pos x="282" y="141"/>
                  </a:cxn>
                  <a:cxn ang="0">
                    <a:pos x="270" y="151"/>
                  </a:cxn>
                  <a:cxn ang="0">
                    <a:pos x="207" y="179"/>
                  </a:cxn>
                  <a:cxn ang="0">
                    <a:pos x="88" y="226"/>
                  </a:cxn>
                  <a:cxn ang="0">
                    <a:pos x="105" y="216"/>
                  </a:cxn>
                  <a:cxn ang="0">
                    <a:pos x="253" y="159"/>
                  </a:cxn>
                  <a:cxn ang="0">
                    <a:pos x="300" y="136"/>
                  </a:cxn>
                  <a:cxn ang="0">
                    <a:pos x="181" y="208"/>
                  </a:cxn>
                  <a:cxn ang="0">
                    <a:pos x="298" y="157"/>
                  </a:cxn>
                  <a:cxn ang="0">
                    <a:pos x="294" y="178"/>
                  </a:cxn>
                  <a:cxn ang="0">
                    <a:pos x="236" y="226"/>
                  </a:cxn>
                  <a:cxn ang="0">
                    <a:pos x="135" y="261"/>
                  </a:cxn>
                  <a:cxn ang="0">
                    <a:pos x="41" y="292"/>
                  </a:cxn>
                  <a:cxn ang="0">
                    <a:pos x="183" y="249"/>
                  </a:cxn>
                  <a:cxn ang="0">
                    <a:pos x="240" y="223"/>
                  </a:cxn>
                  <a:cxn ang="0">
                    <a:pos x="294" y="185"/>
                  </a:cxn>
                  <a:cxn ang="0">
                    <a:pos x="289" y="203"/>
                  </a:cxn>
                  <a:cxn ang="0">
                    <a:pos x="285" y="219"/>
                  </a:cxn>
                  <a:cxn ang="0">
                    <a:pos x="289" y="235"/>
                  </a:cxn>
                  <a:cxn ang="0">
                    <a:pos x="236" y="267"/>
                  </a:cxn>
                  <a:cxn ang="0">
                    <a:pos x="138" y="296"/>
                  </a:cxn>
                  <a:cxn ang="0">
                    <a:pos x="145" y="293"/>
                  </a:cxn>
                  <a:cxn ang="0">
                    <a:pos x="264" y="255"/>
                  </a:cxn>
                  <a:cxn ang="0">
                    <a:pos x="259" y="265"/>
                  </a:cxn>
                  <a:cxn ang="0">
                    <a:pos x="266" y="270"/>
                  </a:cxn>
                  <a:cxn ang="0">
                    <a:pos x="270" y="279"/>
                  </a:cxn>
                  <a:cxn ang="0">
                    <a:pos x="212" y="308"/>
                  </a:cxn>
                  <a:cxn ang="0">
                    <a:pos x="146" y="314"/>
                  </a:cxn>
                  <a:cxn ang="0">
                    <a:pos x="264" y="289"/>
                  </a:cxn>
                  <a:cxn ang="0">
                    <a:pos x="259" y="303"/>
                  </a:cxn>
                  <a:cxn ang="0">
                    <a:pos x="267" y="312"/>
                  </a:cxn>
                  <a:cxn ang="0">
                    <a:pos x="129" y="363"/>
                  </a:cxn>
                  <a:cxn ang="0">
                    <a:pos x="260" y="324"/>
                  </a:cxn>
                  <a:cxn ang="0">
                    <a:pos x="286" y="309"/>
                  </a:cxn>
                  <a:cxn ang="0">
                    <a:pos x="305" y="297"/>
                  </a:cxn>
                </a:cxnLst>
                <a:rect l="0" t="0" r="r" b="b"/>
                <a:pathLst>
                  <a:path w="352" h="364">
                    <a:moveTo>
                      <a:pt x="325" y="28"/>
                    </a:moveTo>
                    <a:lnTo>
                      <a:pt x="330" y="8"/>
                    </a:lnTo>
                    <a:lnTo>
                      <a:pt x="351" y="7"/>
                    </a:lnTo>
                    <a:lnTo>
                      <a:pt x="328" y="0"/>
                    </a:lnTo>
                    <a:lnTo>
                      <a:pt x="318" y="0"/>
                    </a:lnTo>
                    <a:lnTo>
                      <a:pt x="302" y="3"/>
                    </a:lnTo>
                    <a:lnTo>
                      <a:pt x="302" y="8"/>
                    </a:lnTo>
                    <a:lnTo>
                      <a:pt x="289" y="12"/>
                    </a:lnTo>
                    <a:lnTo>
                      <a:pt x="170" y="64"/>
                    </a:lnTo>
                    <a:lnTo>
                      <a:pt x="9" y="79"/>
                    </a:lnTo>
                    <a:lnTo>
                      <a:pt x="168" y="64"/>
                    </a:lnTo>
                    <a:lnTo>
                      <a:pt x="258" y="32"/>
                    </a:lnTo>
                    <a:lnTo>
                      <a:pt x="289" y="27"/>
                    </a:lnTo>
                    <a:lnTo>
                      <a:pt x="261" y="40"/>
                    </a:lnTo>
                    <a:lnTo>
                      <a:pt x="289" y="42"/>
                    </a:lnTo>
                    <a:lnTo>
                      <a:pt x="139" y="97"/>
                    </a:lnTo>
                    <a:lnTo>
                      <a:pt x="240" y="63"/>
                    </a:lnTo>
                    <a:lnTo>
                      <a:pt x="290" y="53"/>
                    </a:lnTo>
                    <a:lnTo>
                      <a:pt x="289" y="60"/>
                    </a:lnTo>
                    <a:lnTo>
                      <a:pt x="270" y="71"/>
                    </a:lnTo>
                    <a:lnTo>
                      <a:pt x="258" y="81"/>
                    </a:lnTo>
                    <a:lnTo>
                      <a:pt x="223" y="102"/>
                    </a:lnTo>
                    <a:lnTo>
                      <a:pt x="159" y="141"/>
                    </a:lnTo>
                    <a:lnTo>
                      <a:pt x="76" y="185"/>
                    </a:lnTo>
                    <a:lnTo>
                      <a:pt x="11" y="216"/>
                    </a:lnTo>
                    <a:lnTo>
                      <a:pt x="82" y="178"/>
                    </a:lnTo>
                    <a:lnTo>
                      <a:pt x="123" y="156"/>
                    </a:lnTo>
                    <a:lnTo>
                      <a:pt x="177" y="127"/>
                    </a:lnTo>
                    <a:lnTo>
                      <a:pt x="206" y="109"/>
                    </a:lnTo>
                    <a:lnTo>
                      <a:pt x="253" y="87"/>
                    </a:lnTo>
                    <a:lnTo>
                      <a:pt x="270" y="78"/>
                    </a:lnTo>
                    <a:lnTo>
                      <a:pt x="289" y="68"/>
                    </a:lnTo>
                    <a:lnTo>
                      <a:pt x="278" y="69"/>
                    </a:lnTo>
                    <a:lnTo>
                      <a:pt x="294" y="75"/>
                    </a:lnTo>
                    <a:lnTo>
                      <a:pt x="277" y="81"/>
                    </a:lnTo>
                    <a:lnTo>
                      <a:pt x="253" y="100"/>
                    </a:lnTo>
                    <a:lnTo>
                      <a:pt x="225" y="120"/>
                    </a:lnTo>
                    <a:lnTo>
                      <a:pt x="195" y="135"/>
                    </a:lnTo>
                    <a:lnTo>
                      <a:pt x="247" y="102"/>
                    </a:lnTo>
                    <a:lnTo>
                      <a:pt x="270" y="87"/>
                    </a:lnTo>
                    <a:lnTo>
                      <a:pt x="289" y="75"/>
                    </a:lnTo>
                    <a:lnTo>
                      <a:pt x="294" y="75"/>
                    </a:lnTo>
                    <a:lnTo>
                      <a:pt x="282" y="92"/>
                    </a:lnTo>
                    <a:lnTo>
                      <a:pt x="298" y="89"/>
                    </a:lnTo>
                    <a:lnTo>
                      <a:pt x="289" y="100"/>
                    </a:lnTo>
                    <a:lnTo>
                      <a:pt x="270" y="112"/>
                    </a:lnTo>
                    <a:lnTo>
                      <a:pt x="236" y="131"/>
                    </a:lnTo>
                    <a:lnTo>
                      <a:pt x="195" y="144"/>
                    </a:lnTo>
                    <a:lnTo>
                      <a:pt x="159" y="159"/>
                    </a:lnTo>
                    <a:lnTo>
                      <a:pt x="129" y="173"/>
                    </a:lnTo>
                    <a:lnTo>
                      <a:pt x="146" y="166"/>
                    </a:lnTo>
                    <a:lnTo>
                      <a:pt x="205" y="143"/>
                    </a:lnTo>
                    <a:lnTo>
                      <a:pt x="270" y="116"/>
                    </a:lnTo>
                    <a:lnTo>
                      <a:pt x="282" y="109"/>
                    </a:lnTo>
                    <a:lnTo>
                      <a:pt x="294" y="100"/>
                    </a:lnTo>
                    <a:lnTo>
                      <a:pt x="279" y="121"/>
                    </a:lnTo>
                    <a:lnTo>
                      <a:pt x="305" y="112"/>
                    </a:lnTo>
                    <a:lnTo>
                      <a:pt x="282" y="141"/>
                    </a:lnTo>
                    <a:lnTo>
                      <a:pt x="277" y="147"/>
                    </a:lnTo>
                    <a:lnTo>
                      <a:pt x="270" y="151"/>
                    </a:lnTo>
                    <a:lnTo>
                      <a:pt x="240" y="166"/>
                    </a:lnTo>
                    <a:lnTo>
                      <a:pt x="207" y="179"/>
                    </a:lnTo>
                    <a:lnTo>
                      <a:pt x="145" y="204"/>
                    </a:lnTo>
                    <a:lnTo>
                      <a:pt x="88" y="226"/>
                    </a:lnTo>
                    <a:lnTo>
                      <a:pt x="0" y="257"/>
                    </a:lnTo>
                    <a:lnTo>
                      <a:pt x="105" y="216"/>
                    </a:lnTo>
                    <a:lnTo>
                      <a:pt x="212" y="175"/>
                    </a:lnTo>
                    <a:lnTo>
                      <a:pt x="253" y="159"/>
                    </a:lnTo>
                    <a:lnTo>
                      <a:pt x="278" y="142"/>
                    </a:lnTo>
                    <a:lnTo>
                      <a:pt x="300" y="136"/>
                    </a:lnTo>
                    <a:lnTo>
                      <a:pt x="303" y="136"/>
                    </a:lnTo>
                    <a:lnTo>
                      <a:pt x="181" y="208"/>
                    </a:lnTo>
                    <a:lnTo>
                      <a:pt x="276" y="158"/>
                    </a:lnTo>
                    <a:lnTo>
                      <a:pt x="298" y="157"/>
                    </a:lnTo>
                    <a:lnTo>
                      <a:pt x="271" y="184"/>
                    </a:lnTo>
                    <a:lnTo>
                      <a:pt x="294" y="178"/>
                    </a:lnTo>
                    <a:lnTo>
                      <a:pt x="259" y="206"/>
                    </a:lnTo>
                    <a:lnTo>
                      <a:pt x="236" y="226"/>
                    </a:lnTo>
                    <a:lnTo>
                      <a:pt x="195" y="241"/>
                    </a:lnTo>
                    <a:lnTo>
                      <a:pt x="135" y="261"/>
                    </a:lnTo>
                    <a:lnTo>
                      <a:pt x="82" y="279"/>
                    </a:lnTo>
                    <a:lnTo>
                      <a:pt x="41" y="292"/>
                    </a:lnTo>
                    <a:lnTo>
                      <a:pt x="11" y="298"/>
                    </a:lnTo>
                    <a:lnTo>
                      <a:pt x="183" y="249"/>
                    </a:lnTo>
                    <a:lnTo>
                      <a:pt x="222" y="234"/>
                    </a:lnTo>
                    <a:lnTo>
                      <a:pt x="240" y="223"/>
                    </a:lnTo>
                    <a:lnTo>
                      <a:pt x="268" y="204"/>
                    </a:lnTo>
                    <a:lnTo>
                      <a:pt x="294" y="185"/>
                    </a:lnTo>
                    <a:lnTo>
                      <a:pt x="267" y="211"/>
                    </a:lnTo>
                    <a:lnTo>
                      <a:pt x="289" y="203"/>
                    </a:lnTo>
                    <a:lnTo>
                      <a:pt x="266" y="224"/>
                    </a:lnTo>
                    <a:lnTo>
                      <a:pt x="285" y="219"/>
                    </a:lnTo>
                    <a:lnTo>
                      <a:pt x="262" y="244"/>
                    </a:lnTo>
                    <a:lnTo>
                      <a:pt x="289" y="235"/>
                    </a:lnTo>
                    <a:lnTo>
                      <a:pt x="264" y="249"/>
                    </a:lnTo>
                    <a:lnTo>
                      <a:pt x="236" y="267"/>
                    </a:lnTo>
                    <a:lnTo>
                      <a:pt x="212" y="272"/>
                    </a:lnTo>
                    <a:lnTo>
                      <a:pt x="138" y="296"/>
                    </a:lnTo>
                    <a:lnTo>
                      <a:pt x="71" y="308"/>
                    </a:lnTo>
                    <a:lnTo>
                      <a:pt x="145" y="293"/>
                    </a:lnTo>
                    <a:lnTo>
                      <a:pt x="206" y="273"/>
                    </a:lnTo>
                    <a:lnTo>
                      <a:pt x="264" y="255"/>
                    </a:lnTo>
                    <a:lnTo>
                      <a:pt x="282" y="245"/>
                    </a:lnTo>
                    <a:lnTo>
                      <a:pt x="259" y="265"/>
                    </a:lnTo>
                    <a:lnTo>
                      <a:pt x="277" y="261"/>
                    </a:lnTo>
                    <a:lnTo>
                      <a:pt x="266" y="270"/>
                    </a:lnTo>
                    <a:lnTo>
                      <a:pt x="260" y="283"/>
                    </a:lnTo>
                    <a:lnTo>
                      <a:pt x="270" y="279"/>
                    </a:lnTo>
                    <a:lnTo>
                      <a:pt x="256" y="291"/>
                    </a:lnTo>
                    <a:lnTo>
                      <a:pt x="212" y="308"/>
                    </a:lnTo>
                    <a:lnTo>
                      <a:pt x="183" y="310"/>
                    </a:lnTo>
                    <a:lnTo>
                      <a:pt x="146" y="314"/>
                    </a:lnTo>
                    <a:lnTo>
                      <a:pt x="217" y="306"/>
                    </a:lnTo>
                    <a:lnTo>
                      <a:pt x="264" y="289"/>
                    </a:lnTo>
                    <a:lnTo>
                      <a:pt x="277" y="277"/>
                    </a:lnTo>
                    <a:lnTo>
                      <a:pt x="259" y="303"/>
                    </a:lnTo>
                    <a:lnTo>
                      <a:pt x="278" y="297"/>
                    </a:lnTo>
                    <a:lnTo>
                      <a:pt x="267" y="312"/>
                    </a:lnTo>
                    <a:lnTo>
                      <a:pt x="247" y="332"/>
                    </a:lnTo>
                    <a:lnTo>
                      <a:pt x="129" y="363"/>
                    </a:lnTo>
                    <a:lnTo>
                      <a:pt x="248" y="334"/>
                    </a:lnTo>
                    <a:lnTo>
                      <a:pt x="260" y="324"/>
                    </a:lnTo>
                    <a:lnTo>
                      <a:pt x="267" y="318"/>
                    </a:lnTo>
                    <a:lnTo>
                      <a:pt x="286" y="309"/>
                    </a:lnTo>
                    <a:lnTo>
                      <a:pt x="300" y="324"/>
                    </a:lnTo>
                    <a:lnTo>
                      <a:pt x="305" y="297"/>
                    </a:lnTo>
                    <a:lnTo>
                      <a:pt x="325" y="28"/>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6" name="Freeform 58"/>
              <p:cNvSpPr>
                <a:spLocks/>
              </p:cNvSpPr>
              <p:nvPr/>
            </p:nvSpPr>
            <p:spPr bwMode="ltGray">
              <a:xfrm>
                <a:off x="1879" y="3347"/>
                <a:ext cx="339" cy="366"/>
              </a:xfrm>
              <a:custGeom>
                <a:avLst/>
                <a:gdLst/>
                <a:ahLst/>
                <a:cxnLst>
                  <a:cxn ang="0">
                    <a:pos x="2" y="301"/>
                  </a:cxn>
                  <a:cxn ang="0">
                    <a:pos x="13" y="289"/>
                  </a:cxn>
                  <a:cxn ang="0">
                    <a:pos x="97" y="365"/>
                  </a:cxn>
                  <a:cxn ang="0">
                    <a:pos x="30" y="290"/>
                  </a:cxn>
                  <a:cxn ang="0">
                    <a:pos x="37" y="283"/>
                  </a:cxn>
                  <a:cxn ang="0">
                    <a:pos x="119" y="336"/>
                  </a:cxn>
                  <a:cxn ang="0">
                    <a:pos x="34" y="279"/>
                  </a:cxn>
                  <a:cxn ang="0">
                    <a:pos x="45" y="268"/>
                  </a:cxn>
                  <a:cxn ang="0">
                    <a:pos x="55" y="254"/>
                  </a:cxn>
                  <a:cxn ang="0">
                    <a:pos x="50" y="244"/>
                  </a:cxn>
                  <a:cxn ang="0">
                    <a:pos x="61" y="240"/>
                  </a:cxn>
                  <a:cxn ang="0">
                    <a:pos x="55" y="238"/>
                  </a:cxn>
                  <a:cxn ang="0">
                    <a:pos x="55" y="226"/>
                  </a:cxn>
                  <a:cxn ang="0">
                    <a:pos x="61" y="216"/>
                  </a:cxn>
                  <a:cxn ang="0">
                    <a:pos x="161" y="280"/>
                  </a:cxn>
                  <a:cxn ang="0">
                    <a:pos x="55" y="214"/>
                  </a:cxn>
                  <a:cxn ang="0">
                    <a:pos x="66" y="214"/>
                  </a:cxn>
                  <a:cxn ang="0">
                    <a:pos x="66" y="194"/>
                  </a:cxn>
                  <a:cxn ang="0">
                    <a:pos x="192" y="238"/>
                  </a:cxn>
                  <a:cxn ang="0">
                    <a:pos x="93" y="207"/>
                  </a:cxn>
                  <a:cxn ang="0">
                    <a:pos x="58" y="181"/>
                  </a:cxn>
                  <a:cxn ang="0">
                    <a:pos x="61" y="171"/>
                  </a:cxn>
                  <a:cxn ang="0">
                    <a:pos x="83" y="180"/>
                  </a:cxn>
                  <a:cxn ang="0">
                    <a:pos x="84" y="169"/>
                  </a:cxn>
                  <a:cxn ang="0">
                    <a:pos x="176" y="189"/>
                  </a:cxn>
                  <a:cxn ang="0">
                    <a:pos x="143" y="178"/>
                  </a:cxn>
                  <a:cxn ang="0">
                    <a:pos x="70" y="153"/>
                  </a:cxn>
                  <a:cxn ang="0">
                    <a:pos x="66" y="137"/>
                  </a:cxn>
                  <a:cxn ang="0">
                    <a:pos x="73" y="127"/>
                  </a:cxn>
                  <a:cxn ang="0">
                    <a:pos x="98" y="134"/>
                  </a:cxn>
                  <a:cxn ang="0">
                    <a:pos x="93" y="117"/>
                  </a:cxn>
                  <a:cxn ang="0">
                    <a:pos x="84" y="106"/>
                  </a:cxn>
                  <a:cxn ang="0">
                    <a:pos x="91" y="98"/>
                  </a:cxn>
                  <a:cxn ang="0">
                    <a:pos x="188" y="129"/>
                  </a:cxn>
                  <a:cxn ang="0">
                    <a:pos x="302" y="153"/>
                  </a:cxn>
                  <a:cxn ang="0">
                    <a:pos x="143" y="115"/>
                  </a:cxn>
                  <a:cxn ang="0">
                    <a:pos x="91" y="98"/>
                  </a:cxn>
                  <a:cxn ang="0">
                    <a:pos x="97" y="90"/>
                  </a:cxn>
                  <a:cxn ang="0">
                    <a:pos x="87" y="70"/>
                  </a:cxn>
                  <a:cxn ang="0">
                    <a:pos x="91" y="55"/>
                  </a:cxn>
                  <a:cxn ang="0">
                    <a:pos x="143" y="73"/>
                  </a:cxn>
                  <a:cxn ang="0">
                    <a:pos x="132" y="68"/>
                  </a:cxn>
                  <a:cxn ang="0">
                    <a:pos x="97" y="55"/>
                  </a:cxn>
                  <a:cxn ang="0">
                    <a:pos x="91" y="49"/>
                  </a:cxn>
                  <a:cxn ang="0">
                    <a:pos x="73" y="39"/>
                  </a:cxn>
                  <a:cxn ang="0">
                    <a:pos x="176" y="56"/>
                  </a:cxn>
                  <a:cxn ang="0">
                    <a:pos x="73" y="27"/>
                  </a:cxn>
                  <a:cxn ang="0">
                    <a:pos x="196" y="27"/>
                  </a:cxn>
                  <a:cxn ang="0">
                    <a:pos x="250" y="23"/>
                  </a:cxn>
                  <a:cxn ang="0">
                    <a:pos x="91" y="27"/>
                  </a:cxn>
                  <a:cxn ang="0">
                    <a:pos x="66" y="11"/>
                  </a:cxn>
                  <a:cxn ang="0">
                    <a:pos x="31" y="4"/>
                  </a:cxn>
                  <a:cxn ang="0">
                    <a:pos x="0" y="317"/>
                  </a:cxn>
                </a:cxnLst>
                <a:rect l="0" t="0" r="r" b="b"/>
                <a:pathLst>
                  <a:path w="339" h="366">
                    <a:moveTo>
                      <a:pt x="0" y="317"/>
                    </a:moveTo>
                    <a:lnTo>
                      <a:pt x="2" y="301"/>
                    </a:lnTo>
                    <a:lnTo>
                      <a:pt x="20" y="310"/>
                    </a:lnTo>
                    <a:lnTo>
                      <a:pt x="13" y="289"/>
                    </a:lnTo>
                    <a:lnTo>
                      <a:pt x="31" y="292"/>
                    </a:lnTo>
                    <a:lnTo>
                      <a:pt x="97" y="365"/>
                    </a:lnTo>
                    <a:lnTo>
                      <a:pt x="37" y="301"/>
                    </a:lnTo>
                    <a:lnTo>
                      <a:pt x="30" y="290"/>
                    </a:lnTo>
                    <a:lnTo>
                      <a:pt x="25" y="280"/>
                    </a:lnTo>
                    <a:lnTo>
                      <a:pt x="37" y="283"/>
                    </a:lnTo>
                    <a:lnTo>
                      <a:pt x="75" y="303"/>
                    </a:lnTo>
                    <a:lnTo>
                      <a:pt x="119" y="336"/>
                    </a:lnTo>
                    <a:lnTo>
                      <a:pt x="55" y="292"/>
                    </a:lnTo>
                    <a:lnTo>
                      <a:pt x="34" y="279"/>
                    </a:lnTo>
                    <a:lnTo>
                      <a:pt x="31" y="262"/>
                    </a:lnTo>
                    <a:lnTo>
                      <a:pt x="45" y="268"/>
                    </a:lnTo>
                    <a:lnTo>
                      <a:pt x="43" y="248"/>
                    </a:lnTo>
                    <a:lnTo>
                      <a:pt x="55" y="254"/>
                    </a:lnTo>
                    <a:lnTo>
                      <a:pt x="114" y="320"/>
                    </a:lnTo>
                    <a:lnTo>
                      <a:pt x="50" y="244"/>
                    </a:lnTo>
                    <a:lnTo>
                      <a:pt x="43" y="232"/>
                    </a:lnTo>
                    <a:lnTo>
                      <a:pt x="61" y="240"/>
                    </a:lnTo>
                    <a:lnTo>
                      <a:pt x="108" y="277"/>
                    </a:lnTo>
                    <a:lnTo>
                      <a:pt x="55" y="238"/>
                    </a:lnTo>
                    <a:lnTo>
                      <a:pt x="37" y="219"/>
                    </a:lnTo>
                    <a:lnTo>
                      <a:pt x="55" y="226"/>
                    </a:lnTo>
                    <a:lnTo>
                      <a:pt x="43" y="214"/>
                    </a:lnTo>
                    <a:lnTo>
                      <a:pt x="61" y="216"/>
                    </a:lnTo>
                    <a:lnTo>
                      <a:pt x="77" y="238"/>
                    </a:lnTo>
                    <a:lnTo>
                      <a:pt x="161" y="280"/>
                    </a:lnTo>
                    <a:lnTo>
                      <a:pt x="73" y="232"/>
                    </a:lnTo>
                    <a:lnTo>
                      <a:pt x="55" y="214"/>
                    </a:lnTo>
                    <a:lnTo>
                      <a:pt x="50" y="204"/>
                    </a:lnTo>
                    <a:lnTo>
                      <a:pt x="66" y="214"/>
                    </a:lnTo>
                    <a:lnTo>
                      <a:pt x="55" y="191"/>
                    </a:lnTo>
                    <a:lnTo>
                      <a:pt x="66" y="194"/>
                    </a:lnTo>
                    <a:lnTo>
                      <a:pt x="76" y="205"/>
                    </a:lnTo>
                    <a:lnTo>
                      <a:pt x="192" y="238"/>
                    </a:lnTo>
                    <a:lnTo>
                      <a:pt x="130" y="219"/>
                    </a:lnTo>
                    <a:lnTo>
                      <a:pt x="93" y="207"/>
                    </a:lnTo>
                    <a:lnTo>
                      <a:pt x="83" y="204"/>
                    </a:lnTo>
                    <a:lnTo>
                      <a:pt x="58" y="181"/>
                    </a:lnTo>
                    <a:lnTo>
                      <a:pt x="66" y="185"/>
                    </a:lnTo>
                    <a:lnTo>
                      <a:pt x="61" y="171"/>
                    </a:lnTo>
                    <a:lnTo>
                      <a:pt x="58" y="174"/>
                    </a:lnTo>
                    <a:lnTo>
                      <a:pt x="83" y="180"/>
                    </a:lnTo>
                    <a:lnTo>
                      <a:pt x="66" y="165"/>
                    </a:lnTo>
                    <a:lnTo>
                      <a:pt x="84" y="169"/>
                    </a:lnTo>
                    <a:lnTo>
                      <a:pt x="129" y="175"/>
                    </a:lnTo>
                    <a:lnTo>
                      <a:pt x="176" y="189"/>
                    </a:lnTo>
                    <a:lnTo>
                      <a:pt x="296" y="235"/>
                    </a:lnTo>
                    <a:lnTo>
                      <a:pt x="143" y="178"/>
                    </a:lnTo>
                    <a:lnTo>
                      <a:pt x="85" y="165"/>
                    </a:lnTo>
                    <a:lnTo>
                      <a:pt x="70" y="153"/>
                    </a:lnTo>
                    <a:lnTo>
                      <a:pt x="92" y="159"/>
                    </a:lnTo>
                    <a:lnTo>
                      <a:pt x="66" y="137"/>
                    </a:lnTo>
                    <a:lnTo>
                      <a:pt x="84" y="138"/>
                    </a:lnTo>
                    <a:lnTo>
                      <a:pt x="73" y="127"/>
                    </a:lnTo>
                    <a:lnTo>
                      <a:pt x="75" y="124"/>
                    </a:lnTo>
                    <a:lnTo>
                      <a:pt x="98" y="134"/>
                    </a:lnTo>
                    <a:lnTo>
                      <a:pt x="75" y="117"/>
                    </a:lnTo>
                    <a:lnTo>
                      <a:pt x="93" y="117"/>
                    </a:lnTo>
                    <a:lnTo>
                      <a:pt x="73" y="106"/>
                    </a:lnTo>
                    <a:lnTo>
                      <a:pt x="84" y="106"/>
                    </a:lnTo>
                    <a:lnTo>
                      <a:pt x="73" y="98"/>
                    </a:lnTo>
                    <a:lnTo>
                      <a:pt x="91" y="98"/>
                    </a:lnTo>
                    <a:lnTo>
                      <a:pt x="127" y="113"/>
                    </a:lnTo>
                    <a:lnTo>
                      <a:pt x="188" y="129"/>
                    </a:lnTo>
                    <a:lnTo>
                      <a:pt x="248" y="143"/>
                    </a:lnTo>
                    <a:lnTo>
                      <a:pt x="302" y="153"/>
                    </a:lnTo>
                    <a:lnTo>
                      <a:pt x="173" y="124"/>
                    </a:lnTo>
                    <a:lnTo>
                      <a:pt x="143" y="115"/>
                    </a:lnTo>
                    <a:lnTo>
                      <a:pt x="98" y="103"/>
                    </a:lnTo>
                    <a:lnTo>
                      <a:pt x="91" y="98"/>
                    </a:lnTo>
                    <a:lnTo>
                      <a:pt x="78" y="86"/>
                    </a:lnTo>
                    <a:lnTo>
                      <a:pt x="97" y="90"/>
                    </a:lnTo>
                    <a:lnTo>
                      <a:pt x="76" y="70"/>
                    </a:lnTo>
                    <a:lnTo>
                      <a:pt x="87" y="70"/>
                    </a:lnTo>
                    <a:lnTo>
                      <a:pt x="73" y="55"/>
                    </a:lnTo>
                    <a:lnTo>
                      <a:pt x="91" y="55"/>
                    </a:lnTo>
                    <a:lnTo>
                      <a:pt x="102" y="63"/>
                    </a:lnTo>
                    <a:lnTo>
                      <a:pt x="143" y="73"/>
                    </a:lnTo>
                    <a:lnTo>
                      <a:pt x="261" y="96"/>
                    </a:lnTo>
                    <a:lnTo>
                      <a:pt x="132" y="68"/>
                    </a:lnTo>
                    <a:lnTo>
                      <a:pt x="102" y="61"/>
                    </a:lnTo>
                    <a:lnTo>
                      <a:pt x="97" y="55"/>
                    </a:lnTo>
                    <a:lnTo>
                      <a:pt x="78" y="45"/>
                    </a:lnTo>
                    <a:lnTo>
                      <a:pt x="91" y="49"/>
                    </a:lnTo>
                    <a:lnTo>
                      <a:pt x="61" y="35"/>
                    </a:lnTo>
                    <a:lnTo>
                      <a:pt x="73" y="39"/>
                    </a:lnTo>
                    <a:lnTo>
                      <a:pt x="100" y="39"/>
                    </a:lnTo>
                    <a:lnTo>
                      <a:pt x="176" y="56"/>
                    </a:lnTo>
                    <a:lnTo>
                      <a:pt x="97" y="39"/>
                    </a:lnTo>
                    <a:lnTo>
                      <a:pt x="73" y="27"/>
                    </a:lnTo>
                    <a:lnTo>
                      <a:pt x="97" y="27"/>
                    </a:lnTo>
                    <a:lnTo>
                      <a:pt x="196" y="27"/>
                    </a:lnTo>
                    <a:lnTo>
                      <a:pt x="338" y="14"/>
                    </a:lnTo>
                    <a:lnTo>
                      <a:pt x="250" y="23"/>
                    </a:lnTo>
                    <a:lnTo>
                      <a:pt x="126" y="29"/>
                    </a:lnTo>
                    <a:lnTo>
                      <a:pt x="91" y="27"/>
                    </a:lnTo>
                    <a:lnTo>
                      <a:pt x="78" y="21"/>
                    </a:lnTo>
                    <a:lnTo>
                      <a:pt x="66" y="11"/>
                    </a:lnTo>
                    <a:lnTo>
                      <a:pt x="39" y="0"/>
                    </a:lnTo>
                    <a:lnTo>
                      <a:pt x="31" y="4"/>
                    </a:lnTo>
                    <a:lnTo>
                      <a:pt x="26" y="1"/>
                    </a:lnTo>
                    <a:lnTo>
                      <a:pt x="0" y="317"/>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7" name="Freeform 59"/>
              <p:cNvSpPr>
                <a:spLocks/>
              </p:cNvSpPr>
              <p:nvPr/>
            </p:nvSpPr>
            <p:spPr bwMode="ltGray">
              <a:xfrm>
                <a:off x="1883" y="3715"/>
                <a:ext cx="91" cy="277"/>
              </a:xfrm>
              <a:custGeom>
                <a:avLst/>
                <a:gdLst/>
                <a:ahLst/>
                <a:cxnLst>
                  <a:cxn ang="0">
                    <a:pos x="18" y="0"/>
                  </a:cxn>
                  <a:cxn ang="0">
                    <a:pos x="35" y="21"/>
                  </a:cxn>
                  <a:cxn ang="0">
                    <a:pos x="54" y="54"/>
                  </a:cxn>
                  <a:cxn ang="0">
                    <a:pos x="72" y="100"/>
                  </a:cxn>
                  <a:cxn ang="0">
                    <a:pos x="90" y="159"/>
                  </a:cxn>
                  <a:cxn ang="0">
                    <a:pos x="90" y="221"/>
                  </a:cxn>
                  <a:cxn ang="0">
                    <a:pos x="80" y="276"/>
                  </a:cxn>
                  <a:cxn ang="0">
                    <a:pos x="72" y="276"/>
                  </a:cxn>
                  <a:cxn ang="0">
                    <a:pos x="80" y="221"/>
                  </a:cxn>
                  <a:cxn ang="0">
                    <a:pos x="80" y="175"/>
                  </a:cxn>
                  <a:cxn ang="0">
                    <a:pos x="62" y="125"/>
                  </a:cxn>
                  <a:cxn ang="0">
                    <a:pos x="35" y="75"/>
                  </a:cxn>
                  <a:cxn ang="0">
                    <a:pos x="0" y="12"/>
                  </a:cxn>
                  <a:cxn ang="0">
                    <a:pos x="18" y="0"/>
                  </a:cxn>
                </a:cxnLst>
                <a:rect l="0" t="0" r="r" b="b"/>
                <a:pathLst>
                  <a:path w="91" h="277">
                    <a:moveTo>
                      <a:pt x="18" y="0"/>
                    </a:moveTo>
                    <a:lnTo>
                      <a:pt x="35" y="21"/>
                    </a:lnTo>
                    <a:lnTo>
                      <a:pt x="54" y="54"/>
                    </a:lnTo>
                    <a:lnTo>
                      <a:pt x="72" y="100"/>
                    </a:lnTo>
                    <a:lnTo>
                      <a:pt x="90" y="159"/>
                    </a:lnTo>
                    <a:lnTo>
                      <a:pt x="90" y="221"/>
                    </a:lnTo>
                    <a:lnTo>
                      <a:pt x="80" y="276"/>
                    </a:lnTo>
                    <a:lnTo>
                      <a:pt x="72" y="276"/>
                    </a:lnTo>
                    <a:lnTo>
                      <a:pt x="80" y="221"/>
                    </a:lnTo>
                    <a:lnTo>
                      <a:pt x="80" y="175"/>
                    </a:lnTo>
                    <a:lnTo>
                      <a:pt x="62" y="125"/>
                    </a:lnTo>
                    <a:lnTo>
                      <a:pt x="35" y="75"/>
                    </a:lnTo>
                    <a:lnTo>
                      <a:pt x="0" y="12"/>
                    </a:lnTo>
                    <a:lnTo>
                      <a:pt x="18"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8" name="Freeform 60"/>
              <p:cNvSpPr>
                <a:spLocks/>
              </p:cNvSpPr>
              <p:nvPr/>
            </p:nvSpPr>
            <p:spPr bwMode="ltGray">
              <a:xfrm>
                <a:off x="383" y="3434"/>
                <a:ext cx="244" cy="521"/>
              </a:xfrm>
              <a:custGeom>
                <a:avLst/>
                <a:gdLst/>
                <a:ahLst/>
                <a:cxnLst>
                  <a:cxn ang="0">
                    <a:pos x="239" y="80"/>
                  </a:cxn>
                  <a:cxn ang="0">
                    <a:pos x="222" y="47"/>
                  </a:cxn>
                  <a:cxn ang="0">
                    <a:pos x="214" y="33"/>
                  </a:cxn>
                  <a:cxn ang="0">
                    <a:pos x="197" y="22"/>
                  </a:cxn>
                  <a:cxn ang="0">
                    <a:pos x="179" y="12"/>
                  </a:cxn>
                  <a:cxn ang="0">
                    <a:pos x="157" y="2"/>
                  </a:cxn>
                  <a:cxn ang="0">
                    <a:pos x="137" y="0"/>
                  </a:cxn>
                  <a:cxn ang="0">
                    <a:pos x="120" y="4"/>
                  </a:cxn>
                  <a:cxn ang="0">
                    <a:pos x="99" y="9"/>
                  </a:cxn>
                  <a:cxn ang="0">
                    <a:pos x="76" y="19"/>
                  </a:cxn>
                  <a:cxn ang="0">
                    <a:pos x="63" y="39"/>
                  </a:cxn>
                  <a:cxn ang="0">
                    <a:pos x="48" y="66"/>
                  </a:cxn>
                  <a:cxn ang="0">
                    <a:pos x="34" y="87"/>
                  </a:cxn>
                  <a:cxn ang="0">
                    <a:pos x="22" y="110"/>
                  </a:cxn>
                  <a:cxn ang="0">
                    <a:pos x="9" y="139"/>
                  </a:cxn>
                  <a:cxn ang="0">
                    <a:pos x="0" y="203"/>
                  </a:cxn>
                  <a:cxn ang="0">
                    <a:pos x="3" y="250"/>
                  </a:cxn>
                  <a:cxn ang="0">
                    <a:pos x="14" y="319"/>
                  </a:cxn>
                  <a:cxn ang="0">
                    <a:pos x="34" y="378"/>
                  </a:cxn>
                  <a:cxn ang="0">
                    <a:pos x="76" y="520"/>
                  </a:cxn>
                  <a:cxn ang="0">
                    <a:pos x="60" y="368"/>
                  </a:cxn>
                  <a:cxn ang="0">
                    <a:pos x="51" y="315"/>
                  </a:cxn>
                  <a:cxn ang="0">
                    <a:pos x="45" y="269"/>
                  </a:cxn>
                  <a:cxn ang="0">
                    <a:pos x="42" y="220"/>
                  </a:cxn>
                  <a:cxn ang="0">
                    <a:pos x="48" y="165"/>
                  </a:cxn>
                  <a:cxn ang="0">
                    <a:pos x="55" y="123"/>
                  </a:cxn>
                  <a:cxn ang="0">
                    <a:pos x="65" y="71"/>
                  </a:cxn>
                  <a:cxn ang="0">
                    <a:pos x="83" y="47"/>
                  </a:cxn>
                  <a:cxn ang="0">
                    <a:pos x="105" y="37"/>
                  </a:cxn>
                  <a:cxn ang="0">
                    <a:pos x="166" y="32"/>
                  </a:cxn>
                  <a:cxn ang="0">
                    <a:pos x="202" y="49"/>
                  </a:cxn>
                  <a:cxn ang="0">
                    <a:pos x="243" y="87"/>
                  </a:cxn>
                  <a:cxn ang="0">
                    <a:pos x="239" y="80"/>
                  </a:cxn>
                </a:cxnLst>
                <a:rect l="0" t="0" r="r" b="b"/>
                <a:pathLst>
                  <a:path w="244" h="521">
                    <a:moveTo>
                      <a:pt x="239" y="80"/>
                    </a:moveTo>
                    <a:lnTo>
                      <a:pt x="222" y="47"/>
                    </a:lnTo>
                    <a:lnTo>
                      <a:pt x="214" y="33"/>
                    </a:lnTo>
                    <a:lnTo>
                      <a:pt x="197" y="22"/>
                    </a:lnTo>
                    <a:lnTo>
                      <a:pt x="179" y="12"/>
                    </a:lnTo>
                    <a:lnTo>
                      <a:pt x="157" y="2"/>
                    </a:lnTo>
                    <a:lnTo>
                      <a:pt x="137" y="0"/>
                    </a:lnTo>
                    <a:lnTo>
                      <a:pt x="120" y="4"/>
                    </a:lnTo>
                    <a:lnTo>
                      <a:pt x="99" y="9"/>
                    </a:lnTo>
                    <a:lnTo>
                      <a:pt x="76" y="19"/>
                    </a:lnTo>
                    <a:lnTo>
                      <a:pt x="63" y="39"/>
                    </a:lnTo>
                    <a:lnTo>
                      <a:pt x="48" y="66"/>
                    </a:lnTo>
                    <a:lnTo>
                      <a:pt x="34" y="87"/>
                    </a:lnTo>
                    <a:lnTo>
                      <a:pt x="22" y="110"/>
                    </a:lnTo>
                    <a:lnTo>
                      <a:pt x="9" y="139"/>
                    </a:lnTo>
                    <a:lnTo>
                      <a:pt x="0" y="203"/>
                    </a:lnTo>
                    <a:lnTo>
                      <a:pt x="3" y="250"/>
                    </a:lnTo>
                    <a:lnTo>
                      <a:pt x="14" y="319"/>
                    </a:lnTo>
                    <a:lnTo>
                      <a:pt x="34" y="378"/>
                    </a:lnTo>
                    <a:lnTo>
                      <a:pt x="76" y="520"/>
                    </a:lnTo>
                    <a:lnTo>
                      <a:pt x="60" y="368"/>
                    </a:lnTo>
                    <a:lnTo>
                      <a:pt x="51" y="315"/>
                    </a:lnTo>
                    <a:lnTo>
                      <a:pt x="45" y="269"/>
                    </a:lnTo>
                    <a:lnTo>
                      <a:pt x="42" y="220"/>
                    </a:lnTo>
                    <a:lnTo>
                      <a:pt x="48" y="165"/>
                    </a:lnTo>
                    <a:lnTo>
                      <a:pt x="55" y="123"/>
                    </a:lnTo>
                    <a:lnTo>
                      <a:pt x="65" y="71"/>
                    </a:lnTo>
                    <a:lnTo>
                      <a:pt x="83" y="47"/>
                    </a:lnTo>
                    <a:lnTo>
                      <a:pt x="105" y="37"/>
                    </a:lnTo>
                    <a:lnTo>
                      <a:pt x="166" y="32"/>
                    </a:lnTo>
                    <a:lnTo>
                      <a:pt x="202" y="49"/>
                    </a:lnTo>
                    <a:lnTo>
                      <a:pt x="243" y="87"/>
                    </a:lnTo>
                    <a:lnTo>
                      <a:pt x="239" y="8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69" name="Freeform 61"/>
              <p:cNvSpPr>
                <a:spLocks/>
              </p:cNvSpPr>
              <p:nvPr/>
            </p:nvSpPr>
            <p:spPr bwMode="ltGray">
              <a:xfrm>
                <a:off x="558" y="3063"/>
                <a:ext cx="250" cy="509"/>
              </a:xfrm>
              <a:custGeom>
                <a:avLst/>
                <a:gdLst/>
                <a:ahLst/>
                <a:cxnLst>
                  <a:cxn ang="0">
                    <a:pos x="73" y="508"/>
                  </a:cxn>
                  <a:cxn ang="0">
                    <a:pos x="55" y="420"/>
                  </a:cxn>
                  <a:cxn ang="0">
                    <a:pos x="48" y="383"/>
                  </a:cxn>
                  <a:cxn ang="0">
                    <a:pos x="29" y="337"/>
                  </a:cxn>
                  <a:cxn ang="0">
                    <a:pos x="12" y="294"/>
                  </a:cxn>
                  <a:cxn ang="0">
                    <a:pos x="2" y="268"/>
                  </a:cxn>
                  <a:cxn ang="0">
                    <a:pos x="0" y="242"/>
                  </a:cxn>
                  <a:cxn ang="0">
                    <a:pos x="4" y="203"/>
                  </a:cxn>
                  <a:cxn ang="0">
                    <a:pos x="8" y="165"/>
                  </a:cxn>
                  <a:cxn ang="0">
                    <a:pos x="34" y="70"/>
                  </a:cxn>
                  <a:cxn ang="0">
                    <a:pos x="48" y="46"/>
                  </a:cxn>
                  <a:cxn ang="0">
                    <a:pos x="71" y="21"/>
                  </a:cxn>
                  <a:cxn ang="0">
                    <a:pos x="90" y="6"/>
                  </a:cxn>
                  <a:cxn ang="0">
                    <a:pos x="115" y="0"/>
                  </a:cxn>
                  <a:cxn ang="0">
                    <a:pos x="135" y="11"/>
                  </a:cxn>
                  <a:cxn ang="0">
                    <a:pos x="161" y="21"/>
                  </a:cxn>
                  <a:cxn ang="0">
                    <a:pos x="187" y="51"/>
                  </a:cxn>
                  <a:cxn ang="0">
                    <a:pos x="196" y="72"/>
                  </a:cxn>
                  <a:cxn ang="0">
                    <a:pos x="212" y="103"/>
                  </a:cxn>
                  <a:cxn ang="0">
                    <a:pos x="224" y="129"/>
                  </a:cxn>
                  <a:cxn ang="0">
                    <a:pos x="246" y="263"/>
                  </a:cxn>
                  <a:cxn ang="0">
                    <a:pos x="249" y="287"/>
                  </a:cxn>
                  <a:cxn ang="0">
                    <a:pos x="244" y="332"/>
                  </a:cxn>
                  <a:cxn ang="0">
                    <a:pos x="230" y="456"/>
                  </a:cxn>
                  <a:cxn ang="0">
                    <a:pos x="231" y="334"/>
                  </a:cxn>
                  <a:cxn ang="0">
                    <a:pos x="224" y="280"/>
                  </a:cxn>
                  <a:cxn ang="0">
                    <a:pos x="219" y="248"/>
                  </a:cxn>
                  <a:cxn ang="0">
                    <a:pos x="208" y="203"/>
                  </a:cxn>
                  <a:cxn ang="0">
                    <a:pos x="198" y="159"/>
                  </a:cxn>
                  <a:cxn ang="0">
                    <a:pos x="183" y="117"/>
                  </a:cxn>
                  <a:cxn ang="0">
                    <a:pos x="166" y="77"/>
                  </a:cxn>
                  <a:cxn ang="0">
                    <a:pos x="151" y="42"/>
                  </a:cxn>
                  <a:cxn ang="0">
                    <a:pos x="135" y="21"/>
                  </a:cxn>
                  <a:cxn ang="0">
                    <a:pos x="118" y="13"/>
                  </a:cxn>
                  <a:cxn ang="0">
                    <a:pos x="100" y="21"/>
                  </a:cxn>
                  <a:cxn ang="0">
                    <a:pos x="88" y="40"/>
                  </a:cxn>
                  <a:cxn ang="0">
                    <a:pos x="80" y="72"/>
                  </a:cxn>
                  <a:cxn ang="0">
                    <a:pos x="80" y="97"/>
                  </a:cxn>
                  <a:cxn ang="0">
                    <a:pos x="74" y="144"/>
                  </a:cxn>
                  <a:cxn ang="0">
                    <a:pos x="67" y="173"/>
                  </a:cxn>
                  <a:cxn ang="0">
                    <a:pos x="50" y="218"/>
                  </a:cxn>
                  <a:cxn ang="0">
                    <a:pos x="48" y="242"/>
                  </a:cxn>
                  <a:cxn ang="0">
                    <a:pos x="44" y="265"/>
                  </a:cxn>
                  <a:cxn ang="0">
                    <a:pos x="44" y="299"/>
                  </a:cxn>
                  <a:cxn ang="0">
                    <a:pos x="74" y="412"/>
                  </a:cxn>
                  <a:cxn ang="0">
                    <a:pos x="73" y="508"/>
                  </a:cxn>
                </a:cxnLst>
                <a:rect l="0" t="0" r="r" b="b"/>
                <a:pathLst>
                  <a:path w="250" h="509">
                    <a:moveTo>
                      <a:pt x="73" y="508"/>
                    </a:moveTo>
                    <a:lnTo>
                      <a:pt x="55" y="420"/>
                    </a:lnTo>
                    <a:lnTo>
                      <a:pt x="48" y="383"/>
                    </a:lnTo>
                    <a:lnTo>
                      <a:pt x="29" y="337"/>
                    </a:lnTo>
                    <a:lnTo>
                      <a:pt x="12" y="294"/>
                    </a:lnTo>
                    <a:lnTo>
                      <a:pt x="2" y="268"/>
                    </a:lnTo>
                    <a:lnTo>
                      <a:pt x="0" y="242"/>
                    </a:lnTo>
                    <a:lnTo>
                      <a:pt x="4" y="203"/>
                    </a:lnTo>
                    <a:lnTo>
                      <a:pt x="8" y="165"/>
                    </a:lnTo>
                    <a:lnTo>
                      <a:pt x="34" y="70"/>
                    </a:lnTo>
                    <a:lnTo>
                      <a:pt x="48" y="46"/>
                    </a:lnTo>
                    <a:lnTo>
                      <a:pt x="71" y="21"/>
                    </a:lnTo>
                    <a:lnTo>
                      <a:pt x="90" y="6"/>
                    </a:lnTo>
                    <a:lnTo>
                      <a:pt x="115" y="0"/>
                    </a:lnTo>
                    <a:lnTo>
                      <a:pt x="135" y="11"/>
                    </a:lnTo>
                    <a:lnTo>
                      <a:pt x="161" y="21"/>
                    </a:lnTo>
                    <a:lnTo>
                      <a:pt x="187" y="51"/>
                    </a:lnTo>
                    <a:lnTo>
                      <a:pt x="196" y="72"/>
                    </a:lnTo>
                    <a:lnTo>
                      <a:pt x="212" y="103"/>
                    </a:lnTo>
                    <a:lnTo>
                      <a:pt x="224" y="129"/>
                    </a:lnTo>
                    <a:lnTo>
                      <a:pt x="246" y="263"/>
                    </a:lnTo>
                    <a:lnTo>
                      <a:pt x="249" y="287"/>
                    </a:lnTo>
                    <a:lnTo>
                      <a:pt x="244" y="332"/>
                    </a:lnTo>
                    <a:lnTo>
                      <a:pt x="230" y="456"/>
                    </a:lnTo>
                    <a:lnTo>
                      <a:pt x="231" y="334"/>
                    </a:lnTo>
                    <a:lnTo>
                      <a:pt x="224" y="280"/>
                    </a:lnTo>
                    <a:lnTo>
                      <a:pt x="219" y="248"/>
                    </a:lnTo>
                    <a:lnTo>
                      <a:pt x="208" y="203"/>
                    </a:lnTo>
                    <a:lnTo>
                      <a:pt x="198" y="159"/>
                    </a:lnTo>
                    <a:lnTo>
                      <a:pt x="183" y="117"/>
                    </a:lnTo>
                    <a:lnTo>
                      <a:pt x="166" y="77"/>
                    </a:lnTo>
                    <a:lnTo>
                      <a:pt x="151" y="42"/>
                    </a:lnTo>
                    <a:lnTo>
                      <a:pt x="135" y="21"/>
                    </a:lnTo>
                    <a:lnTo>
                      <a:pt x="118" y="13"/>
                    </a:lnTo>
                    <a:lnTo>
                      <a:pt x="100" y="21"/>
                    </a:lnTo>
                    <a:lnTo>
                      <a:pt x="88" y="40"/>
                    </a:lnTo>
                    <a:lnTo>
                      <a:pt x="80" y="72"/>
                    </a:lnTo>
                    <a:lnTo>
                      <a:pt x="80" y="97"/>
                    </a:lnTo>
                    <a:lnTo>
                      <a:pt x="74" y="144"/>
                    </a:lnTo>
                    <a:lnTo>
                      <a:pt x="67" y="173"/>
                    </a:lnTo>
                    <a:lnTo>
                      <a:pt x="50" y="218"/>
                    </a:lnTo>
                    <a:lnTo>
                      <a:pt x="48" y="242"/>
                    </a:lnTo>
                    <a:lnTo>
                      <a:pt x="44" y="265"/>
                    </a:lnTo>
                    <a:lnTo>
                      <a:pt x="44" y="299"/>
                    </a:lnTo>
                    <a:lnTo>
                      <a:pt x="74" y="412"/>
                    </a:lnTo>
                    <a:lnTo>
                      <a:pt x="73" y="508"/>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70" name="Group 62"/>
              <p:cNvGrpSpPr>
                <a:grpSpLocks/>
              </p:cNvGrpSpPr>
              <p:nvPr/>
            </p:nvGrpSpPr>
            <p:grpSpPr bwMode="auto">
              <a:xfrm>
                <a:off x="697" y="2551"/>
                <a:ext cx="602" cy="744"/>
                <a:chOff x="697" y="2551"/>
                <a:chExt cx="602" cy="744"/>
              </a:xfrm>
            </p:grpSpPr>
            <p:sp>
              <p:nvSpPr>
                <p:cNvPr id="76" name="Freeform 63"/>
                <p:cNvSpPr>
                  <a:spLocks/>
                </p:cNvSpPr>
                <p:nvPr/>
              </p:nvSpPr>
              <p:spPr bwMode="ltGray">
                <a:xfrm>
                  <a:off x="697" y="2551"/>
                  <a:ext cx="331" cy="740"/>
                </a:xfrm>
                <a:custGeom>
                  <a:avLst/>
                  <a:gdLst/>
                  <a:ahLst/>
                  <a:cxnLst>
                    <a:cxn ang="0">
                      <a:pos x="310" y="17"/>
                    </a:cxn>
                    <a:cxn ang="0">
                      <a:pos x="308" y="0"/>
                    </a:cxn>
                    <a:cxn ang="0">
                      <a:pos x="285" y="6"/>
                    </a:cxn>
                    <a:cxn ang="0">
                      <a:pos x="271" y="25"/>
                    </a:cxn>
                    <a:cxn ang="0">
                      <a:pos x="9" y="162"/>
                    </a:cxn>
                    <a:cxn ang="0">
                      <a:pos x="242" y="65"/>
                    </a:cxn>
                    <a:cxn ang="0">
                      <a:pos x="246" y="84"/>
                    </a:cxn>
                    <a:cxn ang="0">
                      <a:pos x="131" y="200"/>
                    </a:cxn>
                    <a:cxn ang="0">
                      <a:pos x="272" y="107"/>
                    </a:cxn>
                    <a:cxn ang="0">
                      <a:pos x="254" y="146"/>
                    </a:cxn>
                    <a:cxn ang="0">
                      <a:pos x="209" y="209"/>
                    </a:cxn>
                    <a:cxn ang="0">
                      <a:pos x="72" y="377"/>
                    </a:cxn>
                    <a:cxn ang="0">
                      <a:pos x="77" y="363"/>
                    </a:cxn>
                    <a:cxn ang="0">
                      <a:pos x="167" y="259"/>
                    </a:cxn>
                    <a:cxn ang="0">
                      <a:pos x="238" y="178"/>
                    </a:cxn>
                    <a:cxn ang="0">
                      <a:pos x="271" y="139"/>
                    </a:cxn>
                    <a:cxn ang="0">
                      <a:pos x="277" y="152"/>
                    </a:cxn>
                    <a:cxn ang="0">
                      <a:pos x="238" y="203"/>
                    </a:cxn>
                    <a:cxn ang="0">
                      <a:pos x="183" y="274"/>
                    </a:cxn>
                    <a:cxn ang="0">
                      <a:pos x="254" y="178"/>
                    </a:cxn>
                    <a:cxn ang="0">
                      <a:pos x="277" y="152"/>
                    </a:cxn>
                    <a:cxn ang="0">
                      <a:pos x="279" y="180"/>
                    </a:cxn>
                    <a:cxn ang="0">
                      <a:pos x="254" y="229"/>
                    </a:cxn>
                    <a:cxn ang="0">
                      <a:pos x="183" y="294"/>
                    </a:cxn>
                    <a:cxn ang="0">
                      <a:pos x="121" y="352"/>
                    </a:cxn>
                    <a:cxn ang="0">
                      <a:pos x="192" y="292"/>
                    </a:cxn>
                    <a:cxn ang="0">
                      <a:pos x="265" y="222"/>
                    </a:cxn>
                    <a:cxn ang="0">
                      <a:pos x="263" y="246"/>
                    </a:cxn>
                    <a:cxn ang="0">
                      <a:pos x="265" y="287"/>
                    </a:cxn>
                    <a:cxn ang="0">
                      <a:pos x="254" y="306"/>
                    </a:cxn>
                    <a:cxn ang="0">
                      <a:pos x="194" y="366"/>
                    </a:cxn>
                    <a:cxn ang="0">
                      <a:pos x="82" y="460"/>
                    </a:cxn>
                    <a:cxn ang="0">
                      <a:pos x="99" y="440"/>
                    </a:cxn>
                    <a:cxn ang="0">
                      <a:pos x="238" y="325"/>
                    </a:cxn>
                    <a:cxn ang="0">
                      <a:pos x="281" y="276"/>
                    </a:cxn>
                    <a:cxn ang="0">
                      <a:pos x="170" y="424"/>
                    </a:cxn>
                    <a:cxn ang="0">
                      <a:pos x="280" y="320"/>
                    </a:cxn>
                    <a:cxn ang="0">
                      <a:pos x="277" y="362"/>
                    </a:cxn>
                    <a:cxn ang="0">
                      <a:pos x="222" y="460"/>
                    </a:cxn>
                    <a:cxn ang="0">
                      <a:pos x="127" y="531"/>
                    </a:cxn>
                    <a:cxn ang="0">
                      <a:pos x="38" y="595"/>
                    </a:cxn>
                    <a:cxn ang="0">
                      <a:pos x="171" y="506"/>
                    </a:cxn>
                    <a:cxn ang="0">
                      <a:pos x="226" y="454"/>
                    </a:cxn>
                    <a:cxn ang="0">
                      <a:pos x="277" y="378"/>
                    </a:cxn>
                    <a:cxn ang="0">
                      <a:pos x="271" y="413"/>
                    </a:cxn>
                    <a:cxn ang="0">
                      <a:pos x="268" y="446"/>
                    </a:cxn>
                    <a:cxn ang="0">
                      <a:pos x="271" y="479"/>
                    </a:cxn>
                    <a:cxn ang="0">
                      <a:pos x="222" y="544"/>
                    </a:cxn>
                    <a:cxn ang="0">
                      <a:pos x="130" y="602"/>
                    </a:cxn>
                    <a:cxn ang="0">
                      <a:pos x="136" y="597"/>
                    </a:cxn>
                    <a:cxn ang="0">
                      <a:pos x="249" y="518"/>
                    </a:cxn>
                    <a:cxn ang="0">
                      <a:pos x="244" y="538"/>
                    </a:cxn>
                    <a:cxn ang="0">
                      <a:pos x="249" y="550"/>
                    </a:cxn>
                    <a:cxn ang="0">
                      <a:pos x="254" y="569"/>
                    </a:cxn>
                    <a:cxn ang="0">
                      <a:pos x="199" y="628"/>
                    </a:cxn>
                    <a:cxn ang="0">
                      <a:pos x="137" y="641"/>
                    </a:cxn>
                    <a:cxn ang="0">
                      <a:pos x="249" y="589"/>
                    </a:cxn>
                    <a:cxn ang="0">
                      <a:pos x="244" y="618"/>
                    </a:cxn>
                    <a:cxn ang="0">
                      <a:pos x="250" y="635"/>
                    </a:cxn>
                    <a:cxn ang="0">
                      <a:pos x="121" y="739"/>
                    </a:cxn>
                    <a:cxn ang="0">
                      <a:pos x="244" y="659"/>
                    </a:cxn>
                    <a:cxn ang="0">
                      <a:pos x="270" y="631"/>
                    </a:cxn>
                    <a:cxn ang="0">
                      <a:pos x="286" y="605"/>
                    </a:cxn>
                  </a:cxnLst>
                  <a:rect l="0" t="0" r="r" b="b"/>
                  <a:pathLst>
                    <a:path w="331" h="740">
                      <a:moveTo>
                        <a:pt x="305" y="56"/>
                      </a:moveTo>
                      <a:lnTo>
                        <a:pt x="310" y="17"/>
                      </a:lnTo>
                      <a:lnTo>
                        <a:pt x="330" y="13"/>
                      </a:lnTo>
                      <a:lnTo>
                        <a:pt x="308" y="0"/>
                      </a:lnTo>
                      <a:lnTo>
                        <a:pt x="300" y="1"/>
                      </a:lnTo>
                      <a:lnTo>
                        <a:pt x="285" y="6"/>
                      </a:lnTo>
                      <a:lnTo>
                        <a:pt x="284" y="18"/>
                      </a:lnTo>
                      <a:lnTo>
                        <a:pt x="271" y="25"/>
                      </a:lnTo>
                      <a:lnTo>
                        <a:pt x="160" y="132"/>
                      </a:lnTo>
                      <a:lnTo>
                        <a:pt x="9" y="162"/>
                      </a:lnTo>
                      <a:lnTo>
                        <a:pt x="158" y="131"/>
                      </a:lnTo>
                      <a:lnTo>
                        <a:pt x="242" y="65"/>
                      </a:lnTo>
                      <a:lnTo>
                        <a:pt x="271" y="55"/>
                      </a:lnTo>
                      <a:lnTo>
                        <a:pt x="246" y="84"/>
                      </a:lnTo>
                      <a:lnTo>
                        <a:pt x="271" y="86"/>
                      </a:lnTo>
                      <a:lnTo>
                        <a:pt x="131" y="200"/>
                      </a:lnTo>
                      <a:lnTo>
                        <a:pt x="226" y="128"/>
                      </a:lnTo>
                      <a:lnTo>
                        <a:pt x="272" y="107"/>
                      </a:lnTo>
                      <a:lnTo>
                        <a:pt x="271" y="123"/>
                      </a:lnTo>
                      <a:lnTo>
                        <a:pt x="254" y="146"/>
                      </a:lnTo>
                      <a:lnTo>
                        <a:pt x="242" y="165"/>
                      </a:lnTo>
                      <a:lnTo>
                        <a:pt x="209" y="209"/>
                      </a:lnTo>
                      <a:lnTo>
                        <a:pt x="148" y="287"/>
                      </a:lnTo>
                      <a:lnTo>
                        <a:pt x="72" y="377"/>
                      </a:lnTo>
                      <a:lnTo>
                        <a:pt x="10" y="440"/>
                      </a:lnTo>
                      <a:lnTo>
                        <a:pt x="77" y="363"/>
                      </a:lnTo>
                      <a:lnTo>
                        <a:pt x="116" y="318"/>
                      </a:lnTo>
                      <a:lnTo>
                        <a:pt x="167" y="259"/>
                      </a:lnTo>
                      <a:lnTo>
                        <a:pt x="193" y="222"/>
                      </a:lnTo>
                      <a:lnTo>
                        <a:pt x="238" y="178"/>
                      </a:lnTo>
                      <a:lnTo>
                        <a:pt x="254" y="158"/>
                      </a:lnTo>
                      <a:lnTo>
                        <a:pt x="271" y="139"/>
                      </a:lnTo>
                      <a:lnTo>
                        <a:pt x="262" y="141"/>
                      </a:lnTo>
                      <a:lnTo>
                        <a:pt x="277" y="152"/>
                      </a:lnTo>
                      <a:lnTo>
                        <a:pt x="261" y="165"/>
                      </a:lnTo>
                      <a:lnTo>
                        <a:pt x="238" y="203"/>
                      </a:lnTo>
                      <a:lnTo>
                        <a:pt x="211" y="243"/>
                      </a:lnTo>
                      <a:lnTo>
                        <a:pt x="183" y="274"/>
                      </a:lnTo>
                      <a:lnTo>
                        <a:pt x="232" y="209"/>
                      </a:lnTo>
                      <a:lnTo>
                        <a:pt x="254" y="178"/>
                      </a:lnTo>
                      <a:lnTo>
                        <a:pt x="271" y="152"/>
                      </a:lnTo>
                      <a:lnTo>
                        <a:pt x="277" y="152"/>
                      </a:lnTo>
                      <a:lnTo>
                        <a:pt x="264" y="190"/>
                      </a:lnTo>
                      <a:lnTo>
                        <a:pt x="279" y="180"/>
                      </a:lnTo>
                      <a:lnTo>
                        <a:pt x="271" y="203"/>
                      </a:lnTo>
                      <a:lnTo>
                        <a:pt x="254" y="229"/>
                      </a:lnTo>
                      <a:lnTo>
                        <a:pt x="222" y="267"/>
                      </a:lnTo>
                      <a:lnTo>
                        <a:pt x="183" y="294"/>
                      </a:lnTo>
                      <a:lnTo>
                        <a:pt x="148" y="325"/>
                      </a:lnTo>
                      <a:lnTo>
                        <a:pt x="121" y="352"/>
                      </a:lnTo>
                      <a:lnTo>
                        <a:pt x="137" y="339"/>
                      </a:lnTo>
                      <a:lnTo>
                        <a:pt x="192" y="292"/>
                      </a:lnTo>
                      <a:lnTo>
                        <a:pt x="254" y="236"/>
                      </a:lnTo>
                      <a:lnTo>
                        <a:pt x="265" y="222"/>
                      </a:lnTo>
                      <a:lnTo>
                        <a:pt x="277" y="203"/>
                      </a:lnTo>
                      <a:lnTo>
                        <a:pt x="263" y="246"/>
                      </a:lnTo>
                      <a:lnTo>
                        <a:pt x="286" y="230"/>
                      </a:lnTo>
                      <a:lnTo>
                        <a:pt x="265" y="287"/>
                      </a:lnTo>
                      <a:lnTo>
                        <a:pt x="261" y="299"/>
                      </a:lnTo>
                      <a:lnTo>
                        <a:pt x="254" y="306"/>
                      </a:lnTo>
                      <a:lnTo>
                        <a:pt x="225" y="337"/>
                      </a:lnTo>
                      <a:lnTo>
                        <a:pt x="194" y="366"/>
                      </a:lnTo>
                      <a:lnTo>
                        <a:pt x="137" y="415"/>
                      </a:lnTo>
                      <a:lnTo>
                        <a:pt x="82" y="460"/>
                      </a:lnTo>
                      <a:lnTo>
                        <a:pt x="0" y="524"/>
                      </a:lnTo>
                      <a:lnTo>
                        <a:pt x="99" y="440"/>
                      </a:lnTo>
                      <a:lnTo>
                        <a:pt x="199" y="357"/>
                      </a:lnTo>
                      <a:lnTo>
                        <a:pt x="238" y="325"/>
                      </a:lnTo>
                      <a:lnTo>
                        <a:pt x="262" y="290"/>
                      </a:lnTo>
                      <a:lnTo>
                        <a:pt x="281" y="276"/>
                      </a:lnTo>
                      <a:lnTo>
                        <a:pt x="286" y="278"/>
                      </a:lnTo>
                      <a:lnTo>
                        <a:pt x="170" y="424"/>
                      </a:lnTo>
                      <a:lnTo>
                        <a:pt x="258" y="324"/>
                      </a:lnTo>
                      <a:lnTo>
                        <a:pt x="280" y="320"/>
                      </a:lnTo>
                      <a:lnTo>
                        <a:pt x="255" y="375"/>
                      </a:lnTo>
                      <a:lnTo>
                        <a:pt x="277" y="362"/>
                      </a:lnTo>
                      <a:lnTo>
                        <a:pt x="244" y="422"/>
                      </a:lnTo>
                      <a:lnTo>
                        <a:pt x="222" y="460"/>
                      </a:lnTo>
                      <a:lnTo>
                        <a:pt x="183" y="492"/>
                      </a:lnTo>
                      <a:lnTo>
                        <a:pt x="127" y="531"/>
                      </a:lnTo>
                      <a:lnTo>
                        <a:pt x="77" y="569"/>
                      </a:lnTo>
                      <a:lnTo>
                        <a:pt x="38" y="595"/>
                      </a:lnTo>
                      <a:lnTo>
                        <a:pt x="10" y="609"/>
                      </a:lnTo>
                      <a:lnTo>
                        <a:pt x="171" y="506"/>
                      </a:lnTo>
                      <a:lnTo>
                        <a:pt x="209" y="475"/>
                      </a:lnTo>
                      <a:lnTo>
                        <a:pt x="226" y="454"/>
                      </a:lnTo>
                      <a:lnTo>
                        <a:pt x="252" y="415"/>
                      </a:lnTo>
                      <a:lnTo>
                        <a:pt x="277" y="378"/>
                      </a:lnTo>
                      <a:lnTo>
                        <a:pt x="250" y="432"/>
                      </a:lnTo>
                      <a:lnTo>
                        <a:pt x="271" y="413"/>
                      </a:lnTo>
                      <a:lnTo>
                        <a:pt x="249" y="455"/>
                      </a:lnTo>
                      <a:lnTo>
                        <a:pt x="268" y="446"/>
                      </a:lnTo>
                      <a:lnTo>
                        <a:pt x="247" y="497"/>
                      </a:lnTo>
                      <a:lnTo>
                        <a:pt x="271" y="479"/>
                      </a:lnTo>
                      <a:lnTo>
                        <a:pt x="249" y="506"/>
                      </a:lnTo>
                      <a:lnTo>
                        <a:pt x="222" y="544"/>
                      </a:lnTo>
                      <a:lnTo>
                        <a:pt x="199" y="555"/>
                      </a:lnTo>
                      <a:lnTo>
                        <a:pt x="130" y="602"/>
                      </a:lnTo>
                      <a:lnTo>
                        <a:pt x="66" y="628"/>
                      </a:lnTo>
                      <a:lnTo>
                        <a:pt x="136" y="597"/>
                      </a:lnTo>
                      <a:lnTo>
                        <a:pt x="193" y="557"/>
                      </a:lnTo>
                      <a:lnTo>
                        <a:pt x="249" y="518"/>
                      </a:lnTo>
                      <a:lnTo>
                        <a:pt x="265" y="500"/>
                      </a:lnTo>
                      <a:lnTo>
                        <a:pt x="244" y="538"/>
                      </a:lnTo>
                      <a:lnTo>
                        <a:pt x="261" y="531"/>
                      </a:lnTo>
                      <a:lnTo>
                        <a:pt x="249" y="550"/>
                      </a:lnTo>
                      <a:lnTo>
                        <a:pt x="244" y="576"/>
                      </a:lnTo>
                      <a:lnTo>
                        <a:pt x="254" y="569"/>
                      </a:lnTo>
                      <a:lnTo>
                        <a:pt x="241" y="591"/>
                      </a:lnTo>
                      <a:lnTo>
                        <a:pt x="199" y="628"/>
                      </a:lnTo>
                      <a:lnTo>
                        <a:pt x="171" y="633"/>
                      </a:lnTo>
                      <a:lnTo>
                        <a:pt x="137" y="641"/>
                      </a:lnTo>
                      <a:lnTo>
                        <a:pt x="205" y="621"/>
                      </a:lnTo>
                      <a:lnTo>
                        <a:pt x="249" y="589"/>
                      </a:lnTo>
                      <a:lnTo>
                        <a:pt x="261" y="564"/>
                      </a:lnTo>
                      <a:lnTo>
                        <a:pt x="244" y="618"/>
                      </a:lnTo>
                      <a:lnTo>
                        <a:pt x="262" y="605"/>
                      </a:lnTo>
                      <a:lnTo>
                        <a:pt x="250" y="635"/>
                      </a:lnTo>
                      <a:lnTo>
                        <a:pt x="232" y="675"/>
                      </a:lnTo>
                      <a:lnTo>
                        <a:pt x="121" y="739"/>
                      </a:lnTo>
                      <a:lnTo>
                        <a:pt x="233" y="680"/>
                      </a:lnTo>
                      <a:lnTo>
                        <a:pt x="244" y="659"/>
                      </a:lnTo>
                      <a:lnTo>
                        <a:pt x="250" y="647"/>
                      </a:lnTo>
                      <a:lnTo>
                        <a:pt x="270" y="631"/>
                      </a:lnTo>
                      <a:lnTo>
                        <a:pt x="281" y="661"/>
                      </a:lnTo>
                      <a:lnTo>
                        <a:pt x="286" y="605"/>
                      </a:lnTo>
                      <a:lnTo>
                        <a:pt x="305" y="56"/>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77" name="Freeform 64"/>
                <p:cNvSpPr>
                  <a:spLocks/>
                </p:cNvSpPr>
                <p:nvPr/>
              </p:nvSpPr>
              <p:spPr bwMode="ltGray">
                <a:xfrm>
                  <a:off x="977" y="2551"/>
                  <a:ext cx="322" cy="744"/>
                </a:xfrm>
                <a:custGeom>
                  <a:avLst/>
                  <a:gdLst/>
                  <a:ahLst/>
                  <a:cxnLst>
                    <a:cxn ang="0">
                      <a:pos x="2" y="614"/>
                    </a:cxn>
                    <a:cxn ang="0">
                      <a:pos x="12" y="588"/>
                    </a:cxn>
                    <a:cxn ang="0">
                      <a:pos x="91" y="743"/>
                    </a:cxn>
                    <a:cxn ang="0">
                      <a:pos x="28" y="593"/>
                    </a:cxn>
                    <a:cxn ang="0">
                      <a:pos x="35" y="575"/>
                    </a:cxn>
                    <a:cxn ang="0">
                      <a:pos x="113" y="686"/>
                    </a:cxn>
                    <a:cxn ang="0">
                      <a:pos x="33" y="569"/>
                    </a:cxn>
                    <a:cxn ang="0">
                      <a:pos x="43" y="544"/>
                    </a:cxn>
                    <a:cxn ang="0">
                      <a:pos x="52" y="517"/>
                    </a:cxn>
                    <a:cxn ang="0">
                      <a:pos x="47" y="499"/>
                    </a:cxn>
                    <a:cxn ang="0">
                      <a:pos x="58" y="487"/>
                    </a:cxn>
                    <a:cxn ang="0">
                      <a:pos x="52" y="486"/>
                    </a:cxn>
                    <a:cxn ang="0">
                      <a:pos x="52" y="460"/>
                    </a:cxn>
                    <a:cxn ang="0">
                      <a:pos x="58" y="440"/>
                    </a:cxn>
                    <a:cxn ang="0">
                      <a:pos x="152" y="570"/>
                    </a:cxn>
                    <a:cxn ang="0">
                      <a:pos x="52" y="434"/>
                    </a:cxn>
                    <a:cxn ang="0">
                      <a:pos x="63" y="434"/>
                    </a:cxn>
                    <a:cxn ang="0">
                      <a:pos x="63" y="395"/>
                    </a:cxn>
                    <a:cxn ang="0">
                      <a:pos x="183" y="486"/>
                    </a:cxn>
                    <a:cxn ang="0">
                      <a:pos x="89" y="423"/>
                    </a:cxn>
                    <a:cxn ang="0">
                      <a:pos x="55" y="370"/>
                    </a:cxn>
                    <a:cxn ang="0">
                      <a:pos x="58" y="350"/>
                    </a:cxn>
                    <a:cxn ang="0">
                      <a:pos x="79" y="367"/>
                    </a:cxn>
                    <a:cxn ang="0">
                      <a:pos x="80" y="344"/>
                    </a:cxn>
                    <a:cxn ang="0">
                      <a:pos x="168" y="383"/>
                    </a:cxn>
                    <a:cxn ang="0">
                      <a:pos x="136" y="364"/>
                    </a:cxn>
                    <a:cxn ang="0">
                      <a:pos x="67" y="313"/>
                    </a:cxn>
                    <a:cxn ang="0">
                      <a:pos x="63" y="278"/>
                    </a:cxn>
                    <a:cxn ang="0">
                      <a:pos x="69" y="258"/>
                    </a:cxn>
                    <a:cxn ang="0">
                      <a:pos x="92" y="273"/>
                    </a:cxn>
                    <a:cxn ang="0">
                      <a:pos x="88" y="238"/>
                    </a:cxn>
                    <a:cxn ang="0">
                      <a:pos x="80" y="215"/>
                    </a:cxn>
                    <a:cxn ang="0">
                      <a:pos x="85" y="201"/>
                    </a:cxn>
                    <a:cxn ang="0">
                      <a:pos x="178" y="265"/>
                    </a:cxn>
                    <a:cxn ang="0">
                      <a:pos x="287" y="313"/>
                    </a:cxn>
                    <a:cxn ang="0">
                      <a:pos x="136" y="235"/>
                    </a:cxn>
                    <a:cxn ang="0">
                      <a:pos x="85" y="201"/>
                    </a:cxn>
                    <a:cxn ang="0">
                      <a:pos x="91" y="183"/>
                    </a:cxn>
                    <a:cxn ang="0">
                      <a:pos x="83" y="142"/>
                    </a:cxn>
                    <a:cxn ang="0">
                      <a:pos x="85" y="113"/>
                    </a:cxn>
                    <a:cxn ang="0">
                      <a:pos x="136" y="148"/>
                    </a:cxn>
                    <a:cxn ang="0">
                      <a:pos x="124" y="138"/>
                    </a:cxn>
                    <a:cxn ang="0">
                      <a:pos x="91" y="113"/>
                    </a:cxn>
                    <a:cxn ang="0">
                      <a:pos x="85" y="100"/>
                    </a:cxn>
                    <a:cxn ang="0">
                      <a:pos x="69" y="81"/>
                    </a:cxn>
                    <a:cxn ang="0">
                      <a:pos x="168" y="115"/>
                    </a:cxn>
                    <a:cxn ang="0">
                      <a:pos x="69" y="55"/>
                    </a:cxn>
                    <a:cxn ang="0">
                      <a:pos x="186" y="55"/>
                    </a:cxn>
                    <a:cxn ang="0">
                      <a:pos x="237" y="48"/>
                    </a:cxn>
                    <a:cxn ang="0">
                      <a:pos x="85" y="55"/>
                    </a:cxn>
                    <a:cxn ang="0">
                      <a:pos x="63" y="22"/>
                    </a:cxn>
                    <a:cxn ang="0">
                      <a:pos x="30" y="9"/>
                    </a:cxn>
                    <a:cxn ang="0">
                      <a:pos x="0" y="646"/>
                    </a:cxn>
                  </a:cxnLst>
                  <a:rect l="0" t="0" r="r" b="b"/>
                  <a:pathLst>
                    <a:path w="322" h="744">
                      <a:moveTo>
                        <a:pt x="0" y="646"/>
                      </a:moveTo>
                      <a:lnTo>
                        <a:pt x="2" y="614"/>
                      </a:lnTo>
                      <a:lnTo>
                        <a:pt x="19" y="632"/>
                      </a:lnTo>
                      <a:lnTo>
                        <a:pt x="12" y="588"/>
                      </a:lnTo>
                      <a:lnTo>
                        <a:pt x="30" y="594"/>
                      </a:lnTo>
                      <a:lnTo>
                        <a:pt x="91" y="743"/>
                      </a:lnTo>
                      <a:lnTo>
                        <a:pt x="35" y="614"/>
                      </a:lnTo>
                      <a:lnTo>
                        <a:pt x="28" y="593"/>
                      </a:lnTo>
                      <a:lnTo>
                        <a:pt x="24" y="570"/>
                      </a:lnTo>
                      <a:lnTo>
                        <a:pt x="35" y="575"/>
                      </a:lnTo>
                      <a:lnTo>
                        <a:pt x="71" y="617"/>
                      </a:lnTo>
                      <a:lnTo>
                        <a:pt x="113" y="686"/>
                      </a:lnTo>
                      <a:lnTo>
                        <a:pt x="52" y="594"/>
                      </a:lnTo>
                      <a:lnTo>
                        <a:pt x="33" y="569"/>
                      </a:lnTo>
                      <a:lnTo>
                        <a:pt x="30" y="533"/>
                      </a:lnTo>
                      <a:lnTo>
                        <a:pt x="43" y="544"/>
                      </a:lnTo>
                      <a:lnTo>
                        <a:pt x="41" y="505"/>
                      </a:lnTo>
                      <a:lnTo>
                        <a:pt x="52" y="517"/>
                      </a:lnTo>
                      <a:lnTo>
                        <a:pt x="108" y="652"/>
                      </a:lnTo>
                      <a:lnTo>
                        <a:pt x="47" y="499"/>
                      </a:lnTo>
                      <a:lnTo>
                        <a:pt x="41" y="473"/>
                      </a:lnTo>
                      <a:lnTo>
                        <a:pt x="58" y="487"/>
                      </a:lnTo>
                      <a:lnTo>
                        <a:pt x="103" y="563"/>
                      </a:lnTo>
                      <a:lnTo>
                        <a:pt x="52" y="486"/>
                      </a:lnTo>
                      <a:lnTo>
                        <a:pt x="35" y="447"/>
                      </a:lnTo>
                      <a:lnTo>
                        <a:pt x="52" y="460"/>
                      </a:lnTo>
                      <a:lnTo>
                        <a:pt x="41" y="434"/>
                      </a:lnTo>
                      <a:lnTo>
                        <a:pt x="58" y="440"/>
                      </a:lnTo>
                      <a:lnTo>
                        <a:pt x="74" y="486"/>
                      </a:lnTo>
                      <a:lnTo>
                        <a:pt x="152" y="570"/>
                      </a:lnTo>
                      <a:lnTo>
                        <a:pt x="69" y="473"/>
                      </a:lnTo>
                      <a:lnTo>
                        <a:pt x="52" y="434"/>
                      </a:lnTo>
                      <a:lnTo>
                        <a:pt x="47" y="414"/>
                      </a:lnTo>
                      <a:lnTo>
                        <a:pt x="63" y="434"/>
                      </a:lnTo>
                      <a:lnTo>
                        <a:pt x="52" y="390"/>
                      </a:lnTo>
                      <a:lnTo>
                        <a:pt x="63" y="395"/>
                      </a:lnTo>
                      <a:lnTo>
                        <a:pt x="72" y="417"/>
                      </a:lnTo>
                      <a:lnTo>
                        <a:pt x="183" y="486"/>
                      </a:lnTo>
                      <a:lnTo>
                        <a:pt x="123" y="445"/>
                      </a:lnTo>
                      <a:lnTo>
                        <a:pt x="89" y="423"/>
                      </a:lnTo>
                      <a:lnTo>
                        <a:pt x="79" y="416"/>
                      </a:lnTo>
                      <a:lnTo>
                        <a:pt x="55" y="370"/>
                      </a:lnTo>
                      <a:lnTo>
                        <a:pt x="63" y="378"/>
                      </a:lnTo>
                      <a:lnTo>
                        <a:pt x="58" y="350"/>
                      </a:lnTo>
                      <a:lnTo>
                        <a:pt x="56" y="355"/>
                      </a:lnTo>
                      <a:lnTo>
                        <a:pt x="79" y="367"/>
                      </a:lnTo>
                      <a:lnTo>
                        <a:pt x="63" y="336"/>
                      </a:lnTo>
                      <a:lnTo>
                        <a:pt x="80" y="344"/>
                      </a:lnTo>
                      <a:lnTo>
                        <a:pt x="122" y="357"/>
                      </a:lnTo>
                      <a:lnTo>
                        <a:pt x="168" y="383"/>
                      </a:lnTo>
                      <a:lnTo>
                        <a:pt x="282" y="479"/>
                      </a:lnTo>
                      <a:lnTo>
                        <a:pt x="136" y="364"/>
                      </a:lnTo>
                      <a:lnTo>
                        <a:pt x="81" y="336"/>
                      </a:lnTo>
                      <a:lnTo>
                        <a:pt x="67" y="313"/>
                      </a:lnTo>
                      <a:lnTo>
                        <a:pt x="88" y="325"/>
                      </a:lnTo>
                      <a:lnTo>
                        <a:pt x="63" y="278"/>
                      </a:lnTo>
                      <a:lnTo>
                        <a:pt x="80" y="282"/>
                      </a:lnTo>
                      <a:lnTo>
                        <a:pt x="69" y="258"/>
                      </a:lnTo>
                      <a:lnTo>
                        <a:pt x="71" y="253"/>
                      </a:lnTo>
                      <a:lnTo>
                        <a:pt x="92" y="273"/>
                      </a:lnTo>
                      <a:lnTo>
                        <a:pt x="72" y="238"/>
                      </a:lnTo>
                      <a:lnTo>
                        <a:pt x="88" y="238"/>
                      </a:lnTo>
                      <a:lnTo>
                        <a:pt x="69" y="215"/>
                      </a:lnTo>
                      <a:lnTo>
                        <a:pt x="80" y="215"/>
                      </a:lnTo>
                      <a:lnTo>
                        <a:pt x="69" y="201"/>
                      </a:lnTo>
                      <a:lnTo>
                        <a:pt x="85" y="201"/>
                      </a:lnTo>
                      <a:lnTo>
                        <a:pt x="121" y="230"/>
                      </a:lnTo>
                      <a:lnTo>
                        <a:pt x="178" y="265"/>
                      </a:lnTo>
                      <a:lnTo>
                        <a:pt x="237" y="293"/>
                      </a:lnTo>
                      <a:lnTo>
                        <a:pt x="287" y="313"/>
                      </a:lnTo>
                      <a:lnTo>
                        <a:pt x="163" y="253"/>
                      </a:lnTo>
                      <a:lnTo>
                        <a:pt x="136" y="235"/>
                      </a:lnTo>
                      <a:lnTo>
                        <a:pt x="92" y="210"/>
                      </a:lnTo>
                      <a:lnTo>
                        <a:pt x="85" y="201"/>
                      </a:lnTo>
                      <a:lnTo>
                        <a:pt x="74" y="177"/>
                      </a:lnTo>
                      <a:lnTo>
                        <a:pt x="91" y="183"/>
                      </a:lnTo>
                      <a:lnTo>
                        <a:pt x="72" y="142"/>
                      </a:lnTo>
                      <a:lnTo>
                        <a:pt x="83" y="142"/>
                      </a:lnTo>
                      <a:lnTo>
                        <a:pt x="69" y="113"/>
                      </a:lnTo>
                      <a:lnTo>
                        <a:pt x="85" y="113"/>
                      </a:lnTo>
                      <a:lnTo>
                        <a:pt x="97" y="127"/>
                      </a:lnTo>
                      <a:lnTo>
                        <a:pt x="136" y="148"/>
                      </a:lnTo>
                      <a:lnTo>
                        <a:pt x="248" y="196"/>
                      </a:lnTo>
                      <a:lnTo>
                        <a:pt x="124" y="138"/>
                      </a:lnTo>
                      <a:lnTo>
                        <a:pt x="97" y="125"/>
                      </a:lnTo>
                      <a:lnTo>
                        <a:pt x="91" y="113"/>
                      </a:lnTo>
                      <a:lnTo>
                        <a:pt x="74" y="94"/>
                      </a:lnTo>
                      <a:lnTo>
                        <a:pt x="85" y="100"/>
                      </a:lnTo>
                      <a:lnTo>
                        <a:pt x="58" y="74"/>
                      </a:lnTo>
                      <a:lnTo>
                        <a:pt x="69" y="81"/>
                      </a:lnTo>
                      <a:lnTo>
                        <a:pt x="95" y="80"/>
                      </a:lnTo>
                      <a:lnTo>
                        <a:pt x="168" y="115"/>
                      </a:lnTo>
                      <a:lnTo>
                        <a:pt x="91" y="81"/>
                      </a:lnTo>
                      <a:lnTo>
                        <a:pt x="69" y="55"/>
                      </a:lnTo>
                      <a:lnTo>
                        <a:pt x="91" y="55"/>
                      </a:lnTo>
                      <a:lnTo>
                        <a:pt x="186" y="55"/>
                      </a:lnTo>
                      <a:lnTo>
                        <a:pt x="321" y="28"/>
                      </a:lnTo>
                      <a:lnTo>
                        <a:pt x="237" y="48"/>
                      </a:lnTo>
                      <a:lnTo>
                        <a:pt x="120" y="60"/>
                      </a:lnTo>
                      <a:lnTo>
                        <a:pt x="85" y="55"/>
                      </a:lnTo>
                      <a:lnTo>
                        <a:pt x="74" y="42"/>
                      </a:lnTo>
                      <a:lnTo>
                        <a:pt x="63" y="22"/>
                      </a:lnTo>
                      <a:lnTo>
                        <a:pt x="37" y="0"/>
                      </a:lnTo>
                      <a:lnTo>
                        <a:pt x="30" y="9"/>
                      </a:lnTo>
                      <a:lnTo>
                        <a:pt x="24" y="2"/>
                      </a:lnTo>
                      <a:lnTo>
                        <a:pt x="0" y="646"/>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71" name="Freeform 65"/>
              <p:cNvSpPr>
                <a:spLocks/>
              </p:cNvSpPr>
              <p:nvPr/>
            </p:nvSpPr>
            <p:spPr bwMode="ltGray">
              <a:xfrm>
                <a:off x="982" y="3297"/>
                <a:ext cx="83" cy="568"/>
              </a:xfrm>
              <a:custGeom>
                <a:avLst/>
                <a:gdLst/>
                <a:ahLst/>
                <a:cxnLst>
                  <a:cxn ang="0">
                    <a:pos x="17" y="0"/>
                  </a:cxn>
                  <a:cxn ang="0">
                    <a:pos x="33" y="43"/>
                  </a:cxn>
                  <a:cxn ang="0">
                    <a:pos x="48" y="111"/>
                  </a:cxn>
                  <a:cxn ang="0">
                    <a:pos x="65" y="206"/>
                  </a:cxn>
                  <a:cxn ang="0">
                    <a:pos x="82" y="326"/>
                  </a:cxn>
                  <a:cxn ang="0">
                    <a:pos x="82" y="455"/>
                  </a:cxn>
                  <a:cxn ang="0">
                    <a:pos x="73" y="567"/>
                  </a:cxn>
                  <a:cxn ang="0">
                    <a:pos x="65" y="567"/>
                  </a:cxn>
                  <a:cxn ang="0">
                    <a:pos x="73" y="455"/>
                  </a:cxn>
                  <a:cxn ang="0">
                    <a:pos x="73" y="361"/>
                  </a:cxn>
                  <a:cxn ang="0">
                    <a:pos x="56" y="257"/>
                  </a:cxn>
                  <a:cxn ang="0">
                    <a:pos x="33" y="154"/>
                  </a:cxn>
                  <a:cxn ang="0">
                    <a:pos x="0" y="25"/>
                  </a:cxn>
                  <a:cxn ang="0">
                    <a:pos x="17" y="0"/>
                  </a:cxn>
                </a:cxnLst>
                <a:rect l="0" t="0" r="r" b="b"/>
                <a:pathLst>
                  <a:path w="83" h="568">
                    <a:moveTo>
                      <a:pt x="17" y="0"/>
                    </a:moveTo>
                    <a:lnTo>
                      <a:pt x="33" y="43"/>
                    </a:lnTo>
                    <a:lnTo>
                      <a:pt x="48" y="111"/>
                    </a:lnTo>
                    <a:lnTo>
                      <a:pt x="65" y="206"/>
                    </a:lnTo>
                    <a:lnTo>
                      <a:pt x="82" y="326"/>
                    </a:lnTo>
                    <a:lnTo>
                      <a:pt x="82" y="455"/>
                    </a:lnTo>
                    <a:lnTo>
                      <a:pt x="73" y="567"/>
                    </a:lnTo>
                    <a:lnTo>
                      <a:pt x="65" y="567"/>
                    </a:lnTo>
                    <a:lnTo>
                      <a:pt x="73" y="455"/>
                    </a:lnTo>
                    <a:lnTo>
                      <a:pt x="73" y="361"/>
                    </a:lnTo>
                    <a:lnTo>
                      <a:pt x="56" y="257"/>
                    </a:lnTo>
                    <a:lnTo>
                      <a:pt x="33" y="154"/>
                    </a:lnTo>
                    <a:lnTo>
                      <a:pt x="0" y="25"/>
                    </a:lnTo>
                    <a:lnTo>
                      <a:pt x="17"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72" name="Freeform 66"/>
              <p:cNvSpPr>
                <a:spLocks/>
              </p:cNvSpPr>
              <p:nvPr/>
            </p:nvSpPr>
            <p:spPr bwMode="ltGray">
              <a:xfrm>
                <a:off x="706" y="3863"/>
                <a:ext cx="214" cy="272"/>
              </a:xfrm>
              <a:custGeom>
                <a:avLst/>
                <a:gdLst/>
                <a:ahLst/>
                <a:cxnLst>
                  <a:cxn ang="0">
                    <a:pos x="213" y="271"/>
                  </a:cxn>
                  <a:cxn ang="0">
                    <a:pos x="180" y="210"/>
                  </a:cxn>
                  <a:cxn ang="0">
                    <a:pos x="154" y="144"/>
                  </a:cxn>
                  <a:cxn ang="0">
                    <a:pos x="140" y="114"/>
                  </a:cxn>
                  <a:cxn ang="0">
                    <a:pos x="120" y="81"/>
                  </a:cxn>
                  <a:cxn ang="0">
                    <a:pos x="95" y="45"/>
                  </a:cxn>
                  <a:cxn ang="0">
                    <a:pos x="76" y="22"/>
                  </a:cxn>
                  <a:cxn ang="0">
                    <a:pos x="61" y="12"/>
                  </a:cxn>
                  <a:cxn ang="0">
                    <a:pos x="42" y="3"/>
                  </a:cxn>
                  <a:cxn ang="0">
                    <a:pos x="19" y="0"/>
                  </a:cxn>
                  <a:cxn ang="0">
                    <a:pos x="10" y="7"/>
                  </a:cxn>
                  <a:cxn ang="0">
                    <a:pos x="0" y="24"/>
                  </a:cxn>
                </a:cxnLst>
                <a:rect l="0" t="0" r="r" b="b"/>
                <a:pathLst>
                  <a:path w="214" h="272">
                    <a:moveTo>
                      <a:pt x="213" y="271"/>
                    </a:moveTo>
                    <a:lnTo>
                      <a:pt x="180" y="210"/>
                    </a:lnTo>
                    <a:lnTo>
                      <a:pt x="154" y="144"/>
                    </a:lnTo>
                    <a:lnTo>
                      <a:pt x="140" y="114"/>
                    </a:lnTo>
                    <a:lnTo>
                      <a:pt x="120" y="81"/>
                    </a:lnTo>
                    <a:lnTo>
                      <a:pt x="95" y="45"/>
                    </a:lnTo>
                    <a:lnTo>
                      <a:pt x="76" y="22"/>
                    </a:lnTo>
                    <a:lnTo>
                      <a:pt x="61" y="12"/>
                    </a:lnTo>
                    <a:lnTo>
                      <a:pt x="42" y="3"/>
                    </a:lnTo>
                    <a:lnTo>
                      <a:pt x="19" y="0"/>
                    </a:lnTo>
                    <a:lnTo>
                      <a:pt x="10" y="7"/>
                    </a:lnTo>
                    <a:lnTo>
                      <a:pt x="0" y="24"/>
                    </a:lnTo>
                  </a:path>
                </a:pathLst>
              </a:custGeom>
              <a:solidFill>
                <a:srgbClr val="CEDA9D"/>
              </a:solidFill>
              <a:ln w="9525" cap="rnd">
                <a:noFill/>
                <a:round/>
                <a:headEnd type="none" w="sm" len="sm"/>
                <a:tailEnd type="none" w="sm" len="sm"/>
              </a:ln>
              <a:effectLst/>
            </p:spPr>
            <p:txBody>
              <a:bodyPr/>
              <a:lstStyle/>
              <a:p>
                <a:pPr>
                  <a:defRPr/>
                </a:pPr>
                <a:endParaRPr lang="zh-CN" altLang="en-US">
                  <a:latin typeface="Arial" charset="0"/>
                </a:endParaRPr>
              </a:p>
            </p:txBody>
          </p:sp>
          <p:sp>
            <p:nvSpPr>
              <p:cNvPr id="73" name="Freeform 67"/>
              <p:cNvSpPr>
                <a:spLocks/>
              </p:cNvSpPr>
              <p:nvPr/>
            </p:nvSpPr>
            <p:spPr bwMode="ltGray">
              <a:xfrm>
                <a:off x="882" y="2866"/>
                <a:ext cx="668" cy="976"/>
              </a:xfrm>
              <a:custGeom>
                <a:avLst/>
                <a:gdLst/>
                <a:ahLst/>
                <a:cxnLst>
                  <a:cxn ang="0">
                    <a:pos x="450" y="11"/>
                  </a:cxn>
                  <a:cxn ang="0">
                    <a:pos x="430" y="42"/>
                  </a:cxn>
                  <a:cxn ang="0">
                    <a:pos x="284" y="35"/>
                  </a:cxn>
                  <a:cxn ang="0">
                    <a:pos x="342" y="48"/>
                  </a:cxn>
                  <a:cxn ang="0">
                    <a:pos x="405" y="66"/>
                  </a:cxn>
                  <a:cxn ang="0">
                    <a:pos x="265" y="91"/>
                  </a:cxn>
                  <a:cxn ang="0">
                    <a:pos x="373" y="98"/>
                  </a:cxn>
                  <a:cxn ang="0">
                    <a:pos x="385" y="128"/>
                  </a:cxn>
                  <a:cxn ang="0">
                    <a:pos x="67" y="267"/>
                  </a:cxn>
                  <a:cxn ang="0">
                    <a:pos x="361" y="165"/>
                  </a:cxn>
                  <a:cxn ang="0">
                    <a:pos x="297" y="221"/>
                  </a:cxn>
                  <a:cxn ang="0">
                    <a:pos x="338" y="227"/>
                  </a:cxn>
                  <a:cxn ang="0">
                    <a:pos x="284" y="304"/>
                  </a:cxn>
                  <a:cxn ang="0">
                    <a:pos x="167" y="388"/>
                  </a:cxn>
                  <a:cxn ang="0">
                    <a:pos x="297" y="326"/>
                  </a:cxn>
                  <a:cxn ang="0">
                    <a:pos x="190" y="449"/>
                  </a:cxn>
                  <a:cxn ang="0">
                    <a:pos x="288" y="369"/>
                  </a:cxn>
                  <a:cxn ang="0">
                    <a:pos x="312" y="369"/>
                  </a:cxn>
                  <a:cxn ang="0">
                    <a:pos x="273" y="441"/>
                  </a:cxn>
                  <a:cxn ang="0">
                    <a:pos x="305" y="441"/>
                  </a:cxn>
                  <a:cxn ang="0">
                    <a:pos x="244" y="525"/>
                  </a:cxn>
                  <a:cxn ang="0">
                    <a:pos x="278" y="504"/>
                  </a:cxn>
                  <a:cxn ang="0">
                    <a:pos x="248" y="582"/>
                  </a:cxn>
                  <a:cxn ang="0">
                    <a:pos x="273" y="558"/>
                  </a:cxn>
                  <a:cxn ang="0">
                    <a:pos x="302" y="550"/>
                  </a:cxn>
                  <a:cxn ang="0">
                    <a:pos x="284" y="608"/>
                  </a:cxn>
                  <a:cxn ang="0">
                    <a:pos x="221" y="716"/>
                  </a:cxn>
                  <a:cxn ang="0">
                    <a:pos x="302" y="633"/>
                  </a:cxn>
                  <a:cxn ang="0">
                    <a:pos x="320" y="618"/>
                  </a:cxn>
                  <a:cxn ang="0">
                    <a:pos x="316" y="707"/>
                  </a:cxn>
                  <a:cxn ang="0">
                    <a:pos x="342" y="752"/>
                  </a:cxn>
                  <a:cxn ang="0">
                    <a:pos x="352" y="701"/>
                  </a:cxn>
                  <a:cxn ang="0">
                    <a:pos x="590" y="836"/>
                  </a:cxn>
                  <a:cxn ang="0">
                    <a:pos x="373" y="640"/>
                  </a:cxn>
                  <a:cxn ang="0">
                    <a:pos x="420" y="681"/>
                  </a:cxn>
                  <a:cxn ang="0">
                    <a:pos x="357" y="574"/>
                  </a:cxn>
                  <a:cxn ang="0">
                    <a:pos x="617" y="660"/>
                  </a:cxn>
                  <a:cxn ang="0">
                    <a:pos x="357" y="540"/>
                  </a:cxn>
                  <a:cxn ang="0">
                    <a:pos x="393" y="512"/>
                  </a:cxn>
                  <a:cxn ang="0">
                    <a:pos x="364" y="468"/>
                  </a:cxn>
                  <a:cxn ang="0">
                    <a:pos x="405" y="468"/>
                  </a:cxn>
                  <a:cxn ang="0">
                    <a:pos x="522" y="551"/>
                  </a:cxn>
                  <a:cxn ang="0">
                    <a:pos x="410" y="393"/>
                  </a:cxn>
                  <a:cxn ang="0">
                    <a:pos x="388" y="335"/>
                  </a:cxn>
                  <a:cxn ang="0">
                    <a:pos x="420" y="325"/>
                  </a:cxn>
                  <a:cxn ang="0">
                    <a:pos x="414" y="269"/>
                  </a:cxn>
                  <a:cxn ang="0">
                    <a:pos x="428" y="263"/>
                  </a:cxn>
                  <a:cxn ang="0">
                    <a:pos x="507" y="314"/>
                  </a:cxn>
                  <a:cxn ang="0">
                    <a:pos x="445" y="232"/>
                  </a:cxn>
                  <a:cxn ang="0">
                    <a:pos x="450" y="163"/>
                  </a:cxn>
                  <a:cxn ang="0">
                    <a:pos x="445" y="124"/>
                  </a:cxn>
                  <a:cxn ang="0">
                    <a:pos x="513" y="122"/>
                  </a:cxn>
                  <a:cxn ang="0">
                    <a:pos x="497" y="66"/>
                  </a:cxn>
                  <a:cxn ang="0">
                    <a:pos x="527" y="51"/>
                  </a:cxn>
                  <a:cxn ang="0">
                    <a:pos x="518" y="0"/>
                  </a:cxn>
                </a:cxnLst>
                <a:rect l="0" t="0" r="r" b="b"/>
                <a:pathLst>
                  <a:path w="668" h="976">
                    <a:moveTo>
                      <a:pt x="518" y="0"/>
                    </a:moveTo>
                    <a:lnTo>
                      <a:pt x="490" y="3"/>
                    </a:lnTo>
                    <a:lnTo>
                      <a:pt x="450" y="11"/>
                    </a:lnTo>
                    <a:lnTo>
                      <a:pt x="477" y="16"/>
                    </a:lnTo>
                    <a:lnTo>
                      <a:pt x="454" y="27"/>
                    </a:lnTo>
                    <a:lnTo>
                      <a:pt x="430" y="42"/>
                    </a:lnTo>
                    <a:lnTo>
                      <a:pt x="396" y="47"/>
                    </a:lnTo>
                    <a:lnTo>
                      <a:pt x="342" y="44"/>
                    </a:lnTo>
                    <a:lnTo>
                      <a:pt x="284" y="35"/>
                    </a:lnTo>
                    <a:lnTo>
                      <a:pt x="132" y="44"/>
                    </a:lnTo>
                    <a:lnTo>
                      <a:pt x="278" y="39"/>
                    </a:lnTo>
                    <a:lnTo>
                      <a:pt x="342" y="48"/>
                    </a:lnTo>
                    <a:lnTo>
                      <a:pt x="396" y="47"/>
                    </a:lnTo>
                    <a:lnTo>
                      <a:pt x="430" y="55"/>
                    </a:lnTo>
                    <a:lnTo>
                      <a:pt x="405" y="66"/>
                    </a:lnTo>
                    <a:lnTo>
                      <a:pt x="422" y="71"/>
                    </a:lnTo>
                    <a:lnTo>
                      <a:pt x="373" y="94"/>
                    </a:lnTo>
                    <a:lnTo>
                      <a:pt x="265" y="91"/>
                    </a:lnTo>
                    <a:lnTo>
                      <a:pt x="124" y="169"/>
                    </a:lnTo>
                    <a:lnTo>
                      <a:pt x="265" y="94"/>
                    </a:lnTo>
                    <a:lnTo>
                      <a:pt x="373" y="98"/>
                    </a:lnTo>
                    <a:lnTo>
                      <a:pt x="405" y="102"/>
                    </a:lnTo>
                    <a:lnTo>
                      <a:pt x="348" y="128"/>
                    </a:lnTo>
                    <a:lnTo>
                      <a:pt x="385" y="128"/>
                    </a:lnTo>
                    <a:lnTo>
                      <a:pt x="320" y="158"/>
                    </a:lnTo>
                    <a:lnTo>
                      <a:pt x="201" y="196"/>
                    </a:lnTo>
                    <a:lnTo>
                      <a:pt x="67" y="267"/>
                    </a:lnTo>
                    <a:lnTo>
                      <a:pt x="206" y="202"/>
                    </a:lnTo>
                    <a:lnTo>
                      <a:pt x="325" y="163"/>
                    </a:lnTo>
                    <a:lnTo>
                      <a:pt x="361" y="165"/>
                    </a:lnTo>
                    <a:lnTo>
                      <a:pt x="305" y="189"/>
                    </a:lnTo>
                    <a:lnTo>
                      <a:pt x="342" y="194"/>
                    </a:lnTo>
                    <a:lnTo>
                      <a:pt x="297" y="221"/>
                    </a:lnTo>
                    <a:lnTo>
                      <a:pt x="12" y="457"/>
                    </a:lnTo>
                    <a:lnTo>
                      <a:pt x="297" y="227"/>
                    </a:lnTo>
                    <a:lnTo>
                      <a:pt x="338" y="227"/>
                    </a:lnTo>
                    <a:lnTo>
                      <a:pt x="293" y="263"/>
                    </a:lnTo>
                    <a:lnTo>
                      <a:pt x="325" y="262"/>
                    </a:lnTo>
                    <a:lnTo>
                      <a:pt x="284" y="304"/>
                    </a:lnTo>
                    <a:lnTo>
                      <a:pt x="167" y="386"/>
                    </a:lnTo>
                    <a:lnTo>
                      <a:pt x="44" y="502"/>
                    </a:lnTo>
                    <a:lnTo>
                      <a:pt x="167" y="388"/>
                    </a:lnTo>
                    <a:lnTo>
                      <a:pt x="288" y="308"/>
                    </a:lnTo>
                    <a:lnTo>
                      <a:pt x="325" y="295"/>
                    </a:lnTo>
                    <a:lnTo>
                      <a:pt x="297" y="326"/>
                    </a:lnTo>
                    <a:lnTo>
                      <a:pt x="320" y="321"/>
                    </a:lnTo>
                    <a:lnTo>
                      <a:pt x="284" y="366"/>
                    </a:lnTo>
                    <a:lnTo>
                      <a:pt x="190" y="449"/>
                    </a:lnTo>
                    <a:lnTo>
                      <a:pt x="0" y="560"/>
                    </a:lnTo>
                    <a:lnTo>
                      <a:pt x="185" y="452"/>
                    </a:lnTo>
                    <a:lnTo>
                      <a:pt x="288" y="369"/>
                    </a:lnTo>
                    <a:lnTo>
                      <a:pt x="302" y="369"/>
                    </a:lnTo>
                    <a:lnTo>
                      <a:pt x="127" y="618"/>
                    </a:lnTo>
                    <a:lnTo>
                      <a:pt x="312" y="369"/>
                    </a:lnTo>
                    <a:lnTo>
                      <a:pt x="288" y="402"/>
                    </a:lnTo>
                    <a:lnTo>
                      <a:pt x="312" y="390"/>
                    </a:lnTo>
                    <a:lnTo>
                      <a:pt x="273" y="441"/>
                    </a:lnTo>
                    <a:lnTo>
                      <a:pt x="153" y="558"/>
                    </a:lnTo>
                    <a:lnTo>
                      <a:pt x="273" y="449"/>
                    </a:lnTo>
                    <a:lnTo>
                      <a:pt x="305" y="441"/>
                    </a:lnTo>
                    <a:lnTo>
                      <a:pt x="273" y="475"/>
                    </a:lnTo>
                    <a:lnTo>
                      <a:pt x="131" y="701"/>
                    </a:lnTo>
                    <a:lnTo>
                      <a:pt x="244" y="525"/>
                    </a:lnTo>
                    <a:lnTo>
                      <a:pt x="284" y="475"/>
                    </a:lnTo>
                    <a:lnTo>
                      <a:pt x="305" y="468"/>
                    </a:lnTo>
                    <a:lnTo>
                      <a:pt x="278" y="504"/>
                    </a:lnTo>
                    <a:lnTo>
                      <a:pt x="302" y="499"/>
                    </a:lnTo>
                    <a:lnTo>
                      <a:pt x="265" y="543"/>
                    </a:lnTo>
                    <a:lnTo>
                      <a:pt x="248" y="582"/>
                    </a:lnTo>
                    <a:lnTo>
                      <a:pt x="64" y="712"/>
                    </a:lnTo>
                    <a:lnTo>
                      <a:pt x="252" y="586"/>
                    </a:lnTo>
                    <a:lnTo>
                      <a:pt x="273" y="558"/>
                    </a:lnTo>
                    <a:lnTo>
                      <a:pt x="297" y="550"/>
                    </a:lnTo>
                    <a:lnTo>
                      <a:pt x="252" y="624"/>
                    </a:lnTo>
                    <a:lnTo>
                      <a:pt x="302" y="550"/>
                    </a:lnTo>
                    <a:lnTo>
                      <a:pt x="273" y="586"/>
                    </a:lnTo>
                    <a:lnTo>
                      <a:pt x="305" y="577"/>
                    </a:lnTo>
                    <a:lnTo>
                      <a:pt x="284" y="608"/>
                    </a:lnTo>
                    <a:lnTo>
                      <a:pt x="221" y="716"/>
                    </a:lnTo>
                    <a:lnTo>
                      <a:pt x="157" y="780"/>
                    </a:lnTo>
                    <a:lnTo>
                      <a:pt x="221" y="716"/>
                    </a:lnTo>
                    <a:lnTo>
                      <a:pt x="288" y="613"/>
                    </a:lnTo>
                    <a:lnTo>
                      <a:pt x="312" y="608"/>
                    </a:lnTo>
                    <a:lnTo>
                      <a:pt x="302" y="633"/>
                    </a:lnTo>
                    <a:lnTo>
                      <a:pt x="252" y="701"/>
                    </a:lnTo>
                    <a:lnTo>
                      <a:pt x="305" y="640"/>
                    </a:lnTo>
                    <a:lnTo>
                      <a:pt x="320" y="618"/>
                    </a:lnTo>
                    <a:lnTo>
                      <a:pt x="297" y="674"/>
                    </a:lnTo>
                    <a:lnTo>
                      <a:pt x="325" y="664"/>
                    </a:lnTo>
                    <a:lnTo>
                      <a:pt x="316" y="707"/>
                    </a:lnTo>
                    <a:lnTo>
                      <a:pt x="333" y="687"/>
                    </a:lnTo>
                    <a:lnTo>
                      <a:pt x="348" y="705"/>
                    </a:lnTo>
                    <a:lnTo>
                      <a:pt x="342" y="752"/>
                    </a:lnTo>
                    <a:lnTo>
                      <a:pt x="225" y="975"/>
                    </a:lnTo>
                    <a:lnTo>
                      <a:pt x="352" y="752"/>
                    </a:lnTo>
                    <a:lnTo>
                      <a:pt x="352" y="701"/>
                    </a:lnTo>
                    <a:lnTo>
                      <a:pt x="352" y="671"/>
                    </a:lnTo>
                    <a:lnTo>
                      <a:pt x="380" y="687"/>
                    </a:lnTo>
                    <a:lnTo>
                      <a:pt x="590" y="836"/>
                    </a:lnTo>
                    <a:lnTo>
                      <a:pt x="369" y="674"/>
                    </a:lnTo>
                    <a:lnTo>
                      <a:pt x="352" y="633"/>
                    </a:lnTo>
                    <a:lnTo>
                      <a:pt x="373" y="640"/>
                    </a:lnTo>
                    <a:lnTo>
                      <a:pt x="342" y="591"/>
                    </a:lnTo>
                    <a:lnTo>
                      <a:pt x="369" y="609"/>
                    </a:lnTo>
                    <a:lnTo>
                      <a:pt x="420" y="681"/>
                    </a:lnTo>
                    <a:lnTo>
                      <a:pt x="373" y="605"/>
                    </a:lnTo>
                    <a:lnTo>
                      <a:pt x="352" y="574"/>
                    </a:lnTo>
                    <a:lnTo>
                      <a:pt x="357" y="574"/>
                    </a:lnTo>
                    <a:lnTo>
                      <a:pt x="385" y="591"/>
                    </a:lnTo>
                    <a:lnTo>
                      <a:pt x="436" y="629"/>
                    </a:lnTo>
                    <a:lnTo>
                      <a:pt x="617" y="660"/>
                    </a:lnTo>
                    <a:lnTo>
                      <a:pt x="430" y="624"/>
                    </a:lnTo>
                    <a:lnTo>
                      <a:pt x="373" y="577"/>
                    </a:lnTo>
                    <a:lnTo>
                      <a:pt x="357" y="540"/>
                    </a:lnTo>
                    <a:lnTo>
                      <a:pt x="385" y="540"/>
                    </a:lnTo>
                    <a:lnTo>
                      <a:pt x="357" y="504"/>
                    </a:lnTo>
                    <a:lnTo>
                      <a:pt x="393" y="512"/>
                    </a:lnTo>
                    <a:lnTo>
                      <a:pt x="518" y="582"/>
                    </a:lnTo>
                    <a:lnTo>
                      <a:pt x="393" y="511"/>
                    </a:lnTo>
                    <a:lnTo>
                      <a:pt x="364" y="468"/>
                    </a:lnTo>
                    <a:lnTo>
                      <a:pt x="396" y="480"/>
                    </a:lnTo>
                    <a:lnTo>
                      <a:pt x="373" y="447"/>
                    </a:lnTo>
                    <a:lnTo>
                      <a:pt x="405" y="468"/>
                    </a:lnTo>
                    <a:lnTo>
                      <a:pt x="385" y="419"/>
                    </a:lnTo>
                    <a:lnTo>
                      <a:pt x="410" y="444"/>
                    </a:lnTo>
                    <a:lnTo>
                      <a:pt x="522" y="551"/>
                    </a:lnTo>
                    <a:lnTo>
                      <a:pt x="405" y="444"/>
                    </a:lnTo>
                    <a:lnTo>
                      <a:pt x="380" y="381"/>
                    </a:lnTo>
                    <a:lnTo>
                      <a:pt x="410" y="393"/>
                    </a:lnTo>
                    <a:lnTo>
                      <a:pt x="593" y="455"/>
                    </a:lnTo>
                    <a:lnTo>
                      <a:pt x="410" y="390"/>
                    </a:lnTo>
                    <a:lnTo>
                      <a:pt x="388" y="335"/>
                    </a:lnTo>
                    <a:lnTo>
                      <a:pt x="414" y="345"/>
                    </a:lnTo>
                    <a:lnTo>
                      <a:pt x="393" y="314"/>
                    </a:lnTo>
                    <a:lnTo>
                      <a:pt x="420" y="325"/>
                    </a:lnTo>
                    <a:lnTo>
                      <a:pt x="505" y="476"/>
                    </a:lnTo>
                    <a:lnTo>
                      <a:pt x="414" y="310"/>
                    </a:lnTo>
                    <a:lnTo>
                      <a:pt x="414" y="269"/>
                    </a:lnTo>
                    <a:lnTo>
                      <a:pt x="441" y="288"/>
                    </a:lnTo>
                    <a:lnTo>
                      <a:pt x="497" y="374"/>
                    </a:lnTo>
                    <a:lnTo>
                      <a:pt x="428" y="263"/>
                    </a:lnTo>
                    <a:lnTo>
                      <a:pt x="420" y="227"/>
                    </a:lnTo>
                    <a:lnTo>
                      <a:pt x="441" y="243"/>
                    </a:lnTo>
                    <a:lnTo>
                      <a:pt x="507" y="314"/>
                    </a:lnTo>
                    <a:lnTo>
                      <a:pt x="667" y="352"/>
                    </a:lnTo>
                    <a:lnTo>
                      <a:pt x="505" y="308"/>
                    </a:lnTo>
                    <a:lnTo>
                      <a:pt x="445" y="232"/>
                    </a:lnTo>
                    <a:lnTo>
                      <a:pt x="436" y="185"/>
                    </a:lnTo>
                    <a:lnTo>
                      <a:pt x="463" y="207"/>
                    </a:lnTo>
                    <a:lnTo>
                      <a:pt x="450" y="163"/>
                    </a:lnTo>
                    <a:lnTo>
                      <a:pt x="554" y="279"/>
                    </a:lnTo>
                    <a:lnTo>
                      <a:pt x="454" y="158"/>
                    </a:lnTo>
                    <a:lnTo>
                      <a:pt x="445" y="124"/>
                    </a:lnTo>
                    <a:lnTo>
                      <a:pt x="477" y="149"/>
                    </a:lnTo>
                    <a:lnTo>
                      <a:pt x="473" y="97"/>
                    </a:lnTo>
                    <a:lnTo>
                      <a:pt x="513" y="122"/>
                    </a:lnTo>
                    <a:lnTo>
                      <a:pt x="658" y="215"/>
                    </a:lnTo>
                    <a:lnTo>
                      <a:pt x="513" y="120"/>
                    </a:lnTo>
                    <a:lnTo>
                      <a:pt x="497" y="66"/>
                    </a:lnTo>
                    <a:lnTo>
                      <a:pt x="518" y="79"/>
                    </a:lnTo>
                    <a:lnTo>
                      <a:pt x="505" y="42"/>
                    </a:lnTo>
                    <a:lnTo>
                      <a:pt x="527" y="51"/>
                    </a:lnTo>
                    <a:lnTo>
                      <a:pt x="531" y="21"/>
                    </a:lnTo>
                    <a:lnTo>
                      <a:pt x="527" y="8"/>
                    </a:lnTo>
                    <a:lnTo>
                      <a:pt x="518"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74" name="Freeform 68"/>
              <p:cNvSpPr>
                <a:spLocks/>
              </p:cNvSpPr>
              <p:nvPr/>
            </p:nvSpPr>
            <p:spPr bwMode="ltGray">
              <a:xfrm>
                <a:off x="1305" y="3384"/>
                <a:ext cx="249" cy="445"/>
              </a:xfrm>
              <a:custGeom>
                <a:avLst/>
                <a:gdLst/>
                <a:ahLst/>
                <a:cxnLst>
                  <a:cxn ang="0">
                    <a:pos x="248" y="159"/>
                  </a:cxn>
                  <a:cxn ang="0">
                    <a:pos x="222" y="16"/>
                  </a:cxn>
                  <a:cxn ang="0">
                    <a:pos x="189" y="2"/>
                  </a:cxn>
                  <a:cxn ang="0">
                    <a:pos x="161" y="0"/>
                  </a:cxn>
                  <a:cxn ang="0">
                    <a:pos x="119" y="6"/>
                  </a:cxn>
                  <a:cxn ang="0">
                    <a:pos x="93" y="22"/>
                  </a:cxn>
                  <a:cxn ang="0">
                    <a:pos x="64" y="44"/>
                  </a:cxn>
                  <a:cxn ang="0">
                    <a:pos x="35" y="84"/>
                  </a:cxn>
                  <a:cxn ang="0">
                    <a:pos x="19" y="140"/>
                  </a:cxn>
                  <a:cxn ang="0">
                    <a:pos x="11" y="187"/>
                  </a:cxn>
                  <a:cxn ang="0">
                    <a:pos x="0" y="253"/>
                  </a:cxn>
                  <a:cxn ang="0">
                    <a:pos x="0" y="296"/>
                  </a:cxn>
                  <a:cxn ang="0">
                    <a:pos x="19" y="354"/>
                  </a:cxn>
                  <a:cxn ang="0">
                    <a:pos x="56" y="404"/>
                  </a:cxn>
                  <a:cxn ang="0">
                    <a:pos x="93" y="444"/>
                  </a:cxn>
                  <a:cxn ang="0">
                    <a:pos x="72" y="384"/>
                  </a:cxn>
                  <a:cxn ang="0">
                    <a:pos x="64" y="327"/>
                  </a:cxn>
                  <a:cxn ang="0">
                    <a:pos x="68" y="269"/>
                  </a:cxn>
                  <a:cxn ang="0">
                    <a:pos x="72" y="217"/>
                  </a:cxn>
                  <a:cxn ang="0">
                    <a:pos x="80" y="164"/>
                  </a:cxn>
                  <a:cxn ang="0">
                    <a:pos x="93" y="119"/>
                  </a:cxn>
                  <a:cxn ang="0">
                    <a:pos x="96" y="83"/>
                  </a:cxn>
                  <a:cxn ang="0">
                    <a:pos x="113" y="45"/>
                  </a:cxn>
                  <a:cxn ang="0">
                    <a:pos x="149" y="17"/>
                  </a:cxn>
                  <a:cxn ang="0">
                    <a:pos x="181" y="19"/>
                  </a:cxn>
                  <a:cxn ang="0">
                    <a:pos x="213" y="100"/>
                  </a:cxn>
                  <a:cxn ang="0">
                    <a:pos x="237" y="119"/>
                  </a:cxn>
                  <a:cxn ang="0">
                    <a:pos x="248" y="159"/>
                  </a:cxn>
                </a:cxnLst>
                <a:rect l="0" t="0" r="r" b="b"/>
                <a:pathLst>
                  <a:path w="249" h="445">
                    <a:moveTo>
                      <a:pt x="248" y="159"/>
                    </a:moveTo>
                    <a:lnTo>
                      <a:pt x="222" y="16"/>
                    </a:lnTo>
                    <a:lnTo>
                      <a:pt x="189" y="2"/>
                    </a:lnTo>
                    <a:lnTo>
                      <a:pt x="161" y="0"/>
                    </a:lnTo>
                    <a:lnTo>
                      <a:pt x="119" y="6"/>
                    </a:lnTo>
                    <a:lnTo>
                      <a:pt x="93" y="22"/>
                    </a:lnTo>
                    <a:lnTo>
                      <a:pt x="64" y="44"/>
                    </a:lnTo>
                    <a:lnTo>
                      <a:pt x="35" y="84"/>
                    </a:lnTo>
                    <a:lnTo>
                      <a:pt x="19" y="140"/>
                    </a:lnTo>
                    <a:lnTo>
                      <a:pt x="11" y="187"/>
                    </a:lnTo>
                    <a:lnTo>
                      <a:pt x="0" y="253"/>
                    </a:lnTo>
                    <a:lnTo>
                      <a:pt x="0" y="296"/>
                    </a:lnTo>
                    <a:lnTo>
                      <a:pt x="19" y="354"/>
                    </a:lnTo>
                    <a:lnTo>
                      <a:pt x="56" y="404"/>
                    </a:lnTo>
                    <a:lnTo>
                      <a:pt x="93" y="444"/>
                    </a:lnTo>
                    <a:lnTo>
                      <a:pt x="72" y="384"/>
                    </a:lnTo>
                    <a:lnTo>
                      <a:pt x="64" y="327"/>
                    </a:lnTo>
                    <a:lnTo>
                      <a:pt x="68" y="269"/>
                    </a:lnTo>
                    <a:lnTo>
                      <a:pt x="72" y="217"/>
                    </a:lnTo>
                    <a:lnTo>
                      <a:pt x="80" y="164"/>
                    </a:lnTo>
                    <a:lnTo>
                      <a:pt x="93" y="119"/>
                    </a:lnTo>
                    <a:lnTo>
                      <a:pt x="96" y="83"/>
                    </a:lnTo>
                    <a:lnTo>
                      <a:pt x="113" y="45"/>
                    </a:lnTo>
                    <a:lnTo>
                      <a:pt x="149" y="17"/>
                    </a:lnTo>
                    <a:lnTo>
                      <a:pt x="181" y="19"/>
                    </a:lnTo>
                    <a:lnTo>
                      <a:pt x="213" y="100"/>
                    </a:lnTo>
                    <a:lnTo>
                      <a:pt x="237" y="119"/>
                    </a:lnTo>
                    <a:lnTo>
                      <a:pt x="248" y="159"/>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75" name="Freeform 69"/>
              <p:cNvSpPr>
                <a:spLocks/>
              </p:cNvSpPr>
              <p:nvPr/>
            </p:nvSpPr>
            <p:spPr bwMode="ltGray">
              <a:xfrm>
                <a:off x="1502" y="3062"/>
                <a:ext cx="276" cy="543"/>
              </a:xfrm>
              <a:custGeom>
                <a:avLst/>
                <a:gdLst/>
                <a:ahLst/>
                <a:cxnLst>
                  <a:cxn ang="0">
                    <a:pos x="5" y="86"/>
                  </a:cxn>
                  <a:cxn ang="0">
                    <a:pos x="64" y="0"/>
                  </a:cxn>
                  <a:cxn ang="0">
                    <a:pos x="99" y="2"/>
                  </a:cxn>
                  <a:cxn ang="0">
                    <a:pos x="130" y="7"/>
                  </a:cxn>
                  <a:cxn ang="0">
                    <a:pos x="155" y="30"/>
                  </a:cxn>
                  <a:cxn ang="0">
                    <a:pos x="218" y="100"/>
                  </a:cxn>
                  <a:cxn ang="0">
                    <a:pos x="239" y="131"/>
                  </a:cxn>
                  <a:cxn ang="0">
                    <a:pos x="254" y="162"/>
                  </a:cxn>
                  <a:cxn ang="0">
                    <a:pos x="269" y="254"/>
                  </a:cxn>
                  <a:cxn ang="0">
                    <a:pos x="275" y="282"/>
                  </a:cxn>
                  <a:cxn ang="0">
                    <a:pos x="269" y="318"/>
                  </a:cxn>
                  <a:cxn ang="0">
                    <a:pos x="258" y="355"/>
                  </a:cxn>
                  <a:cxn ang="0">
                    <a:pos x="233" y="413"/>
                  </a:cxn>
                  <a:cxn ang="0">
                    <a:pos x="214" y="451"/>
                  </a:cxn>
                  <a:cxn ang="0">
                    <a:pos x="182" y="492"/>
                  </a:cxn>
                  <a:cxn ang="0">
                    <a:pos x="120" y="542"/>
                  </a:cxn>
                  <a:cxn ang="0">
                    <a:pos x="151" y="478"/>
                  </a:cxn>
                  <a:cxn ang="0">
                    <a:pos x="177" y="420"/>
                  </a:cxn>
                  <a:cxn ang="0">
                    <a:pos x="193" y="367"/>
                  </a:cxn>
                  <a:cxn ang="0">
                    <a:pos x="186" y="318"/>
                  </a:cxn>
                  <a:cxn ang="0">
                    <a:pos x="182" y="282"/>
                  </a:cxn>
                  <a:cxn ang="0">
                    <a:pos x="193" y="238"/>
                  </a:cxn>
                  <a:cxn ang="0">
                    <a:pos x="198" y="201"/>
                  </a:cxn>
                  <a:cxn ang="0">
                    <a:pos x="171" y="131"/>
                  </a:cxn>
                  <a:cxn ang="0">
                    <a:pos x="167" y="92"/>
                  </a:cxn>
                  <a:cxn ang="0">
                    <a:pos x="145" y="63"/>
                  </a:cxn>
                  <a:cxn ang="0">
                    <a:pos x="99" y="23"/>
                  </a:cxn>
                  <a:cxn ang="0">
                    <a:pos x="77" y="54"/>
                  </a:cxn>
                  <a:cxn ang="0">
                    <a:pos x="0" y="103"/>
                  </a:cxn>
                  <a:cxn ang="0">
                    <a:pos x="5" y="86"/>
                  </a:cxn>
                </a:cxnLst>
                <a:rect l="0" t="0" r="r" b="b"/>
                <a:pathLst>
                  <a:path w="276" h="543">
                    <a:moveTo>
                      <a:pt x="5" y="86"/>
                    </a:moveTo>
                    <a:lnTo>
                      <a:pt x="64" y="0"/>
                    </a:lnTo>
                    <a:lnTo>
                      <a:pt x="99" y="2"/>
                    </a:lnTo>
                    <a:lnTo>
                      <a:pt x="130" y="7"/>
                    </a:lnTo>
                    <a:lnTo>
                      <a:pt x="155" y="30"/>
                    </a:lnTo>
                    <a:lnTo>
                      <a:pt x="218" y="100"/>
                    </a:lnTo>
                    <a:lnTo>
                      <a:pt x="239" y="131"/>
                    </a:lnTo>
                    <a:lnTo>
                      <a:pt x="254" y="162"/>
                    </a:lnTo>
                    <a:lnTo>
                      <a:pt x="269" y="254"/>
                    </a:lnTo>
                    <a:lnTo>
                      <a:pt x="275" y="282"/>
                    </a:lnTo>
                    <a:lnTo>
                      <a:pt x="269" y="318"/>
                    </a:lnTo>
                    <a:lnTo>
                      <a:pt x="258" y="355"/>
                    </a:lnTo>
                    <a:lnTo>
                      <a:pt x="233" y="413"/>
                    </a:lnTo>
                    <a:lnTo>
                      <a:pt x="214" y="451"/>
                    </a:lnTo>
                    <a:lnTo>
                      <a:pt x="182" y="492"/>
                    </a:lnTo>
                    <a:lnTo>
                      <a:pt x="120" y="542"/>
                    </a:lnTo>
                    <a:lnTo>
                      <a:pt x="151" y="478"/>
                    </a:lnTo>
                    <a:lnTo>
                      <a:pt x="177" y="420"/>
                    </a:lnTo>
                    <a:lnTo>
                      <a:pt x="193" y="367"/>
                    </a:lnTo>
                    <a:lnTo>
                      <a:pt x="186" y="318"/>
                    </a:lnTo>
                    <a:lnTo>
                      <a:pt x="182" y="282"/>
                    </a:lnTo>
                    <a:lnTo>
                      <a:pt x="193" y="238"/>
                    </a:lnTo>
                    <a:lnTo>
                      <a:pt x="198" y="201"/>
                    </a:lnTo>
                    <a:lnTo>
                      <a:pt x="171" y="131"/>
                    </a:lnTo>
                    <a:lnTo>
                      <a:pt x="167" y="92"/>
                    </a:lnTo>
                    <a:lnTo>
                      <a:pt x="145" y="63"/>
                    </a:lnTo>
                    <a:lnTo>
                      <a:pt x="99" y="23"/>
                    </a:lnTo>
                    <a:lnTo>
                      <a:pt x="77" y="54"/>
                    </a:lnTo>
                    <a:lnTo>
                      <a:pt x="0" y="103"/>
                    </a:lnTo>
                    <a:lnTo>
                      <a:pt x="5" y="86"/>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grpSp>
          <p:nvGrpSpPr>
            <p:cNvPr id="7" name="Group 70"/>
            <p:cNvGrpSpPr>
              <a:grpSpLocks/>
            </p:cNvGrpSpPr>
            <p:nvPr/>
          </p:nvGrpSpPr>
          <p:grpSpPr bwMode="auto">
            <a:xfrm>
              <a:off x="4368" y="2592"/>
              <a:ext cx="1385" cy="1738"/>
              <a:chOff x="4368" y="2592"/>
              <a:chExt cx="1385" cy="1738"/>
            </a:xfrm>
          </p:grpSpPr>
          <p:grpSp>
            <p:nvGrpSpPr>
              <p:cNvPr id="8" name="Group 71"/>
              <p:cNvGrpSpPr>
                <a:grpSpLocks/>
              </p:cNvGrpSpPr>
              <p:nvPr/>
            </p:nvGrpSpPr>
            <p:grpSpPr bwMode="auto">
              <a:xfrm>
                <a:off x="4521" y="2592"/>
                <a:ext cx="1142" cy="1733"/>
                <a:chOff x="4521" y="2592"/>
                <a:chExt cx="1142" cy="1733"/>
              </a:xfrm>
            </p:grpSpPr>
            <p:sp>
              <p:nvSpPr>
                <p:cNvPr id="35" name="Freeform 72"/>
                <p:cNvSpPr>
                  <a:spLocks/>
                </p:cNvSpPr>
                <p:nvPr/>
              </p:nvSpPr>
              <p:spPr bwMode="ltGray">
                <a:xfrm>
                  <a:off x="5503" y="3575"/>
                  <a:ext cx="160" cy="401"/>
                </a:xfrm>
                <a:custGeom>
                  <a:avLst/>
                  <a:gdLst/>
                  <a:ahLst/>
                  <a:cxnLst>
                    <a:cxn ang="0">
                      <a:pos x="0" y="400"/>
                    </a:cxn>
                    <a:cxn ang="0">
                      <a:pos x="23" y="310"/>
                    </a:cxn>
                    <a:cxn ang="0">
                      <a:pos x="43" y="212"/>
                    </a:cxn>
                    <a:cxn ang="0">
                      <a:pos x="53" y="168"/>
                    </a:cxn>
                    <a:cxn ang="0">
                      <a:pos x="67" y="119"/>
                    </a:cxn>
                    <a:cxn ang="0">
                      <a:pos x="87" y="66"/>
                    </a:cxn>
                    <a:cxn ang="0">
                      <a:pos x="101" y="33"/>
                    </a:cxn>
                    <a:cxn ang="0">
                      <a:pos x="113" y="17"/>
                    </a:cxn>
                    <a:cxn ang="0">
                      <a:pos x="127" y="4"/>
                    </a:cxn>
                    <a:cxn ang="0">
                      <a:pos x="143" y="0"/>
                    </a:cxn>
                    <a:cxn ang="0">
                      <a:pos x="150" y="11"/>
                    </a:cxn>
                    <a:cxn ang="0">
                      <a:pos x="159" y="37"/>
                    </a:cxn>
                  </a:cxnLst>
                  <a:rect l="0" t="0" r="r" b="b"/>
                  <a:pathLst>
                    <a:path w="160" h="401">
                      <a:moveTo>
                        <a:pt x="0" y="400"/>
                      </a:moveTo>
                      <a:lnTo>
                        <a:pt x="23" y="310"/>
                      </a:lnTo>
                      <a:lnTo>
                        <a:pt x="43" y="212"/>
                      </a:lnTo>
                      <a:lnTo>
                        <a:pt x="53" y="168"/>
                      </a:lnTo>
                      <a:lnTo>
                        <a:pt x="67" y="119"/>
                      </a:lnTo>
                      <a:lnTo>
                        <a:pt x="87" y="66"/>
                      </a:lnTo>
                      <a:lnTo>
                        <a:pt x="101" y="33"/>
                      </a:lnTo>
                      <a:lnTo>
                        <a:pt x="113" y="17"/>
                      </a:lnTo>
                      <a:lnTo>
                        <a:pt x="127" y="4"/>
                      </a:lnTo>
                      <a:lnTo>
                        <a:pt x="143" y="0"/>
                      </a:lnTo>
                      <a:lnTo>
                        <a:pt x="150" y="11"/>
                      </a:lnTo>
                      <a:lnTo>
                        <a:pt x="159" y="37"/>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6" name="Freeform 73"/>
                <p:cNvSpPr>
                  <a:spLocks/>
                </p:cNvSpPr>
                <p:nvPr/>
              </p:nvSpPr>
              <p:spPr bwMode="ltGray">
                <a:xfrm>
                  <a:off x="4992" y="3468"/>
                  <a:ext cx="128" cy="681"/>
                </a:xfrm>
                <a:custGeom>
                  <a:avLst/>
                  <a:gdLst/>
                  <a:ahLst/>
                  <a:cxnLst>
                    <a:cxn ang="0">
                      <a:pos x="127" y="680"/>
                    </a:cxn>
                    <a:cxn ang="0">
                      <a:pos x="101" y="273"/>
                    </a:cxn>
                    <a:cxn ang="0">
                      <a:pos x="82" y="70"/>
                    </a:cxn>
                    <a:cxn ang="0">
                      <a:pos x="76" y="28"/>
                    </a:cxn>
                    <a:cxn ang="0">
                      <a:pos x="66" y="7"/>
                    </a:cxn>
                    <a:cxn ang="0">
                      <a:pos x="47" y="0"/>
                    </a:cxn>
                    <a:cxn ang="0">
                      <a:pos x="31" y="8"/>
                    </a:cxn>
                    <a:cxn ang="0">
                      <a:pos x="15" y="30"/>
                    </a:cxn>
                    <a:cxn ang="0">
                      <a:pos x="0" y="69"/>
                    </a:cxn>
                  </a:cxnLst>
                  <a:rect l="0" t="0" r="r" b="b"/>
                  <a:pathLst>
                    <a:path w="128" h="681">
                      <a:moveTo>
                        <a:pt x="127" y="680"/>
                      </a:moveTo>
                      <a:lnTo>
                        <a:pt x="101" y="273"/>
                      </a:lnTo>
                      <a:lnTo>
                        <a:pt x="82" y="70"/>
                      </a:lnTo>
                      <a:lnTo>
                        <a:pt x="76" y="28"/>
                      </a:lnTo>
                      <a:lnTo>
                        <a:pt x="66" y="7"/>
                      </a:lnTo>
                      <a:lnTo>
                        <a:pt x="47" y="0"/>
                      </a:lnTo>
                      <a:lnTo>
                        <a:pt x="31" y="8"/>
                      </a:lnTo>
                      <a:lnTo>
                        <a:pt x="15" y="30"/>
                      </a:lnTo>
                      <a:lnTo>
                        <a:pt x="0" y="69"/>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7" name="Freeform 74"/>
                <p:cNvSpPr>
                  <a:spLocks/>
                </p:cNvSpPr>
                <p:nvPr/>
              </p:nvSpPr>
              <p:spPr bwMode="ltGray">
                <a:xfrm>
                  <a:off x="5007" y="2592"/>
                  <a:ext cx="172" cy="1724"/>
                </a:xfrm>
                <a:custGeom>
                  <a:avLst/>
                  <a:gdLst/>
                  <a:ahLst/>
                  <a:cxnLst>
                    <a:cxn ang="0">
                      <a:pos x="170" y="1723"/>
                    </a:cxn>
                    <a:cxn ang="0">
                      <a:pos x="171" y="1473"/>
                    </a:cxn>
                    <a:cxn ang="0">
                      <a:pos x="171" y="1358"/>
                    </a:cxn>
                    <a:cxn ang="0">
                      <a:pos x="167" y="1278"/>
                    </a:cxn>
                    <a:cxn ang="0">
                      <a:pos x="164" y="1181"/>
                    </a:cxn>
                    <a:cxn ang="0">
                      <a:pos x="165" y="1079"/>
                    </a:cxn>
                    <a:cxn ang="0">
                      <a:pos x="163" y="994"/>
                    </a:cxn>
                    <a:cxn ang="0">
                      <a:pos x="159" y="918"/>
                    </a:cxn>
                    <a:cxn ang="0">
                      <a:pos x="153" y="783"/>
                    </a:cxn>
                    <a:cxn ang="0">
                      <a:pos x="145" y="634"/>
                    </a:cxn>
                    <a:cxn ang="0">
                      <a:pos x="135" y="485"/>
                    </a:cxn>
                    <a:cxn ang="0">
                      <a:pos x="126" y="323"/>
                    </a:cxn>
                    <a:cxn ang="0">
                      <a:pos x="118" y="228"/>
                    </a:cxn>
                    <a:cxn ang="0">
                      <a:pos x="112" y="191"/>
                    </a:cxn>
                    <a:cxn ang="0">
                      <a:pos x="96" y="126"/>
                    </a:cxn>
                    <a:cxn ang="0">
                      <a:pos x="82" y="79"/>
                    </a:cxn>
                    <a:cxn ang="0">
                      <a:pos x="65" y="40"/>
                    </a:cxn>
                    <a:cxn ang="0">
                      <a:pos x="48" y="10"/>
                    </a:cxn>
                    <a:cxn ang="0">
                      <a:pos x="36" y="1"/>
                    </a:cxn>
                    <a:cxn ang="0">
                      <a:pos x="19" y="0"/>
                    </a:cxn>
                    <a:cxn ang="0">
                      <a:pos x="7" y="10"/>
                    </a:cxn>
                    <a:cxn ang="0">
                      <a:pos x="0" y="28"/>
                    </a:cxn>
                  </a:cxnLst>
                  <a:rect l="0" t="0" r="r" b="b"/>
                  <a:pathLst>
                    <a:path w="172" h="1724">
                      <a:moveTo>
                        <a:pt x="170" y="1723"/>
                      </a:moveTo>
                      <a:lnTo>
                        <a:pt x="171" y="1473"/>
                      </a:lnTo>
                      <a:lnTo>
                        <a:pt x="171" y="1358"/>
                      </a:lnTo>
                      <a:lnTo>
                        <a:pt x="167" y="1278"/>
                      </a:lnTo>
                      <a:lnTo>
                        <a:pt x="164" y="1181"/>
                      </a:lnTo>
                      <a:lnTo>
                        <a:pt x="165" y="1079"/>
                      </a:lnTo>
                      <a:lnTo>
                        <a:pt x="163" y="994"/>
                      </a:lnTo>
                      <a:lnTo>
                        <a:pt x="159" y="918"/>
                      </a:lnTo>
                      <a:lnTo>
                        <a:pt x="153" y="783"/>
                      </a:lnTo>
                      <a:lnTo>
                        <a:pt x="145" y="634"/>
                      </a:lnTo>
                      <a:lnTo>
                        <a:pt x="135" y="485"/>
                      </a:lnTo>
                      <a:lnTo>
                        <a:pt x="126" y="323"/>
                      </a:lnTo>
                      <a:lnTo>
                        <a:pt x="118" y="228"/>
                      </a:lnTo>
                      <a:lnTo>
                        <a:pt x="112" y="191"/>
                      </a:lnTo>
                      <a:lnTo>
                        <a:pt x="96" y="126"/>
                      </a:lnTo>
                      <a:lnTo>
                        <a:pt x="82" y="79"/>
                      </a:lnTo>
                      <a:lnTo>
                        <a:pt x="65" y="40"/>
                      </a:lnTo>
                      <a:lnTo>
                        <a:pt x="48" y="10"/>
                      </a:lnTo>
                      <a:lnTo>
                        <a:pt x="36" y="1"/>
                      </a:lnTo>
                      <a:lnTo>
                        <a:pt x="19" y="0"/>
                      </a:lnTo>
                      <a:lnTo>
                        <a:pt x="7" y="10"/>
                      </a:lnTo>
                      <a:lnTo>
                        <a:pt x="0" y="28"/>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8" name="Freeform 75"/>
                <p:cNvSpPr>
                  <a:spLocks/>
                </p:cNvSpPr>
                <p:nvPr/>
              </p:nvSpPr>
              <p:spPr bwMode="ltGray">
                <a:xfrm>
                  <a:off x="4992" y="3229"/>
                  <a:ext cx="177" cy="552"/>
                </a:xfrm>
                <a:custGeom>
                  <a:avLst/>
                  <a:gdLst/>
                  <a:ahLst/>
                  <a:cxnLst>
                    <a:cxn ang="0">
                      <a:pos x="176" y="551"/>
                    </a:cxn>
                    <a:cxn ang="0">
                      <a:pos x="150" y="428"/>
                    </a:cxn>
                    <a:cxn ang="0">
                      <a:pos x="127" y="292"/>
                    </a:cxn>
                    <a:cxn ang="0">
                      <a:pos x="116" y="233"/>
                    </a:cxn>
                    <a:cxn ang="0">
                      <a:pos x="100" y="164"/>
                    </a:cxn>
                    <a:cxn ang="0">
                      <a:pos x="78" y="92"/>
                    </a:cxn>
                    <a:cxn ang="0">
                      <a:pos x="62" y="46"/>
                    </a:cxn>
                    <a:cxn ang="0">
                      <a:pos x="50" y="24"/>
                    </a:cxn>
                    <a:cxn ang="0">
                      <a:pos x="34" y="7"/>
                    </a:cxn>
                    <a:cxn ang="0">
                      <a:pos x="16" y="0"/>
                    </a:cxn>
                    <a:cxn ang="0">
                      <a:pos x="8" y="15"/>
                    </a:cxn>
                    <a:cxn ang="0">
                      <a:pos x="0" y="50"/>
                    </a:cxn>
                  </a:cxnLst>
                  <a:rect l="0" t="0" r="r" b="b"/>
                  <a:pathLst>
                    <a:path w="177" h="552">
                      <a:moveTo>
                        <a:pt x="176" y="551"/>
                      </a:moveTo>
                      <a:lnTo>
                        <a:pt x="150" y="428"/>
                      </a:lnTo>
                      <a:lnTo>
                        <a:pt x="127" y="292"/>
                      </a:lnTo>
                      <a:lnTo>
                        <a:pt x="116" y="233"/>
                      </a:lnTo>
                      <a:lnTo>
                        <a:pt x="100" y="164"/>
                      </a:lnTo>
                      <a:lnTo>
                        <a:pt x="78" y="92"/>
                      </a:lnTo>
                      <a:lnTo>
                        <a:pt x="62" y="46"/>
                      </a:lnTo>
                      <a:lnTo>
                        <a:pt x="50" y="24"/>
                      </a:lnTo>
                      <a:lnTo>
                        <a:pt x="34" y="7"/>
                      </a:lnTo>
                      <a:lnTo>
                        <a:pt x="16" y="0"/>
                      </a:lnTo>
                      <a:lnTo>
                        <a:pt x="8" y="15"/>
                      </a:lnTo>
                      <a:lnTo>
                        <a:pt x="0" y="50"/>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9" name="Freeform 76"/>
                <p:cNvSpPr>
                  <a:spLocks/>
                </p:cNvSpPr>
                <p:nvPr/>
              </p:nvSpPr>
              <p:spPr bwMode="ltGray">
                <a:xfrm>
                  <a:off x="5300" y="3721"/>
                  <a:ext cx="171" cy="604"/>
                </a:xfrm>
                <a:custGeom>
                  <a:avLst/>
                  <a:gdLst/>
                  <a:ahLst/>
                  <a:cxnLst>
                    <a:cxn ang="0">
                      <a:pos x="170" y="603"/>
                    </a:cxn>
                    <a:cxn ang="0">
                      <a:pos x="144" y="545"/>
                    </a:cxn>
                    <a:cxn ang="0">
                      <a:pos x="135" y="509"/>
                    </a:cxn>
                    <a:cxn ang="0">
                      <a:pos x="127" y="480"/>
                    </a:cxn>
                    <a:cxn ang="0">
                      <a:pos x="90" y="202"/>
                    </a:cxn>
                    <a:cxn ang="0">
                      <a:pos x="70" y="113"/>
                    </a:cxn>
                    <a:cxn ang="0">
                      <a:pos x="54" y="57"/>
                    </a:cxn>
                    <a:cxn ang="0">
                      <a:pos x="42" y="30"/>
                    </a:cxn>
                    <a:cxn ang="0">
                      <a:pos x="29" y="8"/>
                    </a:cxn>
                    <a:cxn ang="0">
                      <a:pos x="15" y="0"/>
                    </a:cxn>
                    <a:cxn ang="0">
                      <a:pos x="5" y="5"/>
                    </a:cxn>
                    <a:cxn ang="0">
                      <a:pos x="0" y="41"/>
                    </a:cxn>
                  </a:cxnLst>
                  <a:rect l="0" t="0" r="r" b="b"/>
                  <a:pathLst>
                    <a:path w="171" h="604">
                      <a:moveTo>
                        <a:pt x="170" y="603"/>
                      </a:moveTo>
                      <a:lnTo>
                        <a:pt x="144" y="545"/>
                      </a:lnTo>
                      <a:lnTo>
                        <a:pt x="135" y="509"/>
                      </a:lnTo>
                      <a:lnTo>
                        <a:pt x="127" y="480"/>
                      </a:lnTo>
                      <a:lnTo>
                        <a:pt x="90" y="202"/>
                      </a:lnTo>
                      <a:lnTo>
                        <a:pt x="70" y="113"/>
                      </a:lnTo>
                      <a:lnTo>
                        <a:pt x="54" y="57"/>
                      </a:lnTo>
                      <a:lnTo>
                        <a:pt x="42" y="30"/>
                      </a:lnTo>
                      <a:lnTo>
                        <a:pt x="29" y="8"/>
                      </a:lnTo>
                      <a:lnTo>
                        <a:pt x="15" y="0"/>
                      </a:lnTo>
                      <a:lnTo>
                        <a:pt x="5" y="5"/>
                      </a:lnTo>
                      <a:lnTo>
                        <a:pt x="0" y="41"/>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0" name="Freeform 77"/>
                <p:cNvSpPr>
                  <a:spLocks/>
                </p:cNvSpPr>
                <p:nvPr/>
              </p:nvSpPr>
              <p:spPr bwMode="ltGray">
                <a:xfrm>
                  <a:off x="4859" y="3229"/>
                  <a:ext cx="367" cy="915"/>
                </a:xfrm>
                <a:custGeom>
                  <a:avLst/>
                  <a:gdLst/>
                  <a:ahLst/>
                  <a:cxnLst>
                    <a:cxn ang="0">
                      <a:pos x="366" y="914"/>
                    </a:cxn>
                    <a:cxn ang="0">
                      <a:pos x="356" y="842"/>
                    </a:cxn>
                    <a:cxn ang="0">
                      <a:pos x="240" y="344"/>
                    </a:cxn>
                    <a:cxn ang="0">
                      <a:pos x="189" y="192"/>
                    </a:cxn>
                    <a:cxn ang="0">
                      <a:pos x="174" y="140"/>
                    </a:cxn>
                    <a:cxn ang="0">
                      <a:pos x="154" y="83"/>
                    </a:cxn>
                    <a:cxn ang="0">
                      <a:pos x="131" y="40"/>
                    </a:cxn>
                    <a:cxn ang="0">
                      <a:pos x="110" y="17"/>
                    </a:cxn>
                    <a:cxn ang="0">
                      <a:pos x="84" y="1"/>
                    </a:cxn>
                    <a:cxn ang="0">
                      <a:pos x="57" y="0"/>
                    </a:cxn>
                    <a:cxn ang="0">
                      <a:pos x="38" y="17"/>
                    </a:cxn>
                    <a:cxn ang="0">
                      <a:pos x="0" y="102"/>
                    </a:cxn>
                  </a:cxnLst>
                  <a:rect l="0" t="0" r="r" b="b"/>
                  <a:pathLst>
                    <a:path w="367" h="915">
                      <a:moveTo>
                        <a:pt x="366" y="914"/>
                      </a:moveTo>
                      <a:lnTo>
                        <a:pt x="356" y="842"/>
                      </a:lnTo>
                      <a:lnTo>
                        <a:pt x="240" y="344"/>
                      </a:lnTo>
                      <a:lnTo>
                        <a:pt x="189" y="192"/>
                      </a:lnTo>
                      <a:lnTo>
                        <a:pt x="174" y="140"/>
                      </a:lnTo>
                      <a:lnTo>
                        <a:pt x="154" y="83"/>
                      </a:lnTo>
                      <a:lnTo>
                        <a:pt x="131" y="40"/>
                      </a:lnTo>
                      <a:lnTo>
                        <a:pt x="110" y="17"/>
                      </a:lnTo>
                      <a:lnTo>
                        <a:pt x="84" y="1"/>
                      </a:lnTo>
                      <a:lnTo>
                        <a:pt x="57" y="0"/>
                      </a:lnTo>
                      <a:lnTo>
                        <a:pt x="38" y="17"/>
                      </a:lnTo>
                      <a:lnTo>
                        <a:pt x="0" y="102"/>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1" name="Freeform 78"/>
                <p:cNvSpPr>
                  <a:spLocks/>
                </p:cNvSpPr>
                <p:nvPr/>
              </p:nvSpPr>
              <p:spPr bwMode="ltGray">
                <a:xfrm>
                  <a:off x="5114" y="2618"/>
                  <a:ext cx="364" cy="1519"/>
                </a:xfrm>
                <a:custGeom>
                  <a:avLst/>
                  <a:gdLst/>
                  <a:ahLst/>
                  <a:cxnLst>
                    <a:cxn ang="0">
                      <a:pos x="0" y="1518"/>
                    </a:cxn>
                    <a:cxn ang="0">
                      <a:pos x="96" y="1087"/>
                    </a:cxn>
                    <a:cxn ang="0">
                      <a:pos x="148" y="871"/>
                    </a:cxn>
                    <a:cxn ang="0">
                      <a:pos x="193" y="666"/>
                    </a:cxn>
                    <a:cxn ang="0">
                      <a:pos x="221" y="523"/>
                    </a:cxn>
                    <a:cxn ang="0">
                      <a:pos x="234" y="447"/>
                    </a:cxn>
                    <a:cxn ang="0">
                      <a:pos x="242" y="365"/>
                    </a:cxn>
                    <a:cxn ang="0">
                      <a:pos x="253" y="290"/>
                    </a:cxn>
                    <a:cxn ang="0">
                      <a:pos x="271" y="200"/>
                    </a:cxn>
                    <a:cxn ang="0">
                      <a:pos x="289" y="119"/>
                    </a:cxn>
                    <a:cxn ang="0">
                      <a:pos x="314" y="47"/>
                    </a:cxn>
                    <a:cxn ang="0">
                      <a:pos x="333" y="4"/>
                    </a:cxn>
                    <a:cxn ang="0">
                      <a:pos x="345" y="0"/>
                    </a:cxn>
                    <a:cxn ang="0">
                      <a:pos x="356" y="21"/>
                    </a:cxn>
                    <a:cxn ang="0">
                      <a:pos x="363" y="102"/>
                    </a:cxn>
                  </a:cxnLst>
                  <a:rect l="0" t="0" r="r" b="b"/>
                  <a:pathLst>
                    <a:path w="364" h="1519">
                      <a:moveTo>
                        <a:pt x="0" y="1518"/>
                      </a:moveTo>
                      <a:lnTo>
                        <a:pt x="96" y="1087"/>
                      </a:lnTo>
                      <a:lnTo>
                        <a:pt x="148" y="871"/>
                      </a:lnTo>
                      <a:lnTo>
                        <a:pt x="193" y="666"/>
                      </a:lnTo>
                      <a:lnTo>
                        <a:pt x="221" y="523"/>
                      </a:lnTo>
                      <a:lnTo>
                        <a:pt x="234" y="447"/>
                      </a:lnTo>
                      <a:lnTo>
                        <a:pt x="242" y="365"/>
                      </a:lnTo>
                      <a:lnTo>
                        <a:pt x="253" y="290"/>
                      </a:lnTo>
                      <a:lnTo>
                        <a:pt x="271" y="200"/>
                      </a:lnTo>
                      <a:lnTo>
                        <a:pt x="289" y="119"/>
                      </a:lnTo>
                      <a:lnTo>
                        <a:pt x="314" y="47"/>
                      </a:lnTo>
                      <a:lnTo>
                        <a:pt x="333" y="4"/>
                      </a:lnTo>
                      <a:lnTo>
                        <a:pt x="345" y="0"/>
                      </a:lnTo>
                      <a:lnTo>
                        <a:pt x="356" y="21"/>
                      </a:lnTo>
                      <a:lnTo>
                        <a:pt x="363" y="102"/>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2" name="Freeform 79"/>
                <p:cNvSpPr>
                  <a:spLocks/>
                </p:cNvSpPr>
                <p:nvPr/>
              </p:nvSpPr>
              <p:spPr bwMode="ltGray">
                <a:xfrm>
                  <a:off x="5201" y="3248"/>
                  <a:ext cx="269" cy="520"/>
                </a:xfrm>
                <a:custGeom>
                  <a:avLst/>
                  <a:gdLst/>
                  <a:ahLst/>
                  <a:cxnLst>
                    <a:cxn ang="0">
                      <a:pos x="0" y="519"/>
                    </a:cxn>
                    <a:cxn ang="0">
                      <a:pos x="50" y="406"/>
                    </a:cxn>
                    <a:cxn ang="0">
                      <a:pos x="81" y="277"/>
                    </a:cxn>
                    <a:cxn ang="0">
                      <a:pos x="98" y="219"/>
                    </a:cxn>
                    <a:cxn ang="0">
                      <a:pos x="121" y="152"/>
                    </a:cxn>
                    <a:cxn ang="0">
                      <a:pos x="152" y="83"/>
                    </a:cxn>
                    <a:cxn ang="0">
                      <a:pos x="174" y="41"/>
                    </a:cxn>
                    <a:cxn ang="0">
                      <a:pos x="191" y="20"/>
                    </a:cxn>
                    <a:cxn ang="0">
                      <a:pos x="216" y="2"/>
                    </a:cxn>
                    <a:cxn ang="0">
                      <a:pos x="242" y="0"/>
                    </a:cxn>
                    <a:cxn ang="0">
                      <a:pos x="253" y="24"/>
                    </a:cxn>
                    <a:cxn ang="0">
                      <a:pos x="268" y="63"/>
                    </a:cxn>
                  </a:cxnLst>
                  <a:rect l="0" t="0" r="r" b="b"/>
                  <a:pathLst>
                    <a:path w="269" h="520">
                      <a:moveTo>
                        <a:pt x="0" y="519"/>
                      </a:moveTo>
                      <a:lnTo>
                        <a:pt x="50" y="406"/>
                      </a:lnTo>
                      <a:lnTo>
                        <a:pt x="81" y="277"/>
                      </a:lnTo>
                      <a:lnTo>
                        <a:pt x="98" y="219"/>
                      </a:lnTo>
                      <a:lnTo>
                        <a:pt x="121" y="152"/>
                      </a:lnTo>
                      <a:lnTo>
                        <a:pt x="152" y="83"/>
                      </a:lnTo>
                      <a:lnTo>
                        <a:pt x="174" y="41"/>
                      </a:lnTo>
                      <a:lnTo>
                        <a:pt x="191" y="20"/>
                      </a:lnTo>
                      <a:lnTo>
                        <a:pt x="216" y="2"/>
                      </a:lnTo>
                      <a:lnTo>
                        <a:pt x="242" y="0"/>
                      </a:lnTo>
                      <a:lnTo>
                        <a:pt x="253" y="24"/>
                      </a:lnTo>
                      <a:lnTo>
                        <a:pt x="268" y="63"/>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3" name="Freeform 80"/>
                <p:cNvSpPr>
                  <a:spLocks/>
                </p:cNvSpPr>
                <p:nvPr/>
              </p:nvSpPr>
              <p:spPr bwMode="ltGray">
                <a:xfrm>
                  <a:off x="5092" y="3433"/>
                  <a:ext cx="128" cy="253"/>
                </a:xfrm>
                <a:custGeom>
                  <a:avLst/>
                  <a:gdLst/>
                  <a:ahLst/>
                  <a:cxnLst>
                    <a:cxn ang="0">
                      <a:pos x="0" y="0"/>
                    </a:cxn>
                    <a:cxn ang="0">
                      <a:pos x="21" y="15"/>
                    </a:cxn>
                    <a:cxn ang="0">
                      <a:pos x="47" y="34"/>
                    </a:cxn>
                    <a:cxn ang="0">
                      <a:pos x="70" y="70"/>
                    </a:cxn>
                    <a:cxn ang="0">
                      <a:pos x="92" y="99"/>
                    </a:cxn>
                    <a:cxn ang="0">
                      <a:pos x="109" y="131"/>
                    </a:cxn>
                    <a:cxn ang="0">
                      <a:pos x="118" y="158"/>
                    </a:cxn>
                    <a:cxn ang="0">
                      <a:pos x="124" y="182"/>
                    </a:cxn>
                    <a:cxn ang="0">
                      <a:pos x="127" y="217"/>
                    </a:cxn>
                    <a:cxn ang="0">
                      <a:pos x="127" y="252"/>
                    </a:cxn>
                  </a:cxnLst>
                  <a:rect l="0" t="0" r="r" b="b"/>
                  <a:pathLst>
                    <a:path w="128" h="253">
                      <a:moveTo>
                        <a:pt x="0" y="0"/>
                      </a:moveTo>
                      <a:lnTo>
                        <a:pt x="21" y="15"/>
                      </a:lnTo>
                      <a:lnTo>
                        <a:pt x="47" y="34"/>
                      </a:lnTo>
                      <a:lnTo>
                        <a:pt x="70" y="70"/>
                      </a:lnTo>
                      <a:lnTo>
                        <a:pt x="92" y="99"/>
                      </a:lnTo>
                      <a:lnTo>
                        <a:pt x="109" y="131"/>
                      </a:lnTo>
                      <a:lnTo>
                        <a:pt x="118" y="158"/>
                      </a:lnTo>
                      <a:lnTo>
                        <a:pt x="124" y="182"/>
                      </a:lnTo>
                      <a:lnTo>
                        <a:pt x="127" y="217"/>
                      </a:lnTo>
                      <a:lnTo>
                        <a:pt x="127" y="252"/>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4" name="Freeform 81"/>
                <p:cNvSpPr>
                  <a:spLocks/>
                </p:cNvSpPr>
                <p:nvPr/>
              </p:nvSpPr>
              <p:spPr bwMode="ltGray">
                <a:xfrm>
                  <a:off x="5503" y="3094"/>
                  <a:ext cx="110" cy="1001"/>
                </a:xfrm>
                <a:custGeom>
                  <a:avLst/>
                  <a:gdLst/>
                  <a:ahLst/>
                  <a:cxnLst>
                    <a:cxn ang="0">
                      <a:pos x="0" y="1000"/>
                    </a:cxn>
                    <a:cxn ang="0">
                      <a:pos x="0" y="906"/>
                    </a:cxn>
                    <a:cxn ang="0">
                      <a:pos x="0" y="835"/>
                    </a:cxn>
                    <a:cxn ang="0">
                      <a:pos x="2" y="787"/>
                    </a:cxn>
                    <a:cxn ang="0">
                      <a:pos x="3" y="726"/>
                    </a:cxn>
                    <a:cxn ang="0">
                      <a:pos x="3" y="664"/>
                    </a:cxn>
                    <a:cxn ang="0">
                      <a:pos x="4" y="612"/>
                    </a:cxn>
                    <a:cxn ang="0">
                      <a:pos x="7" y="564"/>
                    </a:cxn>
                    <a:cxn ang="0">
                      <a:pos x="10" y="482"/>
                    </a:cxn>
                    <a:cxn ang="0">
                      <a:pos x="16" y="389"/>
                    </a:cxn>
                    <a:cxn ang="0">
                      <a:pos x="23" y="297"/>
                    </a:cxn>
                    <a:cxn ang="0">
                      <a:pos x="28" y="200"/>
                    </a:cxn>
                    <a:cxn ang="0">
                      <a:pos x="33" y="141"/>
                    </a:cxn>
                    <a:cxn ang="0">
                      <a:pos x="36" y="117"/>
                    </a:cxn>
                    <a:cxn ang="0">
                      <a:pos x="46" y="77"/>
                    </a:cxn>
                    <a:cxn ang="0">
                      <a:pos x="56" y="48"/>
                    </a:cxn>
                    <a:cxn ang="0">
                      <a:pos x="67" y="25"/>
                    </a:cxn>
                    <a:cxn ang="0">
                      <a:pos x="78" y="5"/>
                    </a:cxn>
                    <a:cxn ang="0">
                      <a:pos x="85" y="0"/>
                    </a:cxn>
                    <a:cxn ang="0">
                      <a:pos x="96" y="0"/>
                    </a:cxn>
                    <a:cxn ang="0">
                      <a:pos x="105" y="7"/>
                    </a:cxn>
                    <a:cxn ang="0">
                      <a:pos x="109" y="17"/>
                    </a:cxn>
                  </a:cxnLst>
                  <a:rect l="0" t="0" r="r" b="b"/>
                  <a:pathLst>
                    <a:path w="110" h="1001">
                      <a:moveTo>
                        <a:pt x="0" y="1000"/>
                      </a:moveTo>
                      <a:lnTo>
                        <a:pt x="0" y="906"/>
                      </a:lnTo>
                      <a:lnTo>
                        <a:pt x="0" y="835"/>
                      </a:lnTo>
                      <a:lnTo>
                        <a:pt x="2" y="787"/>
                      </a:lnTo>
                      <a:lnTo>
                        <a:pt x="3" y="726"/>
                      </a:lnTo>
                      <a:lnTo>
                        <a:pt x="3" y="664"/>
                      </a:lnTo>
                      <a:lnTo>
                        <a:pt x="4" y="612"/>
                      </a:lnTo>
                      <a:lnTo>
                        <a:pt x="7" y="564"/>
                      </a:lnTo>
                      <a:lnTo>
                        <a:pt x="10" y="482"/>
                      </a:lnTo>
                      <a:lnTo>
                        <a:pt x="16" y="389"/>
                      </a:lnTo>
                      <a:lnTo>
                        <a:pt x="23" y="297"/>
                      </a:lnTo>
                      <a:lnTo>
                        <a:pt x="28" y="200"/>
                      </a:lnTo>
                      <a:lnTo>
                        <a:pt x="33" y="141"/>
                      </a:lnTo>
                      <a:lnTo>
                        <a:pt x="36" y="117"/>
                      </a:lnTo>
                      <a:lnTo>
                        <a:pt x="46" y="77"/>
                      </a:lnTo>
                      <a:lnTo>
                        <a:pt x="56" y="48"/>
                      </a:lnTo>
                      <a:lnTo>
                        <a:pt x="67" y="25"/>
                      </a:lnTo>
                      <a:lnTo>
                        <a:pt x="78" y="5"/>
                      </a:lnTo>
                      <a:lnTo>
                        <a:pt x="85" y="0"/>
                      </a:lnTo>
                      <a:lnTo>
                        <a:pt x="96" y="0"/>
                      </a:lnTo>
                      <a:lnTo>
                        <a:pt x="105" y="7"/>
                      </a:lnTo>
                      <a:lnTo>
                        <a:pt x="109" y="17"/>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5" name="Freeform 82"/>
                <p:cNvSpPr>
                  <a:spLocks/>
                </p:cNvSpPr>
                <p:nvPr/>
              </p:nvSpPr>
              <p:spPr bwMode="ltGray">
                <a:xfrm>
                  <a:off x="5384" y="3741"/>
                  <a:ext cx="132" cy="279"/>
                </a:xfrm>
                <a:custGeom>
                  <a:avLst/>
                  <a:gdLst/>
                  <a:ahLst/>
                  <a:cxnLst>
                    <a:cxn ang="0">
                      <a:pos x="131" y="278"/>
                    </a:cxn>
                    <a:cxn ang="0">
                      <a:pos x="111" y="216"/>
                    </a:cxn>
                    <a:cxn ang="0">
                      <a:pos x="95" y="147"/>
                    </a:cxn>
                    <a:cxn ang="0">
                      <a:pos x="86" y="117"/>
                    </a:cxn>
                    <a:cxn ang="0">
                      <a:pos x="74" y="83"/>
                    </a:cxn>
                    <a:cxn ang="0">
                      <a:pos x="58" y="45"/>
                    </a:cxn>
                    <a:cxn ang="0">
                      <a:pos x="47" y="22"/>
                    </a:cxn>
                    <a:cxn ang="0">
                      <a:pos x="37" y="12"/>
                    </a:cxn>
                    <a:cxn ang="0">
                      <a:pos x="25" y="2"/>
                    </a:cxn>
                    <a:cxn ang="0">
                      <a:pos x="12" y="0"/>
                    </a:cxn>
                    <a:cxn ang="0">
                      <a:pos x="6" y="7"/>
                    </a:cxn>
                    <a:cxn ang="0">
                      <a:pos x="0" y="25"/>
                    </a:cxn>
                  </a:cxnLst>
                  <a:rect l="0" t="0" r="r" b="b"/>
                  <a:pathLst>
                    <a:path w="132" h="279">
                      <a:moveTo>
                        <a:pt x="131" y="278"/>
                      </a:moveTo>
                      <a:lnTo>
                        <a:pt x="111" y="216"/>
                      </a:lnTo>
                      <a:lnTo>
                        <a:pt x="95" y="147"/>
                      </a:lnTo>
                      <a:lnTo>
                        <a:pt x="86" y="117"/>
                      </a:lnTo>
                      <a:lnTo>
                        <a:pt x="74" y="83"/>
                      </a:lnTo>
                      <a:lnTo>
                        <a:pt x="58" y="45"/>
                      </a:lnTo>
                      <a:lnTo>
                        <a:pt x="47" y="22"/>
                      </a:lnTo>
                      <a:lnTo>
                        <a:pt x="37" y="12"/>
                      </a:lnTo>
                      <a:lnTo>
                        <a:pt x="25" y="2"/>
                      </a:lnTo>
                      <a:lnTo>
                        <a:pt x="12" y="0"/>
                      </a:lnTo>
                      <a:lnTo>
                        <a:pt x="6" y="7"/>
                      </a:lnTo>
                      <a:lnTo>
                        <a:pt x="0" y="25"/>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6" name="Freeform 83"/>
                <p:cNvSpPr>
                  <a:spLocks/>
                </p:cNvSpPr>
                <p:nvPr/>
              </p:nvSpPr>
              <p:spPr bwMode="ltGray">
                <a:xfrm>
                  <a:off x="5426" y="3405"/>
                  <a:ext cx="89" cy="698"/>
                </a:xfrm>
                <a:custGeom>
                  <a:avLst/>
                  <a:gdLst/>
                  <a:ahLst/>
                  <a:cxnLst>
                    <a:cxn ang="0">
                      <a:pos x="87" y="697"/>
                    </a:cxn>
                    <a:cxn ang="0">
                      <a:pos x="88" y="632"/>
                    </a:cxn>
                    <a:cxn ang="0">
                      <a:pos x="88" y="582"/>
                    </a:cxn>
                    <a:cxn ang="0">
                      <a:pos x="86" y="548"/>
                    </a:cxn>
                    <a:cxn ang="0">
                      <a:pos x="85" y="505"/>
                    </a:cxn>
                    <a:cxn ang="0">
                      <a:pos x="85" y="462"/>
                    </a:cxn>
                    <a:cxn ang="0">
                      <a:pos x="84" y="426"/>
                    </a:cxn>
                    <a:cxn ang="0">
                      <a:pos x="81" y="393"/>
                    </a:cxn>
                    <a:cxn ang="0">
                      <a:pos x="79" y="334"/>
                    </a:cxn>
                    <a:cxn ang="0">
                      <a:pos x="74" y="271"/>
                    </a:cxn>
                    <a:cxn ang="0">
                      <a:pos x="69" y="208"/>
                    </a:cxn>
                    <a:cxn ang="0">
                      <a:pos x="65" y="139"/>
                    </a:cxn>
                    <a:cxn ang="0">
                      <a:pos x="60" y="97"/>
                    </a:cxn>
                    <a:cxn ang="0">
                      <a:pos x="58" y="81"/>
                    </a:cxn>
                    <a:cxn ang="0">
                      <a:pos x="50" y="54"/>
                    </a:cxn>
                    <a:cxn ang="0">
                      <a:pos x="42" y="34"/>
                    </a:cxn>
                    <a:cxn ang="0">
                      <a:pos x="33" y="18"/>
                    </a:cxn>
                    <a:cxn ang="0">
                      <a:pos x="24" y="4"/>
                    </a:cxn>
                    <a:cxn ang="0">
                      <a:pos x="18" y="0"/>
                    </a:cxn>
                    <a:cxn ang="0">
                      <a:pos x="10" y="0"/>
                    </a:cxn>
                    <a:cxn ang="0">
                      <a:pos x="2" y="5"/>
                    </a:cxn>
                    <a:cxn ang="0">
                      <a:pos x="0" y="11"/>
                    </a:cxn>
                  </a:cxnLst>
                  <a:rect l="0" t="0" r="r" b="b"/>
                  <a:pathLst>
                    <a:path w="89" h="698">
                      <a:moveTo>
                        <a:pt x="87" y="697"/>
                      </a:moveTo>
                      <a:lnTo>
                        <a:pt x="88" y="632"/>
                      </a:lnTo>
                      <a:lnTo>
                        <a:pt x="88" y="582"/>
                      </a:lnTo>
                      <a:lnTo>
                        <a:pt x="86" y="548"/>
                      </a:lnTo>
                      <a:lnTo>
                        <a:pt x="85" y="505"/>
                      </a:lnTo>
                      <a:lnTo>
                        <a:pt x="85" y="462"/>
                      </a:lnTo>
                      <a:lnTo>
                        <a:pt x="84" y="426"/>
                      </a:lnTo>
                      <a:lnTo>
                        <a:pt x="81" y="393"/>
                      </a:lnTo>
                      <a:lnTo>
                        <a:pt x="79" y="334"/>
                      </a:lnTo>
                      <a:lnTo>
                        <a:pt x="74" y="271"/>
                      </a:lnTo>
                      <a:lnTo>
                        <a:pt x="69" y="208"/>
                      </a:lnTo>
                      <a:lnTo>
                        <a:pt x="65" y="139"/>
                      </a:lnTo>
                      <a:lnTo>
                        <a:pt x="60" y="97"/>
                      </a:lnTo>
                      <a:lnTo>
                        <a:pt x="58" y="81"/>
                      </a:lnTo>
                      <a:lnTo>
                        <a:pt x="50" y="54"/>
                      </a:lnTo>
                      <a:lnTo>
                        <a:pt x="42" y="34"/>
                      </a:lnTo>
                      <a:lnTo>
                        <a:pt x="33" y="18"/>
                      </a:lnTo>
                      <a:lnTo>
                        <a:pt x="24" y="4"/>
                      </a:lnTo>
                      <a:lnTo>
                        <a:pt x="18" y="0"/>
                      </a:lnTo>
                      <a:lnTo>
                        <a:pt x="10" y="0"/>
                      </a:lnTo>
                      <a:lnTo>
                        <a:pt x="2" y="5"/>
                      </a:lnTo>
                      <a:lnTo>
                        <a:pt x="0" y="11"/>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7" name="Freeform 84"/>
                <p:cNvSpPr>
                  <a:spLocks/>
                </p:cNvSpPr>
                <p:nvPr/>
              </p:nvSpPr>
              <p:spPr bwMode="ltGray">
                <a:xfrm>
                  <a:off x="5507" y="3841"/>
                  <a:ext cx="140" cy="262"/>
                </a:xfrm>
                <a:custGeom>
                  <a:avLst/>
                  <a:gdLst/>
                  <a:ahLst/>
                  <a:cxnLst>
                    <a:cxn ang="0">
                      <a:pos x="0" y="261"/>
                    </a:cxn>
                    <a:cxn ang="0">
                      <a:pos x="20" y="236"/>
                    </a:cxn>
                    <a:cxn ang="0">
                      <a:pos x="28" y="220"/>
                    </a:cxn>
                    <a:cxn ang="0">
                      <a:pos x="34" y="207"/>
                    </a:cxn>
                    <a:cxn ang="0">
                      <a:pos x="64" y="87"/>
                    </a:cxn>
                    <a:cxn ang="0">
                      <a:pos x="81" y="48"/>
                    </a:cxn>
                    <a:cxn ang="0">
                      <a:pos x="93" y="24"/>
                    </a:cxn>
                    <a:cxn ang="0">
                      <a:pos x="103" y="12"/>
                    </a:cxn>
                    <a:cxn ang="0">
                      <a:pos x="115" y="4"/>
                    </a:cxn>
                    <a:cxn ang="0">
                      <a:pos x="126" y="0"/>
                    </a:cxn>
                    <a:cxn ang="0">
                      <a:pos x="134" y="2"/>
                    </a:cxn>
                    <a:cxn ang="0">
                      <a:pos x="139" y="17"/>
                    </a:cxn>
                  </a:cxnLst>
                  <a:rect l="0" t="0" r="r" b="b"/>
                  <a:pathLst>
                    <a:path w="140" h="262">
                      <a:moveTo>
                        <a:pt x="0" y="261"/>
                      </a:moveTo>
                      <a:lnTo>
                        <a:pt x="20" y="236"/>
                      </a:lnTo>
                      <a:lnTo>
                        <a:pt x="28" y="220"/>
                      </a:lnTo>
                      <a:lnTo>
                        <a:pt x="34" y="207"/>
                      </a:lnTo>
                      <a:lnTo>
                        <a:pt x="64" y="87"/>
                      </a:lnTo>
                      <a:lnTo>
                        <a:pt x="81" y="48"/>
                      </a:lnTo>
                      <a:lnTo>
                        <a:pt x="93" y="24"/>
                      </a:lnTo>
                      <a:lnTo>
                        <a:pt x="103" y="12"/>
                      </a:lnTo>
                      <a:lnTo>
                        <a:pt x="115" y="4"/>
                      </a:lnTo>
                      <a:lnTo>
                        <a:pt x="126" y="0"/>
                      </a:lnTo>
                      <a:lnTo>
                        <a:pt x="134" y="2"/>
                      </a:lnTo>
                      <a:lnTo>
                        <a:pt x="139" y="17"/>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8" name="Freeform 85"/>
                <p:cNvSpPr>
                  <a:spLocks/>
                </p:cNvSpPr>
                <p:nvPr/>
              </p:nvSpPr>
              <p:spPr bwMode="ltGray">
                <a:xfrm>
                  <a:off x="4521" y="3260"/>
                  <a:ext cx="329" cy="915"/>
                </a:xfrm>
                <a:custGeom>
                  <a:avLst/>
                  <a:gdLst/>
                  <a:ahLst/>
                  <a:cxnLst>
                    <a:cxn ang="0">
                      <a:pos x="328" y="914"/>
                    </a:cxn>
                    <a:cxn ang="0">
                      <a:pos x="316" y="807"/>
                    </a:cxn>
                    <a:cxn ang="0">
                      <a:pos x="301" y="690"/>
                    </a:cxn>
                    <a:cxn ang="0">
                      <a:pos x="288" y="600"/>
                    </a:cxn>
                    <a:cxn ang="0">
                      <a:pos x="274" y="519"/>
                    </a:cxn>
                    <a:cxn ang="0">
                      <a:pos x="256" y="449"/>
                    </a:cxn>
                    <a:cxn ang="0">
                      <a:pos x="238" y="372"/>
                    </a:cxn>
                    <a:cxn ang="0">
                      <a:pos x="213" y="308"/>
                    </a:cxn>
                    <a:cxn ang="0">
                      <a:pos x="160" y="178"/>
                    </a:cxn>
                    <a:cxn ang="0">
                      <a:pos x="145" y="141"/>
                    </a:cxn>
                    <a:cxn ang="0">
                      <a:pos x="134" y="122"/>
                    </a:cxn>
                    <a:cxn ang="0">
                      <a:pos x="109" y="73"/>
                    </a:cxn>
                    <a:cxn ang="0">
                      <a:pos x="94" y="50"/>
                    </a:cxn>
                    <a:cxn ang="0">
                      <a:pos x="77" y="31"/>
                    </a:cxn>
                    <a:cxn ang="0">
                      <a:pos x="50" y="11"/>
                    </a:cxn>
                    <a:cxn ang="0">
                      <a:pos x="33" y="1"/>
                    </a:cxn>
                    <a:cxn ang="0">
                      <a:pos x="20" y="0"/>
                    </a:cxn>
                    <a:cxn ang="0">
                      <a:pos x="8" y="5"/>
                    </a:cxn>
                    <a:cxn ang="0">
                      <a:pos x="0" y="18"/>
                    </a:cxn>
                  </a:cxnLst>
                  <a:rect l="0" t="0" r="r" b="b"/>
                  <a:pathLst>
                    <a:path w="329" h="915">
                      <a:moveTo>
                        <a:pt x="328" y="914"/>
                      </a:moveTo>
                      <a:lnTo>
                        <a:pt x="316" y="807"/>
                      </a:lnTo>
                      <a:lnTo>
                        <a:pt x="301" y="690"/>
                      </a:lnTo>
                      <a:lnTo>
                        <a:pt x="288" y="600"/>
                      </a:lnTo>
                      <a:lnTo>
                        <a:pt x="274" y="519"/>
                      </a:lnTo>
                      <a:lnTo>
                        <a:pt x="256" y="449"/>
                      </a:lnTo>
                      <a:lnTo>
                        <a:pt x="238" y="372"/>
                      </a:lnTo>
                      <a:lnTo>
                        <a:pt x="213" y="308"/>
                      </a:lnTo>
                      <a:lnTo>
                        <a:pt x="160" y="178"/>
                      </a:lnTo>
                      <a:lnTo>
                        <a:pt x="145" y="141"/>
                      </a:lnTo>
                      <a:lnTo>
                        <a:pt x="134" y="122"/>
                      </a:lnTo>
                      <a:lnTo>
                        <a:pt x="109" y="73"/>
                      </a:lnTo>
                      <a:lnTo>
                        <a:pt x="94" y="50"/>
                      </a:lnTo>
                      <a:lnTo>
                        <a:pt x="77" y="31"/>
                      </a:lnTo>
                      <a:lnTo>
                        <a:pt x="50" y="11"/>
                      </a:lnTo>
                      <a:lnTo>
                        <a:pt x="33" y="1"/>
                      </a:lnTo>
                      <a:lnTo>
                        <a:pt x="20" y="0"/>
                      </a:lnTo>
                      <a:lnTo>
                        <a:pt x="8" y="5"/>
                      </a:lnTo>
                      <a:lnTo>
                        <a:pt x="0" y="18"/>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49" name="Freeform 86"/>
                <p:cNvSpPr>
                  <a:spLocks/>
                </p:cNvSpPr>
                <p:nvPr/>
              </p:nvSpPr>
              <p:spPr bwMode="ltGray">
                <a:xfrm>
                  <a:off x="4735" y="3361"/>
                  <a:ext cx="136" cy="754"/>
                </a:xfrm>
                <a:custGeom>
                  <a:avLst/>
                  <a:gdLst/>
                  <a:ahLst/>
                  <a:cxnLst>
                    <a:cxn ang="0">
                      <a:pos x="135" y="753"/>
                    </a:cxn>
                    <a:cxn ang="0">
                      <a:pos x="62" y="28"/>
                    </a:cxn>
                    <a:cxn ang="0">
                      <a:pos x="56" y="18"/>
                    </a:cxn>
                    <a:cxn ang="0">
                      <a:pos x="48" y="5"/>
                    </a:cxn>
                    <a:cxn ang="0">
                      <a:pos x="41" y="2"/>
                    </a:cxn>
                    <a:cxn ang="0">
                      <a:pos x="29" y="0"/>
                    </a:cxn>
                    <a:cxn ang="0">
                      <a:pos x="21" y="2"/>
                    </a:cxn>
                    <a:cxn ang="0">
                      <a:pos x="13" y="11"/>
                    </a:cxn>
                    <a:cxn ang="0">
                      <a:pos x="5" y="24"/>
                    </a:cxn>
                    <a:cxn ang="0">
                      <a:pos x="0" y="47"/>
                    </a:cxn>
                  </a:cxnLst>
                  <a:rect l="0" t="0" r="r" b="b"/>
                  <a:pathLst>
                    <a:path w="136" h="754">
                      <a:moveTo>
                        <a:pt x="135" y="753"/>
                      </a:moveTo>
                      <a:lnTo>
                        <a:pt x="62" y="28"/>
                      </a:lnTo>
                      <a:lnTo>
                        <a:pt x="56" y="18"/>
                      </a:lnTo>
                      <a:lnTo>
                        <a:pt x="48" y="5"/>
                      </a:lnTo>
                      <a:lnTo>
                        <a:pt x="41" y="2"/>
                      </a:lnTo>
                      <a:lnTo>
                        <a:pt x="29" y="0"/>
                      </a:lnTo>
                      <a:lnTo>
                        <a:pt x="21" y="2"/>
                      </a:lnTo>
                      <a:lnTo>
                        <a:pt x="13" y="11"/>
                      </a:lnTo>
                      <a:lnTo>
                        <a:pt x="5" y="24"/>
                      </a:lnTo>
                      <a:lnTo>
                        <a:pt x="0" y="47"/>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sp>
            <p:nvSpPr>
              <p:cNvPr id="9" name="Freeform 87"/>
              <p:cNvSpPr>
                <a:spLocks/>
              </p:cNvSpPr>
              <p:nvPr/>
            </p:nvSpPr>
            <p:spPr bwMode="ltGray">
              <a:xfrm>
                <a:off x="4948" y="3263"/>
                <a:ext cx="48" cy="470"/>
              </a:xfrm>
              <a:custGeom>
                <a:avLst/>
                <a:gdLst/>
                <a:ahLst/>
                <a:cxnLst>
                  <a:cxn ang="0">
                    <a:pos x="47" y="0"/>
                  </a:cxn>
                  <a:cxn ang="0">
                    <a:pos x="29" y="30"/>
                  </a:cxn>
                  <a:cxn ang="0">
                    <a:pos x="20" y="89"/>
                  </a:cxn>
                  <a:cxn ang="0">
                    <a:pos x="9" y="168"/>
                  </a:cxn>
                  <a:cxn ang="0">
                    <a:pos x="0" y="267"/>
                  </a:cxn>
                  <a:cxn ang="0">
                    <a:pos x="0" y="375"/>
                  </a:cxn>
                  <a:cxn ang="0">
                    <a:pos x="5" y="469"/>
                  </a:cxn>
                  <a:cxn ang="0">
                    <a:pos x="9" y="469"/>
                  </a:cxn>
                  <a:cxn ang="0">
                    <a:pos x="5" y="375"/>
                  </a:cxn>
                  <a:cxn ang="0">
                    <a:pos x="5" y="296"/>
                  </a:cxn>
                  <a:cxn ang="0">
                    <a:pos x="14" y="211"/>
                  </a:cxn>
                  <a:cxn ang="0">
                    <a:pos x="29" y="125"/>
                  </a:cxn>
                  <a:cxn ang="0">
                    <a:pos x="46" y="12"/>
                  </a:cxn>
                  <a:cxn ang="0">
                    <a:pos x="47" y="0"/>
                  </a:cxn>
                </a:cxnLst>
                <a:rect l="0" t="0" r="r" b="b"/>
                <a:pathLst>
                  <a:path w="48" h="470">
                    <a:moveTo>
                      <a:pt x="47" y="0"/>
                    </a:moveTo>
                    <a:lnTo>
                      <a:pt x="29" y="30"/>
                    </a:lnTo>
                    <a:lnTo>
                      <a:pt x="20" y="89"/>
                    </a:lnTo>
                    <a:lnTo>
                      <a:pt x="9" y="168"/>
                    </a:lnTo>
                    <a:lnTo>
                      <a:pt x="0" y="267"/>
                    </a:lnTo>
                    <a:lnTo>
                      <a:pt x="0" y="375"/>
                    </a:lnTo>
                    <a:lnTo>
                      <a:pt x="5" y="469"/>
                    </a:lnTo>
                    <a:lnTo>
                      <a:pt x="9" y="469"/>
                    </a:lnTo>
                    <a:lnTo>
                      <a:pt x="5" y="375"/>
                    </a:lnTo>
                    <a:lnTo>
                      <a:pt x="5" y="296"/>
                    </a:lnTo>
                    <a:lnTo>
                      <a:pt x="14" y="211"/>
                    </a:lnTo>
                    <a:lnTo>
                      <a:pt x="29" y="125"/>
                    </a:lnTo>
                    <a:lnTo>
                      <a:pt x="46" y="12"/>
                    </a:lnTo>
                    <a:lnTo>
                      <a:pt x="47"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0" name="Freeform 88"/>
              <p:cNvSpPr>
                <a:spLocks/>
              </p:cNvSpPr>
              <p:nvPr/>
            </p:nvSpPr>
            <p:spPr bwMode="ltGray">
              <a:xfrm>
                <a:off x="5455" y="3275"/>
                <a:ext cx="77" cy="486"/>
              </a:xfrm>
              <a:custGeom>
                <a:avLst/>
                <a:gdLst/>
                <a:ahLst/>
                <a:cxnLst>
                  <a:cxn ang="0">
                    <a:pos x="15" y="0"/>
                  </a:cxn>
                  <a:cxn ang="0">
                    <a:pos x="30" y="37"/>
                  </a:cxn>
                  <a:cxn ang="0">
                    <a:pos x="45" y="96"/>
                  </a:cxn>
                  <a:cxn ang="0">
                    <a:pos x="60" y="177"/>
                  </a:cxn>
                  <a:cxn ang="0">
                    <a:pos x="76" y="279"/>
                  </a:cxn>
                  <a:cxn ang="0">
                    <a:pos x="76" y="390"/>
                  </a:cxn>
                  <a:cxn ang="0">
                    <a:pos x="68" y="485"/>
                  </a:cxn>
                  <a:cxn ang="0">
                    <a:pos x="60" y="485"/>
                  </a:cxn>
                  <a:cxn ang="0">
                    <a:pos x="68" y="390"/>
                  </a:cxn>
                  <a:cxn ang="0">
                    <a:pos x="68" y="309"/>
                  </a:cxn>
                  <a:cxn ang="0">
                    <a:pos x="53" y="220"/>
                  </a:cxn>
                  <a:cxn ang="0">
                    <a:pos x="30" y="132"/>
                  </a:cxn>
                  <a:cxn ang="0">
                    <a:pos x="0" y="23"/>
                  </a:cxn>
                  <a:cxn ang="0">
                    <a:pos x="15" y="0"/>
                  </a:cxn>
                </a:cxnLst>
                <a:rect l="0" t="0" r="r" b="b"/>
                <a:pathLst>
                  <a:path w="77" h="486">
                    <a:moveTo>
                      <a:pt x="15" y="0"/>
                    </a:moveTo>
                    <a:lnTo>
                      <a:pt x="30" y="37"/>
                    </a:lnTo>
                    <a:lnTo>
                      <a:pt x="45" y="96"/>
                    </a:lnTo>
                    <a:lnTo>
                      <a:pt x="60" y="177"/>
                    </a:lnTo>
                    <a:lnTo>
                      <a:pt x="76" y="279"/>
                    </a:lnTo>
                    <a:lnTo>
                      <a:pt x="76" y="390"/>
                    </a:lnTo>
                    <a:lnTo>
                      <a:pt x="68" y="485"/>
                    </a:lnTo>
                    <a:lnTo>
                      <a:pt x="60" y="485"/>
                    </a:lnTo>
                    <a:lnTo>
                      <a:pt x="68" y="390"/>
                    </a:lnTo>
                    <a:lnTo>
                      <a:pt x="68" y="309"/>
                    </a:lnTo>
                    <a:lnTo>
                      <a:pt x="53" y="220"/>
                    </a:lnTo>
                    <a:lnTo>
                      <a:pt x="30" y="132"/>
                    </a:lnTo>
                    <a:lnTo>
                      <a:pt x="0" y="23"/>
                    </a:lnTo>
                    <a:lnTo>
                      <a:pt x="15"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1" name="Freeform 89"/>
              <p:cNvSpPr>
                <a:spLocks/>
              </p:cNvSpPr>
              <p:nvPr/>
            </p:nvSpPr>
            <p:spPr bwMode="ltGray">
              <a:xfrm>
                <a:off x="4866" y="3492"/>
                <a:ext cx="213" cy="578"/>
              </a:xfrm>
              <a:custGeom>
                <a:avLst/>
                <a:gdLst/>
                <a:ahLst/>
                <a:cxnLst>
                  <a:cxn ang="0">
                    <a:pos x="124" y="14"/>
                  </a:cxn>
                  <a:cxn ang="0">
                    <a:pos x="106" y="37"/>
                  </a:cxn>
                  <a:cxn ang="0">
                    <a:pos x="67" y="61"/>
                  </a:cxn>
                  <a:cxn ang="0">
                    <a:pos x="82" y="56"/>
                  </a:cxn>
                  <a:cxn ang="0">
                    <a:pos x="87" y="71"/>
                  </a:cxn>
                  <a:cxn ang="0">
                    <a:pos x="82" y="84"/>
                  </a:cxn>
                  <a:cxn ang="0">
                    <a:pos x="60" y="112"/>
                  </a:cxn>
                  <a:cxn ang="0">
                    <a:pos x="60" y="119"/>
                  </a:cxn>
                  <a:cxn ang="0">
                    <a:pos x="76" y="119"/>
                  </a:cxn>
                  <a:cxn ang="0">
                    <a:pos x="69" y="128"/>
                  </a:cxn>
                  <a:cxn ang="0">
                    <a:pos x="60" y="156"/>
                  </a:cxn>
                  <a:cxn ang="0">
                    <a:pos x="69" y="151"/>
                  </a:cxn>
                  <a:cxn ang="0">
                    <a:pos x="73" y="169"/>
                  </a:cxn>
                  <a:cxn ang="0">
                    <a:pos x="21" y="217"/>
                  </a:cxn>
                  <a:cxn ang="0">
                    <a:pos x="54" y="202"/>
                  </a:cxn>
                  <a:cxn ang="0">
                    <a:pos x="42" y="231"/>
                  </a:cxn>
                  <a:cxn ang="0">
                    <a:pos x="27" y="235"/>
                  </a:cxn>
                  <a:cxn ang="0">
                    <a:pos x="63" y="202"/>
                  </a:cxn>
                  <a:cxn ang="0">
                    <a:pos x="73" y="217"/>
                  </a:cxn>
                  <a:cxn ang="0">
                    <a:pos x="45" y="260"/>
                  </a:cxn>
                  <a:cxn ang="0">
                    <a:pos x="24" y="289"/>
                  </a:cxn>
                  <a:cxn ang="0">
                    <a:pos x="49" y="270"/>
                  </a:cxn>
                  <a:cxn ang="0">
                    <a:pos x="57" y="283"/>
                  </a:cxn>
                  <a:cxn ang="0">
                    <a:pos x="45" y="316"/>
                  </a:cxn>
                  <a:cxn ang="0">
                    <a:pos x="27" y="336"/>
                  </a:cxn>
                  <a:cxn ang="0">
                    <a:pos x="33" y="345"/>
                  </a:cxn>
                  <a:cxn ang="0">
                    <a:pos x="36" y="359"/>
                  </a:cxn>
                  <a:cxn ang="0">
                    <a:pos x="33" y="364"/>
                  </a:cxn>
                  <a:cxn ang="0">
                    <a:pos x="30" y="378"/>
                  </a:cxn>
                  <a:cxn ang="0">
                    <a:pos x="33" y="392"/>
                  </a:cxn>
                  <a:cxn ang="0">
                    <a:pos x="6" y="448"/>
                  </a:cxn>
                  <a:cxn ang="0">
                    <a:pos x="39" y="415"/>
                  </a:cxn>
                  <a:cxn ang="0">
                    <a:pos x="69" y="577"/>
                  </a:cxn>
                  <a:cxn ang="0">
                    <a:pos x="45" y="434"/>
                  </a:cxn>
                  <a:cxn ang="0">
                    <a:pos x="60" y="397"/>
                  </a:cxn>
                  <a:cxn ang="0">
                    <a:pos x="63" y="378"/>
                  </a:cxn>
                  <a:cxn ang="0">
                    <a:pos x="73" y="411"/>
                  </a:cxn>
                  <a:cxn ang="0">
                    <a:pos x="69" y="349"/>
                  </a:cxn>
                  <a:cxn ang="0">
                    <a:pos x="91" y="430"/>
                  </a:cxn>
                  <a:cxn ang="0">
                    <a:pos x="100" y="434"/>
                  </a:cxn>
                  <a:cxn ang="0">
                    <a:pos x="76" y="378"/>
                  </a:cxn>
                  <a:cxn ang="0">
                    <a:pos x="82" y="312"/>
                  </a:cxn>
                  <a:cxn ang="0">
                    <a:pos x="145" y="500"/>
                  </a:cxn>
                  <a:cxn ang="0">
                    <a:pos x="87" y="326"/>
                  </a:cxn>
                  <a:cxn ang="0">
                    <a:pos x="93" y="250"/>
                  </a:cxn>
                  <a:cxn ang="0">
                    <a:pos x="124" y="359"/>
                  </a:cxn>
                  <a:cxn ang="0">
                    <a:pos x="102" y="256"/>
                  </a:cxn>
                  <a:cxn ang="0">
                    <a:pos x="129" y="415"/>
                  </a:cxn>
                  <a:cxn ang="0">
                    <a:pos x="106" y="202"/>
                  </a:cxn>
                  <a:cxn ang="0">
                    <a:pos x="111" y="151"/>
                  </a:cxn>
                  <a:cxn ang="0">
                    <a:pos x="148" y="240"/>
                  </a:cxn>
                  <a:cxn ang="0">
                    <a:pos x="148" y="240"/>
                  </a:cxn>
                  <a:cxn ang="0">
                    <a:pos x="120" y="161"/>
                  </a:cxn>
                  <a:cxn ang="0">
                    <a:pos x="124" y="119"/>
                  </a:cxn>
                  <a:cxn ang="0">
                    <a:pos x="133" y="138"/>
                  </a:cxn>
                  <a:cxn ang="0">
                    <a:pos x="212" y="223"/>
                  </a:cxn>
                  <a:cxn ang="0">
                    <a:pos x="129" y="123"/>
                  </a:cxn>
                  <a:cxn ang="0">
                    <a:pos x="145" y="112"/>
                  </a:cxn>
                  <a:cxn ang="0">
                    <a:pos x="194" y="208"/>
                  </a:cxn>
                  <a:cxn ang="0">
                    <a:pos x="139" y="56"/>
                  </a:cxn>
                  <a:cxn ang="0">
                    <a:pos x="135" y="28"/>
                  </a:cxn>
                  <a:cxn ang="0">
                    <a:pos x="151" y="0"/>
                  </a:cxn>
                </a:cxnLst>
                <a:rect l="0" t="0" r="r" b="b"/>
                <a:pathLst>
                  <a:path w="213" h="578">
                    <a:moveTo>
                      <a:pt x="139" y="4"/>
                    </a:moveTo>
                    <a:lnTo>
                      <a:pt x="129" y="4"/>
                    </a:lnTo>
                    <a:lnTo>
                      <a:pt x="124" y="14"/>
                    </a:lnTo>
                    <a:lnTo>
                      <a:pt x="118" y="24"/>
                    </a:lnTo>
                    <a:lnTo>
                      <a:pt x="115" y="28"/>
                    </a:lnTo>
                    <a:lnTo>
                      <a:pt x="106" y="37"/>
                    </a:lnTo>
                    <a:lnTo>
                      <a:pt x="96" y="51"/>
                    </a:lnTo>
                    <a:lnTo>
                      <a:pt x="87" y="56"/>
                    </a:lnTo>
                    <a:lnTo>
                      <a:pt x="67" y="61"/>
                    </a:lnTo>
                    <a:lnTo>
                      <a:pt x="15" y="61"/>
                    </a:lnTo>
                    <a:lnTo>
                      <a:pt x="67" y="66"/>
                    </a:lnTo>
                    <a:lnTo>
                      <a:pt x="82" y="56"/>
                    </a:lnTo>
                    <a:lnTo>
                      <a:pt x="91" y="61"/>
                    </a:lnTo>
                    <a:lnTo>
                      <a:pt x="78" y="71"/>
                    </a:lnTo>
                    <a:lnTo>
                      <a:pt x="87" y="71"/>
                    </a:lnTo>
                    <a:lnTo>
                      <a:pt x="78" y="84"/>
                    </a:lnTo>
                    <a:lnTo>
                      <a:pt x="12" y="165"/>
                    </a:lnTo>
                    <a:lnTo>
                      <a:pt x="82" y="84"/>
                    </a:lnTo>
                    <a:lnTo>
                      <a:pt x="78" y="94"/>
                    </a:lnTo>
                    <a:lnTo>
                      <a:pt x="69" y="109"/>
                    </a:lnTo>
                    <a:lnTo>
                      <a:pt x="60" y="112"/>
                    </a:lnTo>
                    <a:lnTo>
                      <a:pt x="42" y="119"/>
                    </a:lnTo>
                    <a:lnTo>
                      <a:pt x="12" y="109"/>
                    </a:lnTo>
                    <a:lnTo>
                      <a:pt x="60" y="119"/>
                    </a:lnTo>
                    <a:lnTo>
                      <a:pt x="69" y="109"/>
                    </a:lnTo>
                    <a:lnTo>
                      <a:pt x="78" y="103"/>
                    </a:lnTo>
                    <a:lnTo>
                      <a:pt x="76" y="119"/>
                    </a:lnTo>
                    <a:lnTo>
                      <a:pt x="69" y="123"/>
                    </a:lnTo>
                    <a:lnTo>
                      <a:pt x="9" y="169"/>
                    </a:lnTo>
                    <a:lnTo>
                      <a:pt x="69" y="128"/>
                    </a:lnTo>
                    <a:lnTo>
                      <a:pt x="76" y="128"/>
                    </a:lnTo>
                    <a:lnTo>
                      <a:pt x="69" y="142"/>
                    </a:lnTo>
                    <a:lnTo>
                      <a:pt x="60" y="156"/>
                    </a:lnTo>
                    <a:lnTo>
                      <a:pt x="9" y="184"/>
                    </a:lnTo>
                    <a:lnTo>
                      <a:pt x="67" y="151"/>
                    </a:lnTo>
                    <a:lnTo>
                      <a:pt x="69" y="151"/>
                    </a:lnTo>
                    <a:lnTo>
                      <a:pt x="73" y="156"/>
                    </a:lnTo>
                    <a:lnTo>
                      <a:pt x="60" y="174"/>
                    </a:lnTo>
                    <a:lnTo>
                      <a:pt x="73" y="169"/>
                    </a:lnTo>
                    <a:lnTo>
                      <a:pt x="57" y="194"/>
                    </a:lnTo>
                    <a:lnTo>
                      <a:pt x="45" y="208"/>
                    </a:lnTo>
                    <a:lnTo>
                      <a:pt x="21" y="217"/>
                    </a:lnTo>
                    <a:lnTo>
                      <a:pt x="9" y="217"/>
                    </a:lnTo>
                    <a:lnTo>
                      <a:pt x="30" y="212"/>
                    </a:lnTo>
                    <a:lnTo>
                      <a:pt x="54" y="202"/>
                    </a:lnTo>
                    <a:lnTo>
                      <a:pt x="60" y="198"/>
                    </a:lnTo>
                    <a:lnTo>
                      <a:pt x="54" y="212"/>
                    </a:lnTo>
                    <a:lnTo>
                      <a:pt x="42" y="231"/>
                    </a:lnTo>
                    <a:lnTo>
                      <a:pt x="21" y="240"/>
                    </a:lnTo>
                    <a:lnTo>
                      <a:pt x="0" y="250"/>
                    </a:lnTo>
                    <a:lnTo>
                      <a:pt x="27" y="235"/>
                    </a:lnTo>
                    <a:lnTo>
                      <a:pt x="45" y="223"/>
                    </a:lnTo>
                    <a:lnTo>
                      <a:pt x="60" y="208"/>
                    </a:lnTo>
                    <a:lnTo>
                      <a:pt x="63" y="202"/>
                    </a:lnTo>
                    <a:lnTo>
                      <a:pt x="60" y="217"/>
                    </a:lnTo>
                    <a:lnTo>
                      <a:pt x="67" y="212"/>
                    </a:lnTo>
                    <a:lnTo>
                      <a:pt x="73" y="217"/>
                    </a:lnTo>
                    <a:lnTo>
                      <a:pt x="60" y="231"/>
                    </a:lnTo>
                    <a:lnTo>
                      <a:pt x="60" y="240"/>
                    </a:lnTo>
                    <a:lnTo>
                      <a:pt x="45" y="260"/>
                    </a:lnTo>
                    <a:lnTo>
                      <a:pt x="50" y="260"/>
                    </a:lnTo>
                    <a:lnTo>
                      <a:pt x="45" y="270"/>
                    </a:lnTo>
                    <a:lnTo>
                      <a:pt x="24" y="289"/>
                    </a:lnTo>
                    <a:lnTo>
                      <a:pt x="6" y="293"/>
                    </a:lnTo>
                    <a:lnTo>
                      <a:pt x="33" y="283"/>
                    </a:lnTo>
                    <a:lnTo>
                      <a:pt x="49" y="270"/>
                    </a:lnTo>
                    <a:lnTo>
                      <a:pt x="57" y="264"/>
                    </a:lnTo>
                    <a:lnTo>
                      <a:pt x="57" y="279"/>
                    </a:lnTo>
                    <a:lnTo>
                      <a:pt x="57" y="283"/>
                    </a:lnTo>
                    <a:lnTo>
                      <a:pt x="49" y="302"/>
                    </a:lnTo>
                    <a:lnTo>
                      <a:pt x="39" y="316"/>
                    </a:lnTo>
                    <a:lnTo>
                      <a:pt x="45" y="316"/>
                    </a:lnTo>
                    <a:lnTo>
                      <a:pt x="36" y="326"/>
                    </a:lnTo>
                    <a:lnTo>
                      <a:pt x="6" y="349"/>
                    </a:lnTo>
                    <a:lnTo>
                      <a:pt x="27" y="336"/>
                    </a:lnTo>
                    <a:lnTo>
                      <a:pt x="42" y="326"/>
                    </a:lnTo>
                    <a:lnTo>
                      <a:pt x="42" y="341"/>
                    </a:lnTo>
                    <a:lnTo>
                      <a:pt x="33" y="345"/>
                    </a:lnTo>
                    <a:lnTo>
                      <a:pt x="42" y="341"/>
                    </a:lnTo>
                    <a:lnTo>
                      <a:pt x="42" y="349"/>
                    </a:lnTo>
                    <a:lnTo>
                      <a:pt x="36" y="359"/>
                    </a:lnTo>
                    <a:lnTo>
                      <a:pt x="9" y="374"/>
                    </a:lnTo>
                    <a:lnTo>
                      <a:pt x="33" y="359"/>
                    </a:lnTo>
                    <a:lnTo>
                      <a:pt x="33" y="364"/>
                    </a:lnTo>
                    <a:lnTo>
                      <a:pt x="36" y="368"/>
                    </a:lnTo>
                    <a:lnTo>
                      <a:pt x="9" y="402"/>
                    </a:lnTo>
                    <a:lnTo>
                      <a:pt x="30" y="378"/>
                    </a:lnTo>
                    <a:lnTo>
                      <a:pt x="36" y="374"/>
                    </a:lnTo>
                    <a:lnTo>
                      <a:pt x="39" y="382"/>
                    </a:lnTo>
                    <a:lnTo>
                      <a:pt x="33" y="392"/>
                    </a:lnTo>
                    <a:lnTo>
                      <a:pt x="39" y="388"/>
                    </a:lnTo>
                    <a:lnTo>
                      <a:pt x="33" y="415"/>
                    </a:lnTo>
                    <a:lnTo>
                      <a:pt x="6" y="448"/>
                    </a:lnTo>
                    <a:lnTo>
                      <a:pt x="33" y="415"/>
                    </a:lnTo>
                    <a:lnTo>
                      <a:pt x="30" y="430"/>
                    </a:lnTo>
                    <a:lnTo>
                      <a:pt x="39" y="415"/>
                    </a:lnTo>
                    <a:lnTo>
                      <a:pt x="39" y="430"/>
                    </a:lnTo>
                    <a:lnTo>
                      <a:pt x="42" y="496"/>
                    </a:lnTo>
                    <a:lnTo>
                      <a:pt x="69" y="577"/>
                    </a:lnTo>
                    <a:lnTo>
                      <a:pt x="42" y="492"/>
                    </a:lnTo>
                    <a:lnTo>
                      <a:pt x="42" y="459"/>
                    </a:lnTo>
                    <a:lnTo>
                      <a:pt x="45" y="434"/>
                    </a:lnTo>
                    <a:lnTo>
                      <a:pt x="49" y="415"/>
                    </a:lnTo>
                    <a:lnTo>
                      <a:pt x="54" y="382"/>
                    </a:lnTo>
                    <a:lnTo>
                      <a:pt x="60" y="397"/>
                    </a:lnTo>
                    <a:lnTo>
                      <a:pt x="100" y="577"/>
                    </a:lnTo>
                    <a:lnTo>
                      <a:pt x="63" y="397"/>
                    </a:lnTo>
                    <a:lnTo>
                      <a:pt x="63" y="378"/>
                    </a:lnTo>
                    <a:lnTo>
                      <a:pt x="69" y="388"/>
                    </a:lnTo>
                    <a:lnTo>
                      <a:pt x="76" y="562"/>
                    </a:lnTo>
                    <a:lnTo>
                      <a:pt x="73" y="411"/>
                    </a:lnTo>
                    <a:lnTo>
                      <a:pt x="69" y="382"/>
                    </a:lnTo>
                    <a:lnTo>
                      <a:pt x="67" y="374"/>
                    </a:lnTo>
                    <a:lnTo>
                      <a:pt x="69" y="349"/>
                    </a:lnTo>
                    <a:lnTo>
                      <a:pt x="73" y="368"/>
                    </a:lnTo>
                    <a:lnTo>
                      <a:pt x="82" y="407"/>
                    </a:lnTo>
                    <a:lnTo>
                      <a:pt x="91" y="430"/>
                    </a:lnTo>
                    <a:lnTo>
                      <a:pt x="115" y="464"/>
                    </a:lnTo>
                    <a:lnTo>
                      <a:pt x="167" y="525"/>
                    </a:lnTo>
                    <a:lnTo>
                      <a:pt x="100" y="434"/>
                    </a:lnTo>
                    <a:lnTo>
                      <a:pt x="87" y="411"/>
                    </a:lnTo>
                    <a:lnTo>
                      <a:pt x="82" y="397"/>
                    </a:lnTo>
                    <a:lnTo>
                      <a:pt x="76" y="378"/>
                    </a:lnTo>
                    <a:lnTo>
                      <a:pt x="78" y="326"/>
                    </a:lnTo>
                    <a:lnTo>
                      <a:pt x="82" y="341"/>
                    </a:lnTo>
                    <a:lnTo>
                      <a:pt x="82" y="312"/>
                    </a:lnTo>
                    <a:lnTo>
                      <a:pt x="82" y="302"/>
                    </a:lnTo>
                    <a:lnTo>
                      <a:pt x="87" y="326"/>
                    </a:lnTo>
                    <a:lnTo>
                      <a:pt x="145" y="500"/>
                    </a:lnTo>
                    <a:lnTo>
                      <a:pt x="96" y="359"/>
                    </a:lnTo>
                    <a:lnTo>
                      <a:pt x="91" y="345"/>
                    </a:lnTo>
                    <a:lnTo>
                      <a:pt x="87" y="326"/>
                    </a:lnTo>
                    <a:lnTo>
                      <a:pt x="87" y="274"/>
                    </a:lnTo>
                    <a:lnTo>
                      <a:pt x="91" y="279"/>
                    </a:lnTo>
                    <a:lnTo>
                      <a:pt x="93" y="250"/>
                    </a:lnTo>
                    <a:lnTo>
                      <a:pt x="102" y="260"/>
                    </a:lnTo>
                    <a:lnTo>
                      <a:pt x="148" y="454"/>
                    </a:lnTo>
                    <a:lnTo>
                      <a:pt x="124" y="359"/>
                    </a:lnTo>
                    <a:lnTo>
                      <a:pt x="115" y="316"/>
                    </a:lnTo>
                    <a:lnTo>
                      <a:pt x="102" y="279"/>
                    </a:lnTo>
                    <a:lnTo>
                      <a:pt x="102" y="256"/>
                    </a:lnTo>
                    <a:lnTo>
                      <a:pt x="100" y="217"/>
                    </a:lnTo>
                    <a:lnTo>
                      <a:pt x="106" y="223"/>
                    </a:lnTo>
                    <a:lnTo>
                      <a:pt x="129" y="415"/>
                    </a:lnTo>
                    <a:lnTo>
                      <a:pt x="102" y="208"/>
                    </a:lnTo>
                    <a:lnTo>
                      <a:pt x="102" y="188"/>
                    </a:lnTo>
                    <a:lnTo>
                      <a:pt x="106" y="202"/>
                    </a:lnTo>
                    <a:lnTo>
                      <a:pt x="106" y="161"/>
                    </a:lnTo>
                    <a:lnTo>
                      <a:pt x="111" y="174"/>
                    </a:lnTo>
                    <a:lnTo>
                      <a:pt x="111" y="151"/>
                    </a:lnTo>
                    <a:lnTo>
                      <a:pt x="120" y="165"/>
                    </a:lnTo>
                    <a:lnTo>
                      <a:pt x="133" y="212"/>
                    </a:lnTo>
                    <a:lnTo>
                      <a:pt x="148" y="240"/>
                    </a:lnTo>
                    <a:lnTo>
                      <a:pt x="175" y="289"/>
                    </a:lnTo>
                    <a:lnTo>
                      <a:pt x="190" y="330"/>
                    </a:lnTo>
                    <a:lnTo>
                      <a:pt x="148" y="240"/>
                    </a:lnTo>
                    <a:lnTo>
                      <a:pt x="135" y="217"/>
                    </a:lnTo>
                    <a:lnTo>
                      <a:pt x="124" y="184"/>
                    </a:lnTo>
                    <a:lnTo>
                      <a:pt x="120" y="161"/>
                    </a:lnTo>
                    <a:lnTo>
                      <a:pt x="115" y="119"/>
                    </a:lnTo>
                    <a:lnTo>
                      <a:pt x="118" y="123"/>
                    </a:lnTo>
                    <a:lnTo>
                      <a:pt x="124" y="119"/>
                    </a:lnTo>
                    <a:lnTo>
                      <a:pt x="120" y="99"/>
                    </a:lnTo>
                    <a:lnTo>
                      <a:pt x="127" y="119"/>
                    </a:lnTo>
                    <a:lnTo>
                      <a:pt x="133" y="138"/>
                    </a:lnTo>
                    <a:lnTo>
                      <a:pt x="148" y="156"/>
                    </a:lnTo>
                    <a:lnTo>
                      <a:pt x="169" y="174"/>
                    </a:lnTo>
                    <a:lnTo>
                      <a:pt x="212" y="223"/>
                    </a:lnTo>
                    <a:lnTo>
                      <a:pt x="142" y="151"/>
                    </a:lnTo>
                    <a:lnTo>
                      <a:pt x="133" y="132"/>
                    </a:lnTo>
                    <a:lnTo>
                      <a:pt x="129" y="123"/>
                    </a:lnTo>
                    <a:lnTo>
                      <a:pt x="129" y="76"/>
                    </a:lnTo>
                    <a:lnTo>
                      <a:pt x="135" y="90"/>
                    </a:lnTo>
                    <a:lnTo>
                      <a:pt x="145" y="112"/>
                    </a:lnTo>
                    <a:lnTo>
                      <a:pt x="163" y="151"/>
                    </a:lnTo>
                    <a:lnTo>
                      <a:pt x="187" y="188"/>
                    </a:lnTo>
                    <a:lnTo>
                      <a:pt x="194" y="208"/>
                    </a:lnTo>
                    <a:lnTo>
                      <a:pt x="135" y="109"/>
                    </a:lnTo>
                    <a:lnTo>
                      <a:pt x="135" y="80"/>
                    </a:lnTo>
                    <a:lnTo>
                      <a:pt x="139" y="56"/>
                    </a:lnTo>
                    <a:lnTo>
                      <a:pt x="135" y="41"/>
                    </a:lnTo>
                    <a:lnTo>
                      <a:pt x="133" y="37"/>
                    </a:lnTo>
                    <a:lnTo>
                      <a:pt x="135" y="28"/>
                    </a:lnTo>
                    <a:lnTo>
                      <a:pt x="139" y="14"/>
                    </a:lnTo>
                    <a:lnTo>
                      <a:pt x="145" y="4"/>
                    </a:lnTo>
                    <a:lnTo>
                      <a:pt x="151" y="0"/>
                    </a:lnTo>
                    <a:lnTo>
                      <a:pt x="139" y="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2" name="Freeform 90"/>
              <p:cNvSpPr>
                <a:spLocks/>
              </p:cNvSpPr>
              <p:nvPr/>
            </p:nvSpPr>
            <p:spPr bwMode="ltGray">
              <a:xfrm>
                <a:off x="5013" y="2909"/>
                <a:ext cx="132" cy="502"/>
              </a:xfrm>
              <a:custGeom>
                <a:avLst/>
                <a:gdLst/>
                <a:ahLst/>
                <a:cxnLst>
                  <a:cxn ang="0">
                    <a:pos x="131" y="179"/>
                  </a:cxn>
                  <a:cxn ang="0">
                    <a:pos x="117" y="18"/>
                  </a:cxn>
                  <a:cxn ang="0">
                    <a:pos x="99" y="2"/>
                  </a:cxn>
                  <a:cxn ang="0">
                    <a:pos x="85" y="0"/>
                  </a:cxn>
                  <a:cxn ang="0">
                    <a:pos x="63" y="7"/>
                  </a:cxn>
                  <a:cxn ang="0">
                    <a:pos x="49" y="25"/>
                  </a:cxn>
                  <a:cxn ang="0">
                    <a:pos x="33" y="50"/>
                  </a:cxn>
                  <a:cxn ang="0">
                    <a:pos x="18" y="94"/>
                  </a:cxn>
                  <a:cxn ang="0">
                    <a:pos x="10" y="157"/>
                  </a:cxn>
                  <a:cxn ang="0">
                    <a:pos x="6" y="211"/>
                  </a:cxn>
                  <a:cxn ang="0">
                    <a:pos x="0" y="285"/>
                  </a:cxn>
                  <a:cxn ang="0">
                    <a:pos x="0" y="334"/>
                  </a:cxn>
                  <a:cxn ang="0">
                    <a:pos x="10" y="400"/>
                  </a:cxn>
                  <a:cxn ang="0">
                    <a:pos x="30" y="456"/>
                  </a:cxn>
                  <a:cxn ang="0">
                    <a:pos x="49" y="501"/>
                  </a:cxn>
                  <a:cxn ang="0">
                    <a:pos x="38" y="433"/>
                  </a:cxn>
                  <a:cxn ang="0">
                    <a:pos x="33" y="370"/>
                  </a:cxn>
                  <a:cxn ang="0">
                    <a:pos x="36" y="304"/>
                  </a:cxn>
                  <a:cxn ang="0">
                    <a:pos x="38" y="245"/>
                  </a:cxn>
                  <a:cxn ang="0">
                    <a:pos x="42" y="186"/>
                  </a:cxn>
                  <a:cxn ang="0">
                    <a:pos x="49" y="133"/>
                  </a:cxn>
                  <a:cxn ang="0">
                    <a:pos x="51" y="93"/>
                  </a:cxn>
                  <a:cxn ang="0">
                    <a:pos x="59" y="53"/>
                  </a:cxn>
                  <a:cxn ang="0">
                    <a:pos x="79" y="20"/>
                  </a:cxn>
                  <a:cxn ang="0">
                    <a:pos x="96" y="22"/>
                  </a:cxn>
                  <a:cxn ang="0">
                    <a:pos x="112" y="113"/>
                  </a:cxn>
                  <a:cxn ang="0">
                    <a:pos x="125" y="133"/>
                  </a:cxn>
                  <a:cxn ang="0">
                    <a:pos x="131" y="179"/>
                  </a:cxn>
                </a:cxnLst>
                <a:rect l="0" t="0" r="r" b="b"/>
                <a:pathLst>
                  <a:path w="132" h="502">
                    <a:moveTo>
                      <a:pt x="131" y="179"/>
                    </a:moveTo>
                    <a:lnTo>
                      <a:pt x="117" y="18"/>
                    </a:lnTo>
                    <a:lnTo>
                      <a:pt x="99" y="2"/>
                    </a:lnTo>
                    <a:lnTo>
                      <a:pt x="85" y="0"/>
                    </a:lnTo>
                    <a:lnTo>
                      <a:pt x="63" y="7"/>
                    </a:lnTo>
                    <a:lnTo>
                      <a:pt x="49" y="25"/>
                    </a:lnTo>
                    <a:lnTo>
                      <a:pt x="33" y="50"/>
                    </a:lnTo>
                    <a:lnTo>
                      <a:pt x="18" y="94"/>
                    </a:lnTo>
                    <a:lnTo>
                      <a:pt x="10" y="157"/>
                    </a:lnTo>
                    <a:lnTo>
                      <a:pt x="6" y="211"/>
                    </a:lnTo>
                    <a:lnTo>
                      <a:pt x="0" y="285"/>
                    </a:lnTo>
                    <a:lnTo>
                      <a:pt x="0" y="334"/>
                    </a:lnTo>
                    <a:lnTo>
                      <a:pt x="10" y="400"/>
                    </a:lnTo>
                    <a:lnTo>
                      <a:pt x="30" y="456"/>
                    </a:lnTo>
                    <a:lnTo>
                      <a:pt x="49" y="501"/>
                    </a:lnTo>
                    <a:lnTo>
                      <a:pt x="38" y="433"/>
                    </a:lnTo>
                    <a:lnTo>
                      <a:pt x="33" y="370"/>
                    </a:lnTo>
                    <a:lnTo>
                      <a:pt x="36" y="304"/>
                    </a:lnTo>
                    <a:lnTo>
                      <a:pt x="38" y="245"/>
                    </a:lnTo>
                    <a:lnTo>
                      <a:pt x="42" y="186"/>
                    </a:lnTo>
                    <a:lnTo>
                      <a:pt x="49" y="133"/>
                    </a:lnTo>
                    <a:lnTo>
                      <a:pt x="51" y="93"/>
                    </a:lnTo>
                    <a:lnTo>
                      <a:pt x="59" y="53"/>
                    </a:lnTo>
                    <a:lnTo>
                      <a:pt x="79" y="20"/>
                    </a:lnTo>
                    <a:lnTo>
                      <a:pt x="96" y="22"/>
                    </a:lnTo>
                    <a:lnTo>
                      <a:pt x="112" y="113"/>
                    </a:lnTo>
                    <a:lnTo>
                      <a:pt x="125" y="133"/>
                    </a:lnTo>
                    <a:lnTo>
                      <a:pt x="131" y="179"/>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3" name="Freeform 91"/>
              <p:cNvSpPr>
                <a:spLocks/>
              </p:cNvSpPr>
              <p:nvPr/>
            </p:nvSpPr>
            <p:spPr bwMode="ltGray">
              <a:xfrm>
                <a:off x="4787" y="2599"/>
                <a:ext cx="288" cy="1029"/>
              </a:xfrm>
              <a:custGeom>
                <a:avLst/>
                <a:gdLst/>
                <a:ahLst/>
                <a:cxnLst>
                  <a:cxn ang="0">
                    <a:pos x="193" y="11"/>
                  </a:cxn>
                  <a:cxn ang="0">
                    <a:pos x="185" y="44"/>
                  </a:cxn>
                  <a:cxn ang="0">
                    <a:pos x="122" y="37"/>
                  </a:cxn>
                  <a:cxn ang="0">
                    <a:pos x="147" y="51"/>
                  </a:cxn>
                  <a:cxn ang="0">
                    <a:pos x="174" y="70"/>
                  </a:cxn>
                  <a:cxn ang="0">
                    <a:pos x="114" y="96"/>
                  </a:cxn>
                  <a:cxn ang="0">
                    <a:pos x="161" y="104"/>
                  </a:cxn>
                  <a:cxn ang="0">
                    <a:pos x="164" y="135"/>
                  </a:cxn>
                  <a:cxn ang="0">
                    <a:pos x="28" y="280"/>
                  </a:cxn>
                  <a:cxn ang="0">
                    <a:pos x="155" y="175"/>
                  </a:cxn>
                  <a:cxn ang="0">
                    <a:pos x="128" y="234"/>
                  </a:cxn>
                  <a:cxn ang="0">
                    <a:pos x="145" y="240"/>
                  </a:cxn>
                  <a:cxn ang="0">
                    <a:pos x="122" y="322"/>
                  </a:cxn>
                  <a:cxn ang="0">
                    <a:pos x="72" y="409"/>
                  </a:cxn>
                  <a:cxn ang="0">
                    <a:pos x="128" y="345"/>
                  </a:cxn>
                  <a:cxn ang="0">
                    <a:pos x="82" y="474"/>
                  </a:cxn>
                  <a:cxn ang="0">
                    <a:pos x="124" y="389"/>
                  </a:cxn>
                  <a:cxn ang="0">
                    <a:pos x="134" y="389"/>
                  </a:cxn>
                  <a:cxn ang="0">
                    <a:pos x="117" y="465"/>
                  </a:cxn>
                  <a:cxn ang="0">
                    <a:pos x="131" y="465"/>
                  </a:cxn>
                  <a:cxn ang="0">
                    <a:pos x="105" y="553"/>
                  </a:cxn>
                  <a:cxn ang="0">
                    <a:pos x="120" y="531"/>
                  </a:cxn>
                  <a:cxn ang="0">
                    <a:pos x="106" y="615"/>
                  </a:cxn>
                  <a:cxn ang="0">
                    <a:pos x="117" y="588"/>
                  </a:cxn>
                  <a:cxn ang="0">
                    <a:pos x="130" y="579"/>
                  </a:cxn>
                  <a:cxn ang="0">
                    <a:pos x="122" y="641"/>
                  </a:cxn>
                  <a:cxn ang="0">
                    <a:pos x="95" y="754"/>
                  </a:cxn>
                  <a:cxn ang="0">
                    <a:pos x="130" y="667"/>
                  </a:cxn>
                  <a:cxn ang="0">
                    <a:pos x="138" y="652"/>
                  </a:cxn>
                  <a:cxn ang="0">
                    <a:pos x="135" y="746"/>
                  </a:cxn>
                  <a:cxn ang="0">
                    <a:pos x="147" y="793"/>
                  </a:cxn>
                  <a:cxn ang="0">
                    <a:pos x="151" y="740"/>
                  </a:cxn>
                  <a:cxn ang="0">
                    <a:pos x="254" y="881"/>
                  </a:cxn>
                  <a:cxn ang="0">
                    <a:pos x="161" y="677"/>
                  </a:cxn>
                  <a:cxn ang="0">
                    <a:pos x="180" y="720"/>
                  </a:cxn>
                  <a:cxn ang="0">
                    <a:pos x="153" y="605"/>
                  </a:cxn>
                  <a:cxn ang="0">
                    <a:pos x="265" y="695"/>
                  </a:cxn>
                  <a:cxn ang="0">
                    <a:pos x="153" y="570"/>
                  </a:cxn>
                  <a:cxn ang="0">
                    <a:pos x="169" y="542"/>
                  </a:cxn>
                  <a:cxn ang="0">
                    <a:pos x="156" y="494"/>
                  </a:cxn>
                  <a:cxn ang="0">
                    <a:pos x="174" y="494"/>
                  </a:cxn>
                  <a:cxn ang="0">
                    <a:pos x="225" y="582"/>
                  </a:cxn>
                  <a:cxn ang="0">
                    <a:pos x="176" y="415"/>
                  </a:cxn>
                  <a:cxn ang="0">
                    <a:pos x="166" y="353"/>
                  </a:cxn>
                  <a:cxn ang="0">
                    <a:pos x="180" y="342"/>
                  </a:cxn>
                  <a:cxn ang="0">
                    <a:pos x="178" y="284"/>
                  </a:cxn>
                  <a:cxn ang="0">
                    <a:pos x="184" y="277"/>
                  </a:cxn>
                  <a:cxn ang="0">
                    <a:pos x="218" y="330"/>
                  </a:cxn>
                  <a:cxn ang="0">
                    <a:pos x="191" y="245"/>
                  </a:cxn>
                  <a:cxn ang="0">
                    <a:pos x="193" y="172"/>
                  </a:cxn>
                  <a:cxn ang="0">
                    <a:pos x="191" y="132"/>
                  </a:cxn>
                  <a:cxn ang="0">
                    <a:pos x="221" y="129"/>
                  </a:cxn>
                  <a:cxn ang="0">
                    <a:pos x="213" y="70"/>
                  </a:cxn>
                  <a:cxn ang="0">
                    <a:pos x="226" y="56"/>
                  </a:cxn>
                  <a:cxn ang="0">
                    <a:pos x="222" y="0"/>
                  </a:cxn>
                </a:cxnLst>
                <a:rect l="0" t="0" r="r" b="b"/>
                <a:pathLst>
                  <a:path w="288" h="1029">
                    <a:moveTo>
                      <a:pt x="222" y="0"/>
                    </a:moveTo>
                    <a:lnTo>
                      <a:pt x="211" y="2"/>
                    </a:lnTo>
                    <a:lnTo>
                      <a:pt x="193" y="11"/>
                    </a:lnTo>
                    <a:lnTo>
                      <a:pt x="205" y="17"/>
                    </a:lnTo>
                    <a:lnTo>
                      <a:pt x="196" y="28"/>
                    </a:lnTo>
                    <a:lnTo>
                      <a:pt x="185" y="44"/>
                    </a:lnTo>
                    <a:lnTo>
                      <a:pt x="170" y="50"/>
                    </a:lnTo>
                    <a:lnTo>
                      <a:pt x="147" y="47"/>
                    </a:lnTo>
                    <a:lnTo>
                      <a:pt x="122" y="37"/>
                    </a:lnTo>
                    <a:lnTo>
                      <a:pt x="57" y="47"/>
                    </a:lnTo>
                    <a:lnTo>
                      <a:pt x="120" y="41"/>
                    </a:lnTo>
                    <a:lnTo>
                      <a:pt x="147" y="51"/>
                    </a:lnTo>
                    <a:lnTo>
                      <a:pt x="170" y="50"/>
                    </a:lnTo>
                    <a:lnTo>
                      <a:pt x="185" y="58"/>
                    </a:lnTo>
                    <a:lnTo>
                      <a:pt x="174" y="70"/>
                    </a:lnTo>
                    <a:lnTo>
                      <a:pt x="181" y="76"/>
                    </a:lnTo>
                    <a:lnTo>
                      <a:pt x="161" y="99"/>
                    </a:lnTo>
                    <a:lnTo>
                      <a:pt x="114" y="96"/>
                    </a:lnTo>
                    <a:lnTo>
                      <a:pt x="54" y="178"/>
                    </a:lnTo>
                    <a:lnTo>
                      <a:pt x="114" y="99"/>
                    </a:lnTo>
                    <a:lnTo>
                      <a:pt x="161" y="104"/>
                    </a:lnTo>
                    <a:lnTo>
                      <a:pt x="174" y="107"/>
                    </a:lnTo>
                    <a:lnTo>
                      <a:pt x="149" y="135"/>
                    </a:lnTo>
                    <a:lnTo>
                      <a:pt x="164" y="135"/>
                    </a:lnTo>
                    <a:lnTo>
                      <a:pt x="138" y="166"/>
                    </a:lnTo>
                    <a:lnTo>
                      <a:pt x="87" y="208"/>
                    </a:lnTo>
                    <a:lnTo>
                      <a:pt x="28" y="280"/>
                    </a:lnTo>
                    <a:lnTo>
                      <a:pt x="89" y="214"/>
                    </a:lnTo>
                    <a:lnTo>
                      <a:pt x="139" y="172"/>
                    </a:lnTo>
                    <a:lnTo>
                      <a:pt x="155" y="175"/>
                    </a:lnTo>
                    <a:lnTo>
                      <a:pt x="131" y="199"/>
                    </a:lnTo>
                    <a:lnTo>
                      <a:pt x="147" y="205"/>
                    </a:lnTo>
                    <a:lnTo>
                      <a:pt x="128" y="234"/>
                    </a:lnTo>
                    <a:lnTo>
                      <a:pt x="5" y="483"/>
                    </a:lnTo>
                    <a:lnTo>
                      <a:pt x="128" y="240"/>
                    </a:lnTo>
                    <a:lnTo>
                      <a:pt x="145" y="240"/>
                    </a:lnTo>
                    <a:lnTo>
                      <a:pt x="126" y="277"/>
                    </a:lnTo>
                    <a:lnTo>
                      <a:pt x="139" y="276"/>
                    </a:lnTo>
                    <a:lnTo>
                      <a:pt x="122" y="322"/>
                    </a:lnTo>
                    <a:lnTo>
                      <a:pt x="72" y="406"/>
                    </a:lnTo>
                    <a:lnTo>
                      <a:pt x="19" y="530"/>
                    </a:lnTo>
                    <a:lnTo>
                      <a:pt x="72" y="409"/>
                    </a:lnTo>
                    <a:lnTo>
                      <a:pt x="124" y="324"/>
                    </a:lnTo>
                    <a:lnTo>
                      <a:pt x="139" y="311"/>
                    </a:lnTo>
                    <a:lnTo>
                      <a:pt x="128" y="345"/>
                    </a:lnTo>
                    <a:lnTo>
                      <a:pt x="138" y="339"/>
                    </a:lnTo>
                    <a:lnTo>
                      <a:pt x="122" y="385"/>
                    </a:lnTo>
                    <a:lnTo>
                      <a:pt x="82" y="474"/>
                    </a:lnTo>
                    <a:lnTo>
                      <a:pt x="0" y="590"/>
                    </a:lnTo>
                    <a:lnTo>
                      <a:pt x="79" y="477"/>
                    </a:lnTo>
                    <a:lnTo>
                      <a:pt x="124" y="389"/>
                    </a:lnTo>
                    <a:lnTo>
                      <a:pt x="130" y="389"/>
                    </a:lnTo>
                    <a:lnTo>
                      <a:pt x="54" y="652"/>
                    </a:lnTo>
                    <a:lnTo>
                      <a:pt x="134" y="389"/>
                    </a:lnTo>
                    <a:lnTo>
                      <a:pt x="124" y="424"/>
                    </a:lnTo>
                    <a:lnTo>
                      <a:pt x="134" y="412"/>
                    </a:lnTo>
                    <a:lnTo>
                      <a:pt x="117" y="465"/>
                    </a:lnTo>
                    <a:lnTo>
                      <a:pt x="65" y="588"/>
                    </a:lnTo>
                    <a:lnTo>
                      <a:pt x="117" y="474"/>
                    </a:lnTo>
                    <a:lnTo>
                      <a:pt x="131" y="465"/>
                    </a:lnTo>
                    <a:lnTo>
                      <a:pt x="117" y="500"/>
                    </a:lnTo>
                    <a:lnTo>
                      <a:pt x="57" y="740"/>
                    </a:lnTo>
                    <a:lnTo>
                      <a:pt x="105" y="553"/>
                    </a:lnTo>
                    <a:lnTo>
                      <a:pt x="122" y="500"/>
                    </a:lnTo>
                    <a:lnTo>
                      <a:pt x="131" y="494"/>
                    </a:lnTo>
                    <a:lnTo>
                      <a:pt x="120" y="531"/>
                    </a:lnTo>
                    <a:lnTo>
                      <a:pt x="130" y="527"/>
                    </a:lnTo>
                    <a:lnTo>
                      <a:pt x="114" y="573"/>
                    </a:lnTo>
                    <a:lnTo>
                      <a:pt x="106" y="615"/>
                    </a:lnTo>
                    <a:lnTo>
                      <a:pt x="27" y="751"/>
                    </a:lnTo>
                    <a:lnTo>
                      <a:pt x="108" y="616"/>
                    </a:lnTo>
                    <a:lnTo>
                      <a:pt x="117" y="588"/>
                    </a:lnTo>
                    <a:lnTo>
                      <a:pt x="128" y="579"/>
                    </a:lnTo>
                    <a:lnTo>
                      <a:pt x="108" y="658"/>
                    </a:lnTo>
                    <a:lnTo>
                      <a:pt x="130" y="579"/>
                    </a:lnTo>
                    <a:lnTo>
                      <a:pt x="117" y="616"/>
                    </a:lnTo>
                    <a:lnTo>
                      <a:pt x="131" y="608"/>
                    </a:lnTo>
                    <a:lnTo>
                      <a:pt x="122" y="641"/>
                    </a:lnTo>
                    <a:lnTo>
                      <a:pt x="95" y="754"/>
                    </a:lnTo>
                    <a:lnTo>
                      <a:pt x="67" y="822"/>
                    </a:lnTo>
                    <a:lnTo>
                      <a:pt x="95" y="754"/>
                    </a:lnTo>
                    <a:lnTo>
                      <a:pt x="124" y="646"/>
                    </a:lnTo>
                    <a:lnTo>
                      <a:pt x="134" y="641"/>
                    </a:lnTo>
                    <a:lnTo>
                      <a:pt x="130" y="667"/>
                    </a:lnTo>
                    <a:lnTo>
                      <a:pt x="108" y="740"/>
                    </a:lnTo>
                    <a:lnTo>
                      <a:pt x="131" y="677"/>
                    </a:lnTo>
                    <a:lnTo>
                      <a:pt x="138" y="652"/>
                    </a:lnTo>
                    <a:lnTo>
                      <a:pt x="128" y="710"/>
                    </a:lnTo>
                    <a:lnTo>
                      <a:pt x="139" y="698"/>
                    </a:lnTo>
                    <a:lnTo>
                      <a:pt x="135" y="746"/>
                    </a:lnTo>
                    <a:lnTo>
                      <a:pt x="143" y="726"/>
                    </a:lnTo>
                    <a:lnTo>
                      <a:pt x="149" y="743"/>
                    </a:lnTo>
                    <a:lnTo>
                      <a:pt x="147" y="793"/>
                    </a:lnTo>
                    <a:lnTo>
                      <a:pt x="97" y="1028"/>
                    </a:lnTo>
                    <a:lnTo>
                      <a:pt x="151" y="793"/>
                    </a:lnTo>
                    <a:lnTo>
                      <a:pt x="151" y="740"/>
                    </a:lnTo>
                    <a:lnTo>
                      <a:pt x="151" y="708"/>
                    </a:lnTo>
                    <a:lnTo>
                      <a:pt x="163" y="726"/>
                    </a:lnTo>
                    <a:lnTo>
                      <a:pt x="254" y="881"/>
                    </a:lnTo>
                    <a:lnTo>
                      <a:pt x="158" y="710"/>
                    </a:lnTo>
                    <a:lnTo>
                      <a:pt x="151" y="667"/>
                    </a:lnTo>
                    <a:lnTo>
                      <a:pt x="161" y="677"/>
                    </a:lnTo>
                    <a:lnTo>
                      <a:pt x="147" y="622"/>
                    </a:lnTo>
                    <a:lnTo>
                      <a:pt x="158" y="644"/>
                    </a:lnTo>
                    <a:lnTo>
                      <a:pt x="180" y="720"/>
                    </a:lnTo>
                    <a:lnTo>
                      <a:pt x="161" y="638"/>
                    </a:lnTo>
                    <a:lnTo>
                      <a:pt x="151" y="605"/>
                    </a:lnTo>
                    <a:lnTo>
                      <a:pt x="153" y="605"/>
                    </a:lnTo>
                    <a:lnTo>
                      <a:pt x="164" y="622"/>
                    </a:lnTo>
                    <a:lnTo>
                      <a:pt x="188" y="664"/>
                    </a:lnTo>
                    <a:lnTo>
                      <a:pt x="265" y="695"/>
                    </a:lnTo>
                    <a:lnTo>
                      <a:pt x="185" y="658"/>
                    </a:lnTo>
                    <a:lnTo>
                      <a:pt x="161" y="608"/>
                    </a:lnTo>
                    <a:lnTo>
                      <a:pt x="153" y="570"/>
                    </a:lnTo>
                    <a:lnTo>
                      <a:pt x="164" y="570"/>
                    </a:lnTo>
                    <a:lnTo>
                      <a:pt x="153" y="531"/>
                    </a:lnTo>
                    <a:lnTo>
                      <a:pt x="169" y="542"/>
                    </a:lnTo>
                    <a:lnTo>
                      <a:pt x="222" y="615"/>
                    </a:lnTo>
                    <a:lnTo>
                      <a:pt x="169" y="539"/>
                    </a:lnTo>
                    <a:lnTo>
                      <a:pt x="156" y="494"/>
                    </a:lnTo>
                    <a:lnTo>
                      <a:pt x="170" y="507"/>
                    </a:lnTo>
                    <a:lnTo>
                      <a:pt x="161" y="471"/>
                    </a:lnTo>
                    <a:lnTo>
                      <a:pt x="174" y="494"/>
                    </a:lnTo>
                    <a:lnTo>
                      <a:pt x="164" y="442"/>
                    </a:lnTo>
                    <a:lnTo>
                      <a:pt x="176" y="468"/>
                    </a:lnTo>
                    <a:lnTo>
                      <a:pt x="225" y="582"/>
                    </a:lnTo>
                    <a:lnTo>
                      <a:pt x="174" y="468"/>
                    </a:lnTo>
                    <a:lnTo>
                      <a:pt x="163" y="401"/>
                    </a:lnTo>
                    <a:lnTo>
                      <a:pt x="176" y="415"/>
                    </a:lnTo>
                    <a:lnTo>
                      <a:pt x="255" y="480"/>
                    </a:lnTo>
                    <a:lnTo>
                      <a:pt x="176" y="412"/>
                    </a:lnTo>
                    <a:lnTo>
                      <a:pt x="166" y="353"/>
                    </a:lnTo>
                    <a:lnTo>
                      <a:pt x="178" y="362"/>
                    </a:lnTo>
                    <a:lnTo>
                      <a:pt x="169" y="330"/>
                    </a:lnTo>
                    <a:lnTo>
                      <a:pt x="180" y="342"/>
                    </a:lnTo>
                    <a:lnTo>
                      <a:pt x="217" y="503"/>
                    </a:lnTo>
                    <a:lnTo>
                      <a:pt x="178" y="329"/>
                    </a:lnTo>
                    <a:lnTo>
                      <a:pt x="178" y="284"/>
                    </a:lnTo>
                    <a:lnTo>
                      <a:pt x="189" y="303"/>
                    </a:lnTo>
                    <a:lnTo>
                      <a:pt x="213" y="395"/>
                    </a:lnTo>
                    <a:lnTo>
                      <a:pt x="184" y="277"/>
                    </a:lnTo>
                    <a:lnTo>
                      <a:pt x="180" y="240"/>
                    </a:lnTo>
                    <a:lnTo>
                      <a:pt x="189" y="257"/>
                    </a:lnTo>
                    <a:lnTo>
                      <a:pt x="218" y="330"/>
                    </a:lnTo>
                    <a:lnTo>
                      <a:pt x="287" y="372"/>
                    </a:lnTo>
                    <a:lnTo>
                      <a:pt x="217" y="324"/>
                    </a:lnTo>
                    <a:lnTo>
                      <a:pt x="191" y="245"/>
                    </a:lnTo>
                    <a:lnTo>
                      <a:pt x="188" y="195"/>
                    </a:lnTo>
                    <a:lnTo>
                      <a:pt x="199" y="219"/>
                    </a:lnTo>
                    <a:lnTo>
                      <a:pt x="193" y="172"/>
                    </a:lnTo>
                    <a:lnTo>
                      <a:pt x="238" y="296"/>
                    </a:lnTo>
                    <a:lnTo>
                      <a:pt x="196" y="166"/>
                    </a:lnTo>
                    <a:lnTo>
                      <a:pt x="191" y="132"/>
                    </a:lnTo>
                    <a:lnTo>
                      <a:pt x="205" y="158"/>
                    </a:lnTo>
                    <a:lnTo>
                      <a:pt x="203" y="102"/>
                    </a:lnTo>
                    <a:lnTo>
                      <a:pt x="221" y="129"/>
                    </a:lnTo>
                    <a:lnTo>
                      <a:pt x="283" y="225"/>
                    </a:lnTo>
                    <a:lnTo>
                      <a:pt x="221" y="126"/>
                    </a:lnTo>
                    <a:lnTo>
                      <a:pt x="213" y="70"/>
                    </a:lnTo>
                    <a:lnTo>
                      <a:pt x="222" y="84"/>
                    </a:lnTo>
                    <a:lnTo>
                      <a:pt x="217" y="44"/>
                    </a:lnTo>
                    <a:lnTo>
                      <a:pt x="226" y="56"/>
                    </a:lnTo>
                    <a:lnTo>
                      <a:pt x="229" y="23"/>
                    </a:lnTo>
                    <a:lnTo>
                      <a:pt x="226" y="8"/>
                    </a:lnTo>
                    <a:lnTo>
                      <a:pt x="222"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4" name="Freeform 92"/>
              <p:cNvSpPr>
                <a:spLocks/>
              </p:cNvSpPr>
              <p:nvPr/>
            </p:nvSpPr>
            <p:spPr bwMode="ltGray">
              <a:xfrm>
                <a:off x="5132" y="2790"/>
                <a:ext cx="120" cy="573"/>
              </a:xfrm>
              <a:custGeom>
                <a:avLst/>
                <a:gdLst/>
                <a:ahLst/>
                <a:cxnLst>
                  <a:cxn ang="0">
                    <a:pos x="2" y="91"/>
                  </a:cxn>
                  <a:cxn ang="0">
                    <a:pos x="27" y="0"/>
                  </a:cxn>
                  <a:cxn ang="0">
                    <a:pos x="43" y="2"/>
                  </a:cxn>
                  <a:cxn ang="0">
                    <a:pos x="56" y="8"/>
                  </a:cxn>
                  <a:cxn ang="0">
                    <a:pos x="67" y="33"/>
                  </a:cxn>
                  <a:cxn ang="0">
                    <a:pos x="94" y="106"/>
                  </a:cxn>
                  <a:cxn ang="0">
                    <a:pos x="103" y="139"/>
                  </a:cxn>
                  <a:cxn ang="0">
                    <a:pos x="110" y="171"/>
                  </a:cxn>
                  <a:cxn ang="0">
                    <a:pos x="116" y="268"/>
                  </a:cxn>
                  <a:cxn ang="0">
                    <a:pos x="119" y="297"/>
                  </a:cxn>
                  <a:cxn ang="0">
                    <a:pos x="116" y="336"/>
                  </a:cxn>
                  <a:cxn ang="0">
                    <a:pos x="111" y="375"/>
                  </a:cxn>
                  <a:cxn ang="0">
                    <a:pos x="101" y="436"/>
                  </a:cxn>
                  <a:cxn ang="0">
                    <a:pos x="92" y="475"/>
                  </a:cxn>
                  <a:cxn ang="0">
                    <a:pos x="79" y="518"/>
                  </a:cxn>
                  <a:cxn ang="0">
                    <a:pos x="52" y="572"/>
                  </a:cxn>
                  <a:cxn ang="0">
                    <a:pos x="65" y="505"/>
                  </a:cxn>
                  <a:cxn ang="0">
                    <a:pos x="77" y="444"/>
                  </a:cxn>
                  <a:cxn ang="0">
                    <a:pos x="83" y="388"/>
                  </a:cxn>
                  <a:cxn ang="0">
                    <a:pos x="80" y="336"/>
                  </a:cxn>
                  <a:cxn ang="0">
                    <a:pos x="79" y="297"/>
                  </a:cxn>
                  <a:cxn ang="0">
                    <a:pos x="83" y="251"/>
                  </a:cxn>
                  <a:cxn ang="0">
                    <a:pos x="86" y="214"/>
                  </a:cxn>
                  <a:cxn ang="0">
                    <a:pos x="74" y="139"/>
                  </a:cxn>
                  <a:cxn ang="0">
                    <a:pos x="71" y="97"/>
                  </a:cxn>
                  <a:cxn ang="0">
                    <a:pos x="63" y="66"/>
                  </a:cxn>
                  <a:cxn ang="0">
                    <a:pos x="43" y="24"/>
                  </a:cxn>
                  <a:cxn ang="0">
                    <a:pos x="33" y="57"/>
                  </a:cxn>
                  <a:cxn ang="0">
                    <a:pos x="0" y="109"/>
                  </a:cxn>
                  <a:cxn ang="0">
                    <a:pos x="2" y="91"/>
                  </a:cxn>
                </a:cxnLst>
                <a:rect l="0" t="0" r="r" b="b"/>
                <a:pathLst>
                  <a:path w="120" h="573">
                    <a:moveTo>
                      <a:pt x="2" y="91"/>
                    </a:moveTo>
                    <a:lnTo>
                      <a:pt x="27" y="0"/>
                    </a:lnTo>
                    <a:lnTo>
                      <a:pt x="43" y="2"/>
                    </a:lnTo>
                    <a:lnTo>
                      <a:pt x="56" y="8"/>
                    </a:lnTo>
                    <a:lnTo>
                      <a:pt x="67" y="33"/>
                    </a:lnTo>
                    <a:lnTo>
                      <a:pt x="94" y="106"/>
                    </a:lnTo>
                    <a:lnTo>
                      <a:pt x="103" y="139"/>
                    </a:lnTo>
                    <a:lnTo>
                      <a:pt x="110" y="171"/>
                    </a:lnTo>
                    <a:lnTo>
                      <a:pt x="116" y="268"/>
                    </a:lnTo>
                    <a:lnTo>
                      <a:pt x="119" y="297"/>
                    </a:lnTo>
                    <a:lnTo>
                      <a:pt x="116" y="336"/>
                    </a:lnTo>
                    <a:lnTo>
                      <a:pt x="111" y="375"/>
                    </a:lnTo>
                    <a:lnTo>
                      <a:pt x="101" y="436"/>
                    </a:lnTo>
                    <a:lnTo>
                      <a:pt x="92" y="475"/>
                    </a:lnTo>
                    <a:lnTo>
                      <a:pt x="79" y="518"/>
                    </a:lnTo>
                    <a:lnTo>
                      <a:pt x="52" y="572"/>
                    </a:lnTo>
                    <a:lnTo>
                      <a:pt x="65" y="505"/>
                    </a:lnTo>
                    <a:lnTo>
                      <a:pt x="77" y="444"/>
                    </a:lnTo>
                    <a:lnTo>
                      <a:pt x="83" y="388"/>
                    </a:lnTo>
                    <a:lnTo>
                      <a:pt x="80" y="336"/>
                    </a:lnTo>
                    <a:lnTo>
                      <a:pt x="79" y="297"/>
                    </a:lnTo>
                    <a:lnTo>
                      <a:pt x="83" y="251"/>
                    </a:lnTo>
                    <a:lnTo>
                      <a:pt x="86" y="214"/>
                    </a:lnTo>
                    <a:lnTo>
                      <a:pt x="74" y="139"/>
                    </a:lnTo>
                    <a:lnTo>
                      <a:pt x="71" y="97"/>
                    </a:lnTo>
                    <a:lnTo>
                      <a:pt x="63" y="66"/>
                    </a:lnTo>
                    <a:lnTo>
                      <a:pt x="43" y="24"/>
                    </a:lnTo>
                    <a:lnTo>
                      <a:pt x="33" y="57"/>
                    </a:lnTo>
                    <a:lnTo>
                      <a:pt x="0" y="109"/>
                    </a:lnTo>
                    <a:lnTo>
                      <a:pt x="2" y="91"/>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5" name="Freeform 93"/>
              <p:cNvSpPr>
                <a:spLocks/>
              </p:cNvSpPr>
              <p:nvPr/>
            </p:nvSpPr>
            <p:spPr bwMode="ltGray">
              <a:xfrm>
                <a:off x="5256" y="3745"/>
                <a:ext cx="50" cy="585"/>
              </a:xfrm>
              <a:custGeom>
                <a:avLst/>
                <a:gdLst/>
                <a:ahLst/>
                <a:cxnLst>
                  <a:cxn ang="0">
                    <a:pos x="39" y="0"/>
                  </a:cxn>
                  <a:cxn ang="0">
                    <a:pos x="35" y="11"/>
                  </a:cxn>
                  <a:cxn ang="0">
                    <a:pos x="19" y="115"/>
                  </a:cxn>
                  <a:cxn ang="0">
                    <a:pos x="9" y="212"/>
                  </a:cxn>
                  <a:cxn ang="0">
                    <a:pos x="0" y="335"/>
                  </a:cxn>
                  <a:cxn ang="0">
                    <a:pos x="0" y="467"/>
                  </a:cxn>
                  <a:cxn ang="0">
                    <a:pos x="4" y="584"/>
                  </a:cxn>
                  <a:cxn ang="0">
                    <a:pos x="9" y="584"/>
                  </a:cxn>
                  <a:cxn ang="0">
                    <a:pos x="4" y="467"/>
                  </a:cxn>
                  <a:cxn ang="0">
                    <a:pos x="4" y="371"/>
                  </a:cxn>
                  <a:cxn ang="0">
                    <a:pos x="14" y="264"/>
                  </a:cxn>
                  <a:cxn ang="0">
                    <a:pos x="29" y="159"/>
                  </a:cxn>
                  <a:cxn ang="0">
                    <a:pos x="49" y="25"/>
                  </a:cxn>
                  <a:cxn ang="0">
                    <a:pos x="39" y="0"/>
                  </a:cxn>
                </a:cxnLst>
                <a:rect l="0" t="0" r="r" b="b"/>
                <a:pathLst>
                  <a:path w="50" h="585">
                    <a:moveTo>
                      <a:pt x="39" y="0"/>
                    </a:moveTo>
                    <a:lnTo>
                      <a:pt x="35" y="11"/>
                    </a:lnTo>
                    <a:lnTo>
                      <a:pt x="19" y="115"/>
                    </a:lnTo>
                    <a:lnTo>
                      <a:pt x="9" y="212"/>
                    </a:lnTo>
                    <a:lnTo>
                      <a:pt x="0" y="335"/>
                    </a:lnTo>
                    <a:lnTo>
                      <a:pt x="0" y="467"/>
                    </a:lnTo>
                    <a:lnTo>
                      <a:pt x="4" y="584"/>
                    </a:lnTo>
                    <a:lnTo>
                      <a:pt x="9" y="584"/>
                    </a:lnTo>
                    <a:lnTo>
                      <a:pt x="4" y="467"/>
                    </a:lnTo>
                    <a:lnTo>
                      <a:pt x="4" y="371"/>
                    </a:lnTo>
                    <a:lnTo>
                      <a:pt x="14" y="264"/>
                    </a:lnTo>
                    <a:lnTo>
                      <a:pt x="29" y="159"/>
                    </a:lnTo>
                    <a:lnTo>
                      <a:pt x="49" y="25"/>
                    </a:lnTo>
                    <a:lnTo>
                      <a:pt x="39"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6" name="Freeform 94"/>
              <p:cNvSpPr>
                <a:spLocks/>
              </p:cNvSpPr>
              <p:nvPr/>
            </p:nvSpPr>
            <p:spPr bwMode="ltGray">
              <a:xfrm>
                <a:off x="5661" y="3596"/>
                <a:ext cx="45" cy="354"/>
              </a:xfrm>
              <a:custGeom>
                <a:avLst/>
                <a:gdLst/>
                <a:ahLst/>
                <a:cxnLst>
                  <a:cxn ang="0">
                    <a:pos x="8" y="0"/>
                  </a:cxn>
                  <a:cxn ang="0">
                    <a:pos x="17" y="25"/>
                  </a:cxn>
                  <a:cxn ang="0">
                    <a:pos x="26" y="69"/>
                  </a:cxn>
                  <a:cxn ang="0">
                    <a:pos x="35" y="128"/>
                  </a:cxn>
                  <a:cxn ang="0">
                    <a:pos x="44" y="203"/>
                  </a:cxn>
                  <a:cxn ang="0">
                    <a:pos x="44" y="282"/>
                  </a:cxn>
                  <a:cxn ang="0">
                    <a:pos x="39" y="353"/>
                  </a:cxn>
                  <a:cxn ang="0">
                    <a:pos x="35" y="353"/>
                  </a:cxn>
                  <a:cxn ang="0">
                    <a:pos x="39" y="282"/>
                  </a:cxn>
                  <a:cxn ang="0">
                    <a:pos x="39" y="224"/>
                  </a:cxn>
                  <a:cxn ang="0">
                    <a:pos x="30" y="159"/>
                  </a:cxn>
                  <a:cxn ang="0">
                    <a:pos x="17" y="96"/>
                  </a:cxn>
                  <a:cxn ang="0">
                    <a:pos x="0" y="15"/>
                  </a:cxn>
                  <a:cxn ang="0">
                    <a:pos x="8" y="0"/>
                  </a:cxn>
                </a:cxnLst>
                <a:rect l="0" t="0" r="r" b="b"/>
                <a:pathLst>
                  <a:path w="45" h="354">
                    <a:moveTo>
                      <a:pt x="8" y="0"/>
                    </a:moveTo>
                    <a:lnTo>
                      <a:pt x="17" y="25"/>
                    </a:lnTo>
                    <a:lnTo>
                      <a:pt x="26" y="69"/>
                    </a:lnTo>
                    <a:lnTo>
                      <a:pt x="35" y="128"/>
                    </a:lnTo>
                    <a:lnTo>
                      <a:pt x="44" y="203"/>
                    </a:lnTo>
                    <a:lnTo>
                      <a:pt x="44" y="282"/>
                    </a:lnTo>
                    <a:lnTo>
                      <a:pt x="39" y="353"/>
                    </a:lnTo>
                    <a:lnTo>
                      <a:pt x="35" y="353"/>
                    </a:lnTo>
                    <a:lnTo>
                      <a:pt x="39" y="282"/>
                    </a:lnTo>
                    <a:lnTo>
                      <a:pt x="39" y="224"/>
                    </a:lnTo>
                    <a:lnTo>
                      <a:pt x="30" y="159"/>
                    </a:lnTo>
                    <a:lnTo>
                      <a:pt x="17" y="96"/>
                    </a:lnTo>
                    <a:lnTo>
                      <a:pt x="0" y="15"/>
                    </a:lnTo>
                    <a:lnTo>
                      <a:pt x="8"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7" name="Freeform 95"/>
              <p:cNvSpPr>
                <a:spLocks/>
              </p:cNvSpPr>
              <p:nvPr/>
            </p:nvSpPr>
            <p:spPr bwMode="ltGray">
              <a:xfrm>
                <a:off x="5439" y="3408"/>
                <a:ext cx="76" cy="353"/>
              </a:xfrm>
              <a:custGeom>
                <a:avLst/>
                <a:gdLst/>
                <a:ahLst/>
                <a:cxnLst>
                  <a:cxn ang="0">
                    <a:pos x="73" y="54"/>
                  </a:cxn>
                  <a:cxn ang="0">
                    <a:pos x="57" y="0"/>
                  </a:cxn>
                  <a:cxn ang="0">
                    <a:pos x="47" y="1"/>
                  </a:cxn>
                  <a:cxn ang="0">
                    <a:pos x="38" y="4"/>
                  </a:cxn>
                  <a:cxn ang="0">
                    <a:pos x="32" y="18"/>
                  </a:cxn>
                  <a:cxn ang="0">
                    <a:pos x="15" y="64"/>
                  </a:cxn>
                  <a:cxn ang="0">
                    <a:pos x="8" y="85"/>
                  </a:cxn>
                  <a:cxn ang="0">
                    <a:pos x="6" y="105"/>
                  </a:cxn>
                  <a:cxn ang="0">
                    <a:pos x="0" y="165"/>
                  </a:cxn>
                  <a:cxn ang="0">
                    <a:pos x="0" y="183"/>
                  </a:cxn>
                  <a:cxn ang="0">
                    <a:pos x="0" y="206"/>
                  </a:cxn>
                  <a:cxn ang="0">
                    <a:pos x="4" y="230"/>
                  </a:cxn>
                  <a:cxn ang="0">
                    <a:pos x="10" y="268"/>
                  </a:cxn>
                  <a:cxn ang="0">
                    <a:pos x="16" y="292"/>
                  </a:cxn>
                  <a:cxn ang="0">
                    <a:pos x="25" y="320"/>
                  </a:cxn>
                  <a:cxn ang="0">
                    <a:pos x="42" y="352"/>
                  </a:cxn>
                  <a:cxn ang="0">
                    <a:pos x="33" y="311"/>
                  </a:cxn>
                  <a:cxn ang="0">
                    <a:pos x="26" y="274"/>
                  </a:cxn>
                  <a:cxn ang="0">
                    <a:pos x="22" y="239"/>
                  </a:cxn>
                  <a:cxn ang="0">
                    <a:pos x="23" y="206"/>
                  </a:cxn>
                  <a:cxn ang="0">
                    <a:pos x="25" y="183"/>
                  </a:cxn>
                  <a:cxn ang="0">
                    <a:pos x="22" y="154"/>
                  </a:cxn>
                  <a:cxn ang="0">
                    <a:pos x="21" y="131"/>
                  </a:cxn>
                  <a:cxn ang="0">
                    <a:pos x="27" y="85"/>
                  </a:cxn>
                  <a:cxn ang="0">
                    <a:pos x="29" y="60"/>
                  </a:cxn>
                  <a:cxn ang="0">
                    <a:pos x="35" y="40"/>
                  </a:cxn>
                  <a:cxn ang="0">
                    <a:pos x="47" y="14"/>
                  </a:cxn>
                  <a:cxn ang="0">
                    <a:pos x="53" y="34"/>
                  </a:cxn>
                  <a:cxn ang="0">
                    <a:pos x="75" y="66"/>
                  </a:cxn>
                  <a:cxn ang="0">
                    <a:pos x="73" y="54"/>
                  </a:cxn>
                </a:cxnLst>
                <a:rect l="0" t="0" r="r" b="b"/>
                <a:pathLst>
                  <a:path w="76" h="353">
                    <a:moveTo>
                      <a:pt x="73" y="54"/>
                    </a:moveTo>
                    <a:lnTo>
                      <a:pt x="57" y="0"/>
                    </a:lnTo>
                    <a:lnTo>
                      <a:pt x="47" y="1"/>
                    </a:lnTo>
                    <a:lnTo>
                      <a:pt x="38" y="4"/>
                    </a:lnTo>
                    <a:lnTo>
                      <a:pt x="32" y="18"/>
                    </a:lnTo>
                    <a:lnTo>
                      <a:pt x="15" y="64"/>
                    </a:lnTo>
                    <a:lnTo>
                      <a:pt x="8" y="85"/>
                    </a:lnTo>
                    <a:lnTo>
                      <a:pt x="6" y="105"/>
                    </a:lnTo>
                    <a:lnTo>
                      <a:pt x="0" y="165"/>
                    </a:lnTo>
                    <a:lnTo>
                      <a:pt x="0" y="183"/>
                    </a:lnTo>
                    <a:lnTo>
                      <a:pt x="0" y="206"/>
                    </a:lnTo>
                    <a:lnTo>
                      <a:pt x="4" y="230"/>
                    </a:lnTo>
                    <a:lnTo>
                      <a:pt x="10" y="268"/>
                    </a:lnTo>
                    <a:lnTo>
                      <a:pt x="16" y="292"/>
                    </a:lnTo>
                    <a:lnTo>
                      <a:pt x="25" y="320"/>
                    </a:lnTo>
                    <a:lnTo>
                      <a:pt x="42" y="352"/>
                    </a:lnTo>
                    <a:lnTo>
                      <a:pt x="33" y="311"/>
                    </a:lnTo>
                    <a:lnTo>
                      <a:pt x="26" y="274"/>
                    </a:lnTo>
                    <a:lnTo>
                      <a:pt x="22" y="239"/>
                    </a:lnTo>
                    <a:lnTo>
                      <a:pt x="23" y="206"/>
                    </a:lnTo>
                    <a:lnTo>
                      <a:pt x="25" y="183"/>
                    </a:lnTo>
                    <a:lnTo>
                      <a:pt x="22" y="154"/>
                    </a:lnTo>
                    <a:lnTo>
                      <a:pt x="21" y="131"/>
                    </a:lnTo>
                    <a:lnTo>
                      <a:pt x="27" y="85"/>
                    </a:lnTo>
                    <a:lnTo>
                      <a:pt x="29" y="60"/>
                    </a:lnTo>
                    <a:lnTo>
                      <a:pt x="35" y="40"/>
                    </a:lnTo>
                    <a:lnTo>
                      <a:pt x="47" y="14"/>
                    </a:lnTo>
                    <a:lnTo>
                      <a:pt x="53" y="34"/>
                    </a:lnTo>
                    <a:lnTo>
                      <a:pt x="75" y="66"/>
                    </a:lnTo>
                    <a:lnTo>
                      <a:pt x="73" y="5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8" name="Freeform 96"/>
              <p:cNvSpPr>
                <a:spLocks/>
              </p:cNvSpPr>
              <p:nvPr/>
            </p:nvSpPr>
            <p:spPr bwMode="ltGray">
              <a:xfrm>
                <a:off x="5568" y="3094"/>
                <a:ext cx="185" cy="636"/>
              </a:xfrm>
              <a:custGeom>
                <a:avLst/>
                <a:gdLst/>
                <a:ahLst/>
                <a:cxnLst>
                  <a:cxn ang="0">
                    <a:pos x="60" y="7"/>
                  </a:cxn>
                  <a:cxn ang="0">
                    <a:pos x="64" y="27"/>
                  </a:cxn>
                  <a:cxn ang="0">
                    <a:pos x="105" y="24"/>
                  </a:cxn>
                  <a:cxn ang="0">
                    <a:pos x="89" y="33"/>
                  </a:cxn>
                  <a:cxn ang="0">
                    <a:pos x="72" y="43"/>
                  </a:cxn>
                  <a:cxn ang="0">
                    <a:pos x="111" y="59"/>
                  </a:cxn>
                  <a:cxn ang="0">
                    <a:pos x="80" y="64"/>
                  </a:cxn>
                  <a:cxn ang="0">
                    <a:pos x="78" y="83"/>
                  </a:cxn>
                  <a:cxn ang="0">
                    <a:pos x="165" y="172"/>
                  </a:cxn>
                  <a:cxn ang="0">
                    <a:pos x="85" y="107"/>
                  </a:cxn>
                  <a:cxn ang="0">
                    <a:pos x="102" y="145"/>
                  </a:cxn>
                  <a:cxn ang="0">
                    <a:pos x="90" y="148"/>
                  </a:cxn>
                  <a:cxn ang="0">
                    <a:pos x="105" y="198"/>
                  </a:cxn>
                  <a:cxn ang="0">
                    <a:pos x="137" y="251"/>
                  </a:cxn>
                  <a:cxn ang="0">
                    <a:pos x="102" y="213"/>
                  </a:cxn>
                  <a:cxn ang="0">
                    <a:pos x="132" y="293"/>
                  </a:cxn>
                  <a:cxn ang="0">
                    <a:pos x="104" y="240"/>
                  </a:cxn>
                  <a:cxn ang="0">
                    <a:pos x="98" y="240"/>
                  </a:cxn>
                  <a:cxn ang="0">
                    <a:pos x="108" y="287"/>
                  </a:cxn>
                  <a:cxn ang="0">
                    <a:pos x="99" y="287"/>
                  </a:cxn>
                  <a:cxn ang="0">
                    <a:pos x="117" y="342"/>
                  </a:cxn>
                  <a:cxn ang="0">
                    <a:pos x="107" y="328"/>
                  </a:cxn>
                  <a:cxn ang="0">
                    <a:pos x="115" y="380"/>
                  </a:cxn>
                  <a:cxn ang="0">
                    <a:pos x="108" y="362"/>
                  </a:cxn>
                  <a:cxn ang="0">
                    <a:pos x="100" y="358"/>
                  </a:cxn>
                  <a:cxn ang="0">
                    <a:pos x="105" y="395"/>
                  </a:cxn>
                  <a:cxn ang="0">
                    <a:pos x="123" y="465"/>
                  </a:cxn>
                  <a:cxn ang="0">
                    <a:pos x="100" y="411"/>
                  </a:cxn>
                  <a:cxn ang="0">
                    <a:pos x="95" y="403"/>
                  </a:cxn>
                  <a:cxn ang="0">
                    <a:pos x="96" y="460"/>
                  </a:cxn>
                  <a:cxn ang="0">
                    <a:pos x="89" y="489"/>
                  </a:cxn>
                  <a:cxn ang="0">
                    <a:pos x="87" y="456"/>
                  </a:cxn>
                  <a:cxn ang="0">
                    <a:pos x="21" y="544"/>
                  </a:cxn>
                  <a:cxn ang="0">
                    <a:pos x="80" y="417"/>
                  </a:cxn>
                  <a:cxn ang="0">
                    <a:pos x="69" y="444"/>
                  </a:cxn>
                  <a:cxn ang="0">
                    <a:pos x="86" y="374"/>
                  </a:cxn>
                  <a:cxn ang="0">
                    <a:pos x="13" y="429"/>
                  </a:cxn>
                  <a:cxn ang="0">
                    <a:pos x="86" y="351"/>
                  </a:cxn>
                  <a:cxn ang="0">
                    <a:pos x="76" y="334"/>
                  </a:cxn>
                  <a:cxn ang="0">
                    <a:pos x="83" y="305"/>
                  </a:cxn>
                  <a:cxn ang="0">
                    <a:pos x="72" y="305"/>
                  </a:cxn>
                  <a:cxn ang="0">
                    <a:pos x="40" y="359"/>
                  </a:cxn>
                  <a:cxn ang="0">
                    <a:pos x="71" y="256"/>
                  </a:cxn>
                  <a:cxn ang="0">
                    <a:pos x="77" y="218"/>
                  </a:cxn>
                  <a:cxn ang="0">
                    <a:pos x="69" y="211"/>
                  </a:cxn>
                  <a:cxn ang="0">
                    <a:pos x="70" y="175"/>
                  </a:cxn>
                  <a:cxn ang="0">
                    <a:pos x="65" y="171"/>
                  </a:cxn>
                  <a:cxn ang="0">
                    <a:pos x="43" y="203"/>
                  </a:cxn>
                  <a:cxn ang="0">
                    <a:pos x="61" y="152"/>
                  </a:cxn>
                  <a:cxn ang="0">
                    <a:pos x="60" y="106"/>
                  </a:cxn>
                  <a:cxn ang="0">
                    <a:pos x="61" y="80"/>
                  </a:cxn>
                  <a:cxn ang="0">
                    <a:pos x="42" y="79"/>
                  </a:cxn>
                  <a:cxn ang="0">
                    <a:pos x="48" y="43"/>
                  </a:cxn>
                  <a:cxn ang="0">
                    <a:pos x="39" y="34"/>
                  </a:cxn>
                  <a:cxn ang="0">
                    <a:pos x="40" y="0"/>
                  </a:cxn>
                </a:cxnLst>
                <a:rect l="0" t="0" r="r" b="b"/>
                <a:pathLst>
                  <a:path w="185" h="636">
                    <a:moveTo>
                      <a:pt x="40" y="0"/>
                    </a:moveTo>
                    <a:lnTo>
                      <a:pt x="48" y="1"/>
                    </a:lnTo>
                    <a:lnTo>
                      <a:pt x="60" y="7"/>
                    </a:lnTo>
                    <a:lnTo>
                      <a:pt x="52" y="10"/>
                    </a:lnTo>
                    <a:lnTo>
                      <a:pt x="58" y="18"/>
                    </a:lnTo>
                    <a:lnTo>
                      <a:pt x="64" y="27"/>
                    </a:lnTo>
                    <a:lnTo>
                      <a:pt x="74" y="30"/>
                    </a:lnTo>
                    <a:lnTo>
                      <a:pt x="89" y="28"/>
                    </a:lnTo>
                    <a:lnTo>
                      <a:pt x="105" y="24"/>
                    </a:lnTo>
                    <a:lnTo>
                      <a:pt x="147" y="28"/>
                    </a:lnTo>
                    <a:lnTo>
                      <a:pt x="107" y="24"/>
                    </a:lnTo>
                    <a:lnTo>
                      <a:pt x="89" y="33"/>
                    </a:lnTo>
                    <a:lnTo>
                      <a:pt x="74" y="30"/>
                    </a:lnTo>
                    <a:lnTo>
                      <a:pt x="64" y="35"/>
                    </a:lnTo>
                    <a:lnTo>
                      <a:pt x="72" y="43"/>
                    </a:lnTo>
                    <a:lnTo>
                      <a:pt x="67" y="47"/>
                    </a:lnTo>
                    <a:lnTo>
                      <a:pt x="80" y="61"/>
                    </a:lnTo>
                    <a:lnTo>
                      <a:pt x="111" y="59"/>
                    </a:lnTo>
                    <a:lnTo>
                      <a:pt x="150" y="109"/>
                    </a:lnTo>
                    <a:lnTo>
                      <a:pt x="111" y="61"/>
                    </a:lnTo>
                    <a:lnTo>
                      <a:pt x="80" y="64"/>
                    </a:lnTo>
                    <a:lnTo>
                      <a:pt x="72" y="66"/>
                    </a:lnTo>
                    <a:lnTo>
                      <a:pt x="88" y="83"/>
                    </a:lnTo>
                    <a:lnTo>
                      <a:pt x="78" y="83"/>
                    </a:lnTo>
                    <a:lnTo>
                      <a:pt x="95" y="103"/>
                    </a:lnTo>
                    <a:lnTo>
                      <a:pt x="128" y="128"/>
                    </a:lnTo>
                    <a:lnTo>
                      <a:pt x="165" y="172"/>
                    </a:lnTo>
                    <a:lnTo>
                      <a:pt x="127" y="132"/>
                    </a:lnTo>
                    <a:lnTo>
                      <a:pt x="94" y="106"/>
                    </a:lnTo>
                    <a:lnTo>
                      <a:pt x="85" y="107"/>
                    </a:lnTo>
                    <a:lnTo>
                      <a:pt x="99" y="122"/>
                    </a:lnTo>
                    <a:lnTo>
                      <a:pt x="89" y="126"/>
                    </a:lnTo>
                    <a:lnTo>
                      <a:pt x="102" y="145"/>
                    </a:lnTo>
                    <a:lnTo>
                      <a:pt x="180" y="298"/>
                    </a:lnTo>
                    <a:lnTo>
                      <a:pt x="102" y="148"/>
                    </a:lnTo>
                    <a:lnTo>
                      <a:pt x="90" y="148"/>
                    </a:lnTo>
                    <a:lnTo>
                      <a:pt x="103" y="171"/>
                    </a:lnTo>
                    <a:lnTo>
                      <a:pt x="94" y="169"/>
                    </a:lnTo>
                    <a:lnTo>
                      <a:pt x="105" y="198"/>
                    </a:lnTo>
                    <a:lnTo>
                      <a:pt x="137" y="251"/>
                    </a:lnTo>
                    <a:lnTo>
                      <a:pt x="171" y="326"/>
                    </a:lnTo>
                    <a:lnTo>
                      <a:pt x="137" y="251"/>
                    </a:lnTo>
                    <a:lnTo>
                      <a:pt x="104" y="200"/>
                    </a:lnTo>
                    <a:lnTo>
                      <a:pt x="94" y="194"/>
                    </a:lnTo>
                    <a:lnTo>
                      <a:pt x="102" y="213"/>
                    </a:lnTo>
                    <a:lnTo>
                      <a:pt x="95" y="208"/>
                    </a:lnTo>
                    <a:lnTo>
                      <a:pt x="105" y="239"/>
                    </a:lnTo>
                    <a:lnTo>
                      <a:pt x="132" y="293"/>
                    </a:lnTo>
                    <a:lnTo>
                      <a:pt x="184" y="365"/>
                    </a:lnTo>
                    <a:lnTo>
                      <a:pt x="133" y="295"/>
                    </a:lnTo>
                    <a:lnTo>
                      <a:pt x="104" y="240"/>
                    </a:lnTo>
                    <a:lnTo>
                      <a:pt x="100" y="240"/>
                    </a:lnTo>
                    <a:lnTo>
                      <a:pt x="149" y="403"/>
                    </a:lnTo>
                    <a:lnTo>
                      <a:pt x="98" y="240"/>
                    </a:lnTo>
                    <a:lnTo>
                      <a:pt x="104" y="262"/>
                    </a:lnTo>
                    <a:lnTo>
                      <a:pt x="98" y="254"/>
                    </a:lnTo>
                    <a:lnTo>
                      <a:pt x="108" y="287"/>
                    </a:lnTo>
                    <a:lnTo>
                      <a:pt x="142" y="362"/>
                    </a:lnTo>
                    <a:lnTo>
                      <a:pt x="108" y="293"/>
                    </a:lnTo>
                    <a:lnTo>
                      <a:pt x="99" y="287"/>
                    </a:lnTo>
                    <a:lnTo>
                      <a:pt x="108" y="309"/>
                    </a:lnTo>
                    <a:lnTo>
                      <a:pt x="148" y="456"/>
                    </a:lnTo>
                    <a:lnTo>
                      <a:pt x="117" y="342"/>
                    </a:lnTo>
                    <a:lnTo>
                      <a:pt x="105" y="309"/>
                    </a:lnTo>
                    <a:lnTo>
                      <a:pt x="99" y="305"/>
                    </a:lnTo>
                    <a:lnTo>
                      <a:pt x="107" y="328"/>
                    </a:lnTo>
                    <a:lnTo>
                      <a:pt x="100" y="325"/>
                    </a:lnTo>
                    <a:lnTo>
                      <a:pt x="111" y="354"/>
                    </a:lnTo>
                    <a:lnTo>
                      <a:pt x="115" y="380"/>
                    </a:lnTo>
                    <a:lnTo>
                      <a:pt x="167" y="465"/>
                    </a:lnTo>
                    <a:lnTo>
                      <a:pt x="114" y="381"/>
                    </a:lnTo>
                    <a:lnTo>
                      <a:pt x="108" y="362"/>
                    </a:lnTo>
                    <a:lnTo>
                      <a:pt x="102" y="358"/>
                    </a:lnTo>
                    <a:lnTo>
                      <a:pt x="114" y="406"/>
                    </a:lnTo>
                    <a:lnTo>
                      <a:pt x="100" y="358"/>
                    </a:lnTo>
                    <a:lnTo>
                      <a:pt x="108" y="381"/>
                    </a:lnTo>
                    <a:lnTo>
                      <a:pt x="99" y="375"/>
                    </a:lnTo>
                    <a:lnTo>
                      <a:pt x="105" y="395"/>
                    </a:lnTo>
                    <a:lnTo>
                      <a:pt x="123" y="465"/>
                    </a:lnTo>
                    <a:lnTo>
                      <a:pt x="140" y="508"/>
                    </a:lnTo>
                    <a:lnTo>
                      <a:pt x="123" y="465"/>
                    </a:lnTo>
                    <a:lnTo>
                      <a:pt x="104" y="398"/>
                    </a:lnTo>
                    <a:lnTo>
                      <a:pt x="98" y="395"/>
                    </a:lnTo>
                    <a:lnTo>
                      <a:pt x="100" y="411"/>
                    </a:lnTo>
                    <a:lnTo>
                      <a:pt x="114" y="456"/>
                    </a:lnTo>
                    <a:lnTo>
                      <a:pt x="99" y="417"/>
                    </a:lnTo>
                    <a:lnTo>
                      <a:pt x="95" y="403"/>
                    </a:lnTo>
                    <a:lnTo>
                      <a:pt x="102" y="439"/>
                    </a:lnTo>
                    <a:lnTo>
                      <a:pt x="94" y="431"/>
                    </a:lnTo>
                    <a:lnTo>
                      <a:pt x="96" y="460"/>
                    </a:lnTo>
                    <a:lnTo>
                      <a:pt x="92" y="447"/>
                    </a:lnTo>
                    <a:lnTo>
                      <a:pt x="88" y="459"/>
                    </a:lnTo>
                    <a:lnTo>
                      <a:pt x="89" y="489"/>
                    </a:lnTo>
                    <a:lnTo>
                      <a:pt x="121" y="635"/>
                    </a:lnTo>
                    <a:lnTo>
                      <a:pt x="87" y="489"/>
                    </a:lnTo>
                    <a:lnTo>
                      <a:pt x="87" y="456"/>
                    </a:lnTo>
                    <a:lnTo>
                      <a:pt x="87" y="437"/>
                    </a:lnTo>
                    <a:lnTo>
                      <a:pt x="80" y="447"/>
                    </a:lnTo>
                    <a:lnTo>
                      <a:pt x="21" y="544"/>
                    </a:lnTo>
                    <a:lnTo>
                      <a:pt x="81" y="439"/>
                    </a:lnTo>
                    <a:lnTo>
                      <a:pt x="87" y="411"/>
                    </a:lnTo>
                    <a:lnTo>
                      <a:pt x="80" y="417"/>
                    </a:lnTo>
                    <a:lnTo>
                      <a:pt x="89" y="384"/>
                    </a:lnTo>
                    <a:lnTo>
                      <a:pt x="81" y="397"/>
                    </a:lnTo>
                    <a:lnTo>
                      <a:pt x="69" y="444"/>
                    </a:lnTo>
                    <a:lnTo>
                      <a:pt x="80" y="394"/>
                    </a:lnTo>
                    <a:lnTo>
                      <a:pt x="87" y="374"/>
                    </a:lnTo>
                    <a:lnTo>
                      <a:pt x="86" y="374"/>
                    </a:lnTo>
                    <a:lnTo>
                      <a:pt x="78" y="384"/>
                    </a:lnTo>
                    <a:lnTo>
                      <a:pt x="64" y="410"/>
                    </a:lnTo>
                    <a:lnTo>
                      <a:pt x="13" y="429"/>
                    </a:lnTo>
                    <a:lnTo>
                      <a:pt x="64" y="406"/>
                    </a:lnTo>
                    <a:lnTo>
                      <a:pt x="80" y="375"/>
                    </a:lnTo>
                    <a:lnTo>
                      <a:pt x="86" y="351"/>
                    </a:lnTo>
                    <a:lnTo>
                      <a:pt x="78" y="351"/>
                    </a:lnTo>
                    <a:lnTo>
                      <a:pt x="86" y="328"/>
                    </a:lnTo>
                    <a:lnTo>
                      <a:pt x="76" y="334"/>
                    </a:lnTo>
                    <a:lnTo>
                      <a:pt x="40" y="380"/>
                    </a:lnTo>
                    <a:lnTo>
                      <a:pt x="76" y="332"/>
                    </a:lnTo>
                    <a:lnTo>
                      <a:pt x="83" y="305"/>
                    </a:lnTo>
                    <a:lnTo>
                      <a:pt x="74" y="312"/>
                    </a:lnTo>
                    <a:lnTo>
                      <a:pt x="80" y="290"/>
                    </a:lnTo>
                    <a:lnTo>
                      <a:pt x="72" y="305"/>
                    </a:lnTo>
                    <a:lnTo>
                      <a:pt x="78" y="272"/>
                    </a:lnTo>
                    <a:lnTo>
                      <a:pt x="71" y="289"/>
                    </a:lnTo>
                    <a:lnTo>
                      <a:pt x="40" y="359"/>
                    </a:lnTo>
                    <a:lnTo>
                      <a:pt x="72" y="289"/>
                    </a:lnTo>
                    <a:lnTo>
                      <a:pt x="80" y="247"/>
                    </a:lnTo>
                    <a:lnTo>
                      <a:pt x="71" y="256"/>
                    </a:lnTo>
                    <a:lnTo>
                      <a:pt x="20" y="296"/>
                    </a:lnTo>
                    <a:lnTo>
                      <a:pt x="71" y="254"/>
                    </a:lnTo>
                    <a:lnTo>
                      <a:pt x="77" y="218"/>
                    </a:lnTo>
                    <a:lnTo>
                      <a:pt x="70" y="224"/>
                    </a:lnTo>
                    <a:lnTo>
                      <a:pt x="76" y="203"/>
                    </a:lnTo>
                    <a:lnTo>
                      <a:pt x="69" y="211"/>
                    </a:lnTo>
                    <a:lnTo>
                      <a:pt x="44" y="311"/>
                    </a:lnTo>
                    <a:lnTo>
                      <a:pt x="70" y="203"/>
                    </a:lnTo>
                    <a:lnTo>
                      <a:pt x="70" y="175"/>
                    </a:lnTo>
                    <a:lnTo>
                      <a:pt x="62" y="188"/>
                    </a:lnTo>
                    <a:lnTo>
                      <a:pt x="48" y="243"/>
                    </a:lnTo>
                    <a:lnTo>
                      <a:pt x="65" y="171"/>
                    </a:lnTo>
                    <a:lnTo>
                      <a:pt x="69" y="148"/>
                    </a:lnTo>
                    <a:lnTo>
                      <a:pt x="62" y="158"/>
                    </a:lnTo>
                    <a:lnTo>
                      <a:pt x="43" y="203"/>
                    </a:lnTo>
                    <a:lnTo>
                      <a:pt x="0" y="228"/>
                    </a:lnTo>
                    <a:lnTo>
                      <a:pt x="44" y="200"/>
                    </a:lnTo>
                    <a:lnTo>
                      <a:pt x="61" y="152"/>
                    </a:lnTo>
                    <a:lnTo>
                      <a:pt x="64" y="120"/>
                    </a:lnTo>
                    <a:lnTo>
                      <a:pt x="56" y="135"/>
                    </a:lnTo>
                    <a:lnTo>
                      <a:pt x="60" y="106"/>
                    </a:lnTo>
                    <a:lnTo>
                      <a:pt x="31" y="182"/>
                    </a:lnTo>
                    <a:lnTo>
                      <a:pt x="58" y="103"/>
                    </a:lnTo>
                    <a:lnTo>
                      <a:pt x="61" y="80"/>
                    </a:lnTo>
                    <a:lnTo>
                      <a:pt x="52" y="97"/>
                    </a:lnTo>
                    <a:lnTo>
                      <a:pt x="53" y="63"/>
                    </a:lnTo>
                    <a:lnTo>
                      <a:pt x="42" y="79"/>
                    </a:lnTo>
                    <a:lnTo>
                      <a:pt x="2" y="139"/>
                    </a:lnTo>
                    <a:lnTo>
                      <a:pt x="42" y="77"/>
                    </a:lnTo>
                    <a:lnTo>
                      <a:pt x="48" y="43"/>
                    </a:lnTo>
                    <a:lnTo>
                      <a:pt x="40" y="53"/>
                    </a:lnTo>
                    <a:lnTo>
                      <a:pt x="44" y="27"/>
                    </a:lnTo>
                    <a:lnTo>
                      <a:pt x="39" y="34"/>
                    </a:lnTo>
                    <a:lnTo>
                      <a:pt x="37" y="14"/>
                    </a:lnTo>
                    <a:lnTo>
                      <a:pt x="39" y="5"/>
                    </a:lnTo>
                    <a:lnTo>
                      <a:pt x="40"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19" name="Freeform 97"/>
              <p:cNvSpPr>
                <a:spLocks/>
              </p:cNvSpPr>
              <p:nvPr/>
            </p:nvSpPr>
            <p:spPr bwMode="ltGray">
              <a:xfrm>
                <a:off x="5348" y="3757"/>
                <a:ext cx="38" cy="246"/>
              </a:xfrm>
              <a:custGeom>
                <a:avLst/>
                <a:gdLst/>
                <a:ahLst/>
                <a:cxnLst>
                  <a:cxn ang="0">
                    <a:pos x="29" y="0"/>
                  </a:cxn>
                  <a:cxn ang="0">
                    <a:pos x="22" y="18"/>
                  </a:cxn>
                  <a:cxn ang="0">
                    <a:pos x="14" y="48"/>
                  </a:cxn>
                  <a:cxn ang="0">
                    <a:pos x="7" y="88"/>
                  </a:cxn>
                  <a:cxn ang="0">
                    <a:pos x="0" y="140"/>
                  </a:cxn>
                  <a:cxn ang="0">
                    <a:pos x="0" y="196"/>
                  </a:cxn>
                  <a:cxn ang="0">
                    <a:pos x="3" y="245"/>
                  </a:cxn>
                  <a:cxn ang="0">
                    <a:pos x="7" y="245"/>
                  </a:cxn>
                  <a:cxn ang="0">
                    <a:pos x="3" y="196"/>
                  </a:cxn>
                  <a:cxn ang="0">
                    <a:pos x="3" y="156"/>
                  </a:cxn>
                  <a:cxn ang="0">
                    <a:pos x="10" y="111"/>
                  </a:cxn>
                  <a:cxn ang="0">
                    <a:pos x="22" y="67"/>
                  </a:cxn>
                  <a:cxn ang="0">
                    <a:pos x="37" y="11"/>
                  </a:cxn>
                  <a:cxn ang="0">
                    <a:pos x="29" y="0"/>
                  </a:cxn>
                </a:cxnLst>
                <a:rect l="0" t="0" r="r" b="b"/>
                <a:pathLst>
                  <a:path w="38" h="246">
                    <a:moveTo>
                      <a:pt x="29" y="0"/>
                    </a:moveTo>
                    <a:lnTo>
                      <a:pt x="22" y="18"/>
                    </a:lnTo>
                    <a:lnTo>
                      <a:pt x="14" y="48"/>
                    </a:lnTo>
                    <a:lnTo>
                      <a:pt x="7" y="88"/>
                    </a:lnTo>
                    <a:lnTo>
                      <a:pt x="0" y="140"/>
                    </a:lnTo>
                    <a:lnTo>
                      <a:pt x="0" y="196"/>
                    </a:lnTo>
                    <a:lnTo>
                      <a:pt x="3" y="245"/>
                    </a:lnTo>
                    <a:lnTo>
                      <a:pt x="7" y="245"/>
                    </a:lnTo>
                    <a:lnTo>
                      <a:pt x="3" y="196"/>
                    </a:lnTo>
                    <a:lnTo>
                      <a:pt x="3" y="156"/>
                    </a:lnTo>
                    <a:lnTo>
                      <a:pt x="10" y="111"/>
                    </a:lnTo>
                    <a:lnTo>
                      <a:pt x="22" y="67"/>
                    </a:lnTo>
                    <a:lnTo>
                      <a:pt x="37" y="11"/>
                    </a:lnTo>
                    <a:lnTo>
                      <a:pt x="29"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0" name="Freeform 98"/>
              <p:cNvSpPr>
                <a:spLocks/>
              </p:cNvSpPr>
              <p:nvPr/>
            </p:nvSpPr>
            <p:spPr bwMode="ltGray">
              <a:xfrm>
                <a:off x="5507" y="3623"/>
                <a:ext cx="63" cy="247"/>
              </a:xfrm>
              <a:custGeom>
                <a:avLst/>
                <a:gdLst/>
                <a:ahLst/>
                <a:cxnLst>
                  <a:cxn ang="0">
                    <a:pos x="1" y="39"/>
                  </a:cxn>
                  <a:cxn ang="0">
                    <a:pos x="14" y="0"/>
                  </a:cxn>
                  <a:cxn ang="0">
                    <a:pos x="23" y="0"/>
                  </a:cxn>
                  <a:cxn ang="0">
                    <a:pos x="29" y="2"/>
                  </a:cxn>
                  <a:cxn ang="0">
                    <a:pos x="35" y="13"/>
                  </a:cxn>
                  <a:cxn ang="0">
                    <a:pos x="49" y="44"/>
                  </a:cxn>
                  <a:cxn ang="0">
                    <a:pos x="54" y="59"/>
                  </a:cxn>
                  <a:cxn ang="0">
                    <a:pos x="57" y="73"/>
                  </a:cxn>
                  <a:cxn ang="0">
                    <a:pos x="61" y="115"/>
                  </a:cxn>
                  <a:cxn ang="0">
                    <a:pos x="62" y="128"/>
                  </a:cxn>
                  <a:cxn ang="0">
                    <a:pos x="61" y="144"/>
                  </a:cxn>
                  <a:cxn ang="0">
                    <a:pos x="58" y="162"/>
                  </a:cxn>
                  <a:cxn ang="0">
                    <a:pos x="53" y="188"/>
                  </a:cxn>
                  <a:cxn ang="0">
                    <a:pos x="47" y="205"/>
                  </a:cxn>
                  <a:cxn ang="0">
                    <a:pos x="40" y="222"/>
                  </a:cxn>
                  <a:cxn ang="0">
                    <a:pos x="27" y="246"/>
                  </a:cxn>
                  <a:cxn ang="0">
                    <a:pos x="34" y="217"/>
                  </a:cxn>
                  <a:cxn ang="0">
                    <a:pos x="39" y="191"/>
                  </a:cxn>
                  <a:cxn ang="0">
                    <a:pos x="43" y="167"/>
                  </a:cxn>
                  <a:cxn ang="0">
                    <a:pos x="42" y="144"/>
                  </a:cxn>
                  <a:cxn ang="0">
                    <a:pos x="40" y="128"/>
                  </a:cxn>
                  <a:cxn ang="0">
                    <a:pos x="43" y="108"/>
                  </a:cxn>
                  <a:cxn ang="0">
                    <a:pos x="45" y="91"/>
                  </a:cxn>
                  <a:cxn ang="0">
                    <a:pos x="38" y="59"/>
                  </a:cxn>
                  <a:cxn ang="0">
                    <a:pos x="38" y="41"/>
                  </a:cxn>
                  <a:cxn ang="0">
                    <a:pos x="32" y="27"/>
                  </a:cxn>
                  <a:cxn ang="0">
                    <a:pos x="23" y="10"/>
                  </a:cxn>
                  <a:cxn ang="0">
                    <a:pos x="17" y="24"/>
                  </a:cxn>
                  <a:cxn ang="0">
                    <a:pos x="0" y="46"/>
                  </a:cxn>
                  <a:cxn ang="0">
                    <a:pos x="1" y="39"/>
                  </a:cxn>
                </a:cxnLst>
                <a:rect l="0" t="0" r="r" b="b"/>
                <a:pathLst>
                  <a:path w="63" h="247">
                    <a:moveTo>
                      <a:pt x="1" y="39"/>
                    </a:moveTo>
                    <a:lnTo>
                      <a:pt x="14" y="0"/>
                    </a:lnTo>
                    <a:lnTo>
                      <a:pt x="23" y="0"/>
                    </a:lnTo>
                    <a:lnTo>
                      <a:pt x="29" y="2"/>
                    </a:lnTo>
                    <a:lnTo>
                      <a:pt x="35" y="13"/>
                    </a:lnTo>
                    <a:lnTo>
                      <a:pt x="49" y="44"/>
                    </a:lnTo>
                    <a:lnTo>
                      <a:pt x="54" y="59"/>
                    </a:lnTo>
                    <a:lnTo>
                      <a:pt x="57" y="73"/>
                    </a:lnTo>
                    <a:lnTo>
                      <a:pt x="61" y="115"/>
                    </a:lnTo>
                    <a:lnTo>
                      <a:pt x="62" y="128"/>
                    </a:lnTo>
                    <a:lnTo>
                      <a:pt x="61" y="144"/>
                    </a:lnTo>
                    <a:lnTo>
                      <a:pt x="58" y="162"/>
                    </a:lnTo>
                    <a:lnTo>
                      <a:pt x="53" y="188"/>
                    </a:lnTo>
                    <a:lnTo>
                      <a:pt x="47" y="205"/>
                    </a:lnTo>
                    <a:lnTo>
                      <a:pt x="40" y="222"/>
                    </a:lnTo>
                    <a:lnTo>
                      <a:pt x="27" y="246"/>
                    </a:lnTo>
                    <a:lnTo>
                      <a:pt x="34" y="217"/>
                    </a:lnTo>
                    <a:lnTo>
                      <a:pt x="39" y="191"/>
                    </a:lnTo>
                    <a:lnTo>
                      <a:pt x="43" y="167"/>
                    </a:lnTo>
                    <a:lnTo>
                      <a:pt x="42" y="144"/>
                    </a:lnTo>
                    <a:lnTo>
                      <a:pt x="40" y="128"/>
                    </a:lnTo>
                    <a:lnTo>
                      <a:pt x="43" y="108"/>
                    </a:lnTo>
                    <a:lnTo>
                      <a:pt x="45" y="91"/>
                    </a:lnTo>
                    <a:lnTo>
                      <a:pt x="38" y="59"/>
                    </a:lnTo>
                    <a:lnTo>
                      <a:pt x="38" y="41"/>
                    </a:lnTo>
                    <a:lnTo>
                      <a:pt x="32" y="27"/>
                    </a:lnTo>
                    <a:lnTo>
                      <a:pt x="23" y="10"/>
                    </a:lnTo>
                    <a:lnTo>
                      <a:pt x="17" y="24"/>
                    </a:lnTo>
                    <a:lnTo>
                      <a:pt x="0" y="46"/>
                    </a:lnTo>
                    <a:lnTo>
                      <a:pt x="1" y="39"/>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1" name="Freeform 99"/>
              <p:cNvSpPr>
                <a:spLocks/>
              </p:cNvSpPr>
              <p:nvPr/>
            </p:nvSpPr>
            <p:spPr bwMode="ltGray">
              <a:xfrm>
                <a:off x="5309" y="3405"/>
                <a:ext cx="154" cy="444"/>
              </a:xfrm>
              <a:custGeom>
                <a:avLst/>
                <a:gdLst/>
                <a:ahLst/>
                <a:cxnLst>
                  <a:cxn ang="0">
                    <a:pos x="103" y="5"/>
                  </a:cxn>
                  <a:cxn ang="0">
                    <a:pos x="98" y="18"/>
                  </a:cxn>
                  <a:cxn ang="0">
                    <a:pos x="64" y="17"/>
                  </a:cxn>
                  <a:cxn ang="0">
                    <a:pos x="78" y="23"/>
                  </a:cxn>
                  <a:cxn ang="0">
                    <a:pos x="92" y="30"/>
                  </a:cxn>
                  <a:cxn ang="0">
                    <a:pos x="60" y="41"/>
                  </a:cxn>
                  <a:cxn ang="0">
                    <a:pos x="85" y="46"/>
                  </a:cxn>
                  <a:cxn ang="0">
                    <a:pos x="88" y="57"/>
                  </a:cxn>
                  <a:cxn ang="0">
                    <a:pos x="16" y="120"/>
                  </a:cxn>
                  <a:cxn ang="0">
                    <a:pos x="82" y="74"/>
                  </a:cxn>
                  <a:cxn ang="0">
                    <a:pos x="68" y="102"/>
                  </a:cxn>
                  <a:cxn ang="0">
                    <a:pos x="77" y="103"/>
                  </a:cxn>
                  <a:cxn ang="0">
                    <a:pos x="64" y="138"/>
                  </a:cxn>
                  <a:cxn ang="0">
                    <a:pos x="38" y="175"/>
                  </a:cxn>
                  <a:cxn ang="0">
                    <a:pos x="68" y="148"/>
                  </a:cxn>
                  <a:cxn ang="0">
                    <a:pos x="43" y="204"/>
                  </a:cxn>
                  <a:cxn ang="0">
                    <a:pos x="65" y="166"/>
                  </a:cxn>
                  <a:cxn ang="0">
                    <a:pos x="71" y="166"/>
                  </a:cxn>
                  <a:cxn ang="0">
                    <a:pos x="63" y="201"/>
                  </a:cxn>
                  <a:cxn ang="0">
                    <a:pos x="70" y="201"/>
                  </a:cxn>
                  <a:cxn ang="0">
                    <a:pos x="55" y="238"/>
                  </a:cxn>
                  <a:cxn ang="0">
                    <a:pos x="64" y="230"/>
                  </a:cxn>
                  <a:cxn ang="0">
                    <a:pos x="56" y="264"/>
                  </a:cxn>
                  <a:cxn ang="0">
                    <a:pos x="63" y="253"/>
                  </a:cxn>
                  <a:cxn ang="0">
                    <a:pos x="69" y="250"/>
                  </a:cxn>
                  <a:cxn ang="0">
                    <a:pos x="64" y="276"/>
                  </a:cxn>
                  <a:cxn ang="0">
                    <a:pos x="50" y="325"/>
                  </a:cxn>
                  <a:cxn ang="0">
                    <a:pos x="69" y="287"/>
                  </a:cxn>
                  <a:cxn ang="0">
                    <a:pos x="73" y="280"/>
                  </a:cxn>
                  <a:cxn ang="0">
                    <a:pos x="72" y="322"/>
                  </a:cxn>
                  <a:cxn ang="0">
                    <a:pos x="78" y="340"/>
                  </a:cxn>
                  <a:cxn ang="0">
                    <a:pos x="80" y="319"/>
                  </a:cxn>
                  <a:cxn ang="0">
                    <a:pos x="135" y="379"/>
                  </a:cxn>
                  <a:cxn ang="0">
                    <a:pos x="85" y="290"/>
                  </a:cxn>
                  <a:cxn ang="0">
                    <a:pos x="96" y="310"/>
                  </a:cxn>
                  <a:cxn ang="0">
                    <a:pos x="81" y="260"/>
                  </a:cxn>
                  <a:cxn ang="0">
                    <a:pos x="141" y="299"/>
                  </a:cxn>
                  <a:cxn ang="0">
                    <a:pos x="81" y="245"/>
                  </a:cxn>
                  <a:cxn ang="0">
                    <a:pos x="89" y="233"/>
                  </a:cxn>
                  <a:cxn ang="0">
                    <a:pos x="83" y="212"/>
                  </a:cxn>
                  <a:cxn ang="0">
                    <a:pos x="92" y="212"/>
                  </a:cxn>
                  <a:cxn ang="0">
                    <a:pos x="120" y="250"/>
                  </a:cxn>
                  <a:cxn ang="0">
                    <a:pos x="93" y="178"/>
                  </a:cxn>
                  <a:cxn ang="0">
                    <a:pos x="88" y="152"/>
                  </a:cxn>
                  <a:cxn ang="0">
                    <a:pos x="96" y="148"/>
                  </a:cxn>
                  <a:cxn ang="0">
                    <a:pos x="94" y="122"/>
                  </a:cxn>
                  <a:cxn ang="0">
                    <a:pos x="97" y="119"/>
                  </a:cxn>
                  <a:cxn ang="0">
                    <a:pos x="116" y="142"/>
                  </a:cxn>
                  <a:cxn ang="0">
                    <a:pos x="102" y="106"/>
                  </a:cxn>
                  <a:cxn ang="0">
                    <a:pos x="103" y="74"/>
                  </a:cxn>
                  <a:cxn ang="0">
                    <a:pos x="102" y="56"/>
                  </a:cxn>
                  <a:cxn ang="0">
                    <a:pos x="117" y="56"/>
                  </a:cxn>
                  <a:cxn ang="0">
                    <a:pos x="112" y="30"/>
                  </a:cxn>
                  <a:cxn ang="0">
                    <a:pos x="120" y="24"/>
                  </a:cxn>
                  <a:cxn ang="0">
                    <a:pos x="118" y="0"/>
                  </a:cxn>
                </a:cxnLst>
                <a:rect l="0" t="0" r="r" b="b"/>
                <a:pathLst>
                  <a:path w="154" h="444">
                    <a:moveTo>
                      <a:pt x="118" y="0"/>
                    </a:moveTo>
                    <a:lnTo>
                      <a:pt x="112" y="1"/>
                    </a:lnTo>
                    <a:lnTo>
                      <a:pt x="103" y="5"/>
                    </a:lnTo>
                    <a:lnTo>
                      <a:pt x="109" y="7"/>
                    </a:lnTo>
                    <a:lnTo>
                      <a:pt x="104" y="12"/>
                    </a:lnTo>
                    <a:lnTo>
                      <a:pt x="98" y="18"/>
                    </a:lnTo>
                    <a:lnTo>
                      <a:pt x="90" y="21"/>
                    </a:lnTo>
                    <a:lnTo>
                      <a:pt x="78" y="20"/>
                    </a:lnTo>
                    <a:lnTo>
                      <a:pt x="64" y="17"/>
                    </a:lnTo>
                    <a:lnTo>
                      <a:pt x="30" y="20"/>
                    </a:lnTo>
                    <a:lnTo>
                      <a:pt x="64" y="17"/>
                    </a:lnTo>
                    <a:lnTo>
                      <a:pt x="78" y="23"/>
                    </a:lnTo>
                    <a:lnTo>
                      <a:pt x="90" y="21"/>
                    </a:lnTo>
                    <a:lnTo>
                      <a:pt x="98" y="25"/>
                    </a:lnTo>
                    <a:lnTo>
                      <a:pt x="92" y="30"/>
                    </a:lnTo>
                    <a:lnTo>
                      <a:pt x="96" y="33"/>
                    </a:lnTo>
                    <a:lnTo>
                      <a:pt x="85" y="43"/>
                    </a:lnTo>
                    <a:lnTo>
                      <a:pt x="60" y="41"/>
                    </a:lnTo>
                    <a:lnTo>
                      <a:pt x="28" y="76"/>
                    </a:lnTo>
                    <a:lnTo>
                      <a:pt x="60" y="43"/>
                    </a:lnTo>
                    <a:lnTo>
                      <a:pt x="85" y="46"/>
                    </a:lnTo>
                    <a:lnTo>
                      <a:pt x="92" y="46"/>
                    </a:lnTo>
                    <a:lnTo>
                      <a:pt x="79" y="57"/>
                    </a:lnTo>
                    <a:lnTo>
                      <a:pt x="88" y="57"/>
                    </a:lnTo>
                    <a:lnTo>
                      <a:pt x="73" y="71"/>
                    </a:lnTo>
                    <a:lnTo>
                      <a:pt x="46" y="89"/>
                    </a:lnTo>
                    <a:lnTo>
                      <a:pt x="16" y="120"/>
                    </a:lnTo>
                    <a:lnTo>
                      <a:pt x="47" y="92"/>
                    </a:lnTo>
                    <a:lnTo>
                      <a:pt x="74" y="74"/>
                    </a:lnTo>
                    <a:lnTo>
                      <a:pt x="82" y="74"/>
                    </a:lnTo>
                    <a:lnTo>
                      <a:pt x="70" y="84"/>
                    </a:lnTo>
                    <a:lnTo>
                      <a:pt x="78" y="87"/>
                    </a:lnTo>
                    <a:lnTo>
                      <a:pt x="68" y="102"/>
                    </a:lnTo>
                    <a:lnTo>
                      <a:pt x="2" y="208"/>
                    </a:lnTo>
                    <a:lnTo>
                      <a:pt x="68" y="103"/>
                    </a:lnTo>
                    <a:lnTo>
                      <a:pt x="77" y="103"/>
                    </a:lnTo>
                    <a:lnTo>
                      <a:pt x="67" y="119"/>
                    </a:lnTo>
                    <a:lnTo>
                      <a:pt x="74" y="117"/>
                    </a:lnTo>
                    <a:lnTo>
                      <a:pt x="64" y="138"/>
                    </a:lnTo>
                    <a:lnTo>
                      <a:pt x="38" y="175"/>
                    </a:lnTo>
                    <a:lnTo>
                      <a:pt x="10" y="228"/>
                    </a:lnTo>
                    <a:lnTo>
                      <a:pt x="38" y="175"/>
                    </a:lnTo>
                    <a:lnTo>
                      <a:pt x="65" y="139"/>
                    </a:lnTo>
                    <a:lnTo>
                      <a:pt x="74" y="135"/>
                    </a:lnTo>
                    <a:lnTo>
                      <a:pt x="68" y="148"/>
                    </a:lnTo>
                    <a:lnTo>
                      <a:pt x="73" y="146"/>
                    </a:lnTo>
                    <a:lnTo>
                      <a:pt x="64" y="166"/>
                    </a:lnTo>
                    <a:lnTo>
                      <a:pt x="43" y="204"/>
                    </a:lnTo>
                    <a:lnTo>
                      <a:pt x="0" y="254"/>
                    </a:lnTo>
                    <a:lnTo>
                      <a:pt x="41" y="205"/>
                    </a:lnTo>
                    <a:lnTo>
                      <a:pt x="65" y="166"/>
                    </a:lnTo>
                    <a:lnTo>
                      <a:pt x="69" y="166"/>
                    </a:lnTo>
                    <a:lnTo>
                      <a:pt x="29" y="280"/>
                    </a:lnTo>
                    <a:lnTo>
                      <a:pt x="71" y="166"/>
                    </a:lnTo>
                    <a:lnTo>
                      <a:pt x="65" y="182"/>
                    </a:lnTo>
                    <a:lnTo>
                      <a:pt x="71" y="176"/>
                    </a:lnTo>
                    <a:lnTo>
                      <a:pt x="63" y="201"/>
                    </a:lnTo>
                    <a:lnTo>
                      <a:pt x="34" y="253"/>
                    </a:lnTo>
                    <a:lnTo>
                      <a:pt x="63" y="204"/>
                    </a:lnTo>
                    <a:lnTo>
                      <a:pt x="70" y="201"/>
                    </a:lnTo>
                    <a:lnTo>
                      <a:pt x="63" y="215"/>
                    </a:lnTo>
                    <a:lnTo>
                      <a:pt x="29" y="319"/>
                    </a:lnTo>
                    <a:lnTo>
                      <a:pt x="55" y="238"/>
                    </a:lnTo>
                    <a:lnTo>
                      <a:pt x="64" y="215"/>
                    </a:lnTo>
                    <a:lnTo>
                      <a:pt x="70" y="212"/>
                    </a:lnTo>
                    <a:lnTo>
                      <a:pt x="64" y="230"/>
                    </a:lnTo>
                    <a:lnTo>
                      <a:pt x="69" y="227"/>
                    </a:lnTo>
                    <a:lnTo>
                      <a:pt x="60" y="247"/>
                    </a:lnTo>
                    <a:lnTo>
                      <a:pt x="56" y="264"/>
                    </a:lnTo>
                    <a:lnTo>
                      <a:pt x="14" y="323"/>
                    </a:lnTo>
                    <a:lnTo>
                      <a:pt x="57" y="266"/>
                    </a:lnTo>
                    <a:lnTo>
                      <a:pt x="63" y="253"/>
                    </a:lnTo>
                    <a:lnTo>
                      <a:pt x="68" y="250"/>
                    </a:lnTo>
                    <a:lnTo>
                      <a:pt x="57" y="283"/>
                    </a:lnTo>
                    <a:lnTo>
                      <a:pt x="69" y="250"/>
                    </a:lnTo>
                    <a:lnTo>
                      <a:pt x="63" y="266"/>
                    </a:lnTo>
                    <a:lnTo>
                      <a:pt x="70" y="261"/>
                    </a:lnTo>
                    <a:lnTo>
                      <a:pt x="64" y="276"/>
                    </a:lnTo>
                    <a:lnTo>
                      <a:pt x="50" y="325"/>
                    </a:lnTo>
                    <a:lnTo>
                      <a:pt x="36" y="353"/>
                    </a:lnTo>
                    <a:lnTo>
                      <a:pt x="50" y="325"/>
                    </a:lnTo>
                    <a:lnTo>
                      <a:pt x="65" y="277"/>
                    </a:lnTo>
                    <a:lnTo>
                      <a:pt x="71" y="276"/>
                    </a:lnTo>
                    <a:lnTo>
                      <a:pt x="69" y="287"/>
                    </a:lnTo>
                    <a:lnTo>
                      <a:pt x="57" y="319"/>
                    </a:lnTo>
                    <a:lnTo>
                      <a:pt x="70" y="290"/>
                    </a:lnTo>
                    <a:lnTo>
                      <a:pt x="73" y="280"/>
                    </a:lnTo>
                    <a:lnTo>
                      <a:pt x="68" y="306"/>
                    </a:lnTo>
                    <a:lnTo>
                      <a:pt x="74" y="302"/>
                    </a:lnTo>
                    <a:lnTo>
                      <a:pt x="72" y="322"/>
                    </a:lnTo>
                    <a:lnTo>
                      <a:pt x="76" y="313"/>
                    </a:lnTo>
                    <a:lnTo>
                      <a:pt x="79" y="320"/>
                    </a:lnTo>
                    <a:lnTo>
                      <a:pt x="78" y="340"/>
                    </a:lnTo>
                    <a:lnTo>
                      <a:pt x="51" y="443"/>
                    </a:lnTo>
                    <a:lnTo>
                      <a:pt x="80" y="340"/>
                    </a:lnTo>
                    <a:lnTo>
                      <a:pt x="80" y="319"/>
                    </a:lnTo>
                    <a:lnTo>
                      <a:pt x="80" y="304"/>
                    </a:lnTo>
                    <a:lnTo>
                      <a:pt x="86" y="313"/>
                    </a:lnTo>
                    <a:lnTo>
                      <a:pt x="135" y="379"/>
                    </a:lnTo>
                    <a:lnTo>
                      <a:pt x="84" y="306"/>
                    </a:lnTo>
                    <a:lnTo>
                      <a:pt x="80" y="287"/>
                    </a:lnTo>
                    <a:lnTo>
                      <a:pt x="85" y="290"/>
                    </a:lnTo>
                    <a:lnTo>
                      <a:pt x="78" y="267"/>
                    </a:lnTo>
                    <a:lnTo>
                      <a:pt x="84" y="277"/>
                    </a:lnTo>
                    <a:lnTo>
                      <a:pt x="96" y="310"/>
                    </a:lnTo>
                    <a:lnTo>
                      <a:pt x="85" y="274"/>
                    </a:lnTo>
                    <a:lnTo>
                      <a:pt x="80" y="260"/>
                    </a:lnTo>
                    <a:lnTo>
                      <a:pt x="81" y="260"/>
                    </a:lnTo>
                    <a:lnTo>
                      <a:pt x="88" y="267"/>
                    </a:lnTo>
                    <a:lnTo>
                      <a:pt x="99" y="286"/>
                    </a:lnTo>
                    <a:lnTo>
                      <a:pt x="141" y="299"/>
                    </a:lnTo>
                    <a:lnTo>
                      <a:pt x="98" y="283"/>
                    </a:lnTo>
                    <a:lnTo>
                      <a:pt x="85" y="261"/>
                    </a:lnTo>
                    <a:lnTo>
                      <a:pt x="81" y="245"/>
                    </a:lnTo>
                    <a:lnTo>
                      <a:pt x="88" y="245"/>
                    </a:lnTo>
                    <a:lnTo>
                      <a:pt x="81" y="230"/>
                    </a:lnTo>
                    <a:lnTo>
                      <a:pt x="89" y="233"/>
                    </a:lnTo>
                    <a:lnTo>
                      <a:pt x="118" y="264"/>
                    </a:lnTo>
                    <a:lnTo>
                      <a:pt x="89" y="231"/>
                    </a:lnTo>
                    <a:lnTo>
                      <a:pt x="83" y="212"/>
                    </a:lnTo>
                    <a:lnTo>
                      <a:pt x="90" y="218"/>
                    </a:lnTo>
                    <a:lnTo>
                      <a:pt x="85" y="202"/>
                    </a:lnTo>
                    <a:lnTo>
                      <a:pt x="92" y="212"/>
                    </a:lnTo>
                    <a:lnTo>
                      <a:pt x="88" y="189"/>
                    </a:lnTo>
                    <a:lnTo>
                      <a:pt x="93" y="201"/>
                    </a:lnTo>
                    <a:lnTo>
                      <a:pt x="120" y="250"/>
                    </a:lnTo>
                    <a:lnTo>
                      <a:pt x="92" y="201"/>
                    </a:lnTo>
                    <a:lnTo>
                      <a:pt x="86" y="172"/>
                    </a:lnTo>
                    <a:lnTo>
                      <a:pt x="93" y="178"/>
                    </a:lnTo>
                    <a:lnTo>
                      <a:pt x="136" y="207"/>
                    </a:lnTo>
                    <a:lnTo>
                      <a:pt x="93" y="176"/>
                    </a:lnTo>
                    <a:lnTo>
                      <a:pt x="88" y="152"/>
                    </a:lnTo>
                    <a:lnTo>
                      <a:pt x="94" y="156"/>
                    </a:lnTo>
                    <a:lnTo>
                      <a:pt x="89" y="142"/>
                    </a:lnTo>
                    <a:lnTo>
                      <a:pt x="96" y="148"/>
                    </a:lnTo>
                    <a:lnTo>
                      <a:pt x="115" y="217"/>
                    </a:lnTo>
                    <a:lnTo>
                      <a:pt x="94" y="140"/>
                    </a:lnTo>
                    <a:lnTo>
                      <a:pt x="94" y="122"/>
                    </a:lnTo>
                    <a:lnTo>
                      <a:pt x="101" y="130"/>
                    </a:lnTo>
                    <a:lnTo>
                      <a:pt x="112" y="169"/>
                    </a:lnTo>
                    <a:lnTo>
                      <a:pt x="97" y="119"/>
                    </a:lnTo>
                    <a:lnTo>
                      <a:pt x="96" y="103"/>
                    </a:lnTo>
                    <a:lnTo>
                      <a:pt x="101" y="110"/>
                    </a:lnTo>
                    <a:lnTo>
                      <a:pt x="116" y="142"/>
                    </a:lnTo>
                    <a:lnTo>
                      <a:pt x="153" y="159"/>
                    </a:lnTo>
                    <a:lnTo>
                      <a:pt x="115" y="139"/>
                    </a:lnTo>
                    <a:lnTo>
                      <a:pt x="102" y="106"/>
                    </a:lnTo>
                    <a:lnTo>
                      <a:pt x="99" y="84"/>
                    </a:lnTo>
                    <a:lnTo>
                      <a:pt x="106" y="94"/>
                    </a:lnTo>
                    <a:lnTo>
                      <a:pt x="103" y="74"/>
                    </a:lnTo>
                    <a:lnTo>
                      <a:pt x="127" y="128"/>
                    </a:lnTo>
                    <a:lnTo>
                      <a:pt x="104" y="71"/>
                    </a:lnTo>
                    <a:lnTo>
                      <a:pt x="102" y="56"/>
                    </a:lnTo>
                    <a:lnTo>
                      <a:pt x="109" y="69"/>
                    </a:lnTo>
                    <a:lnTo>
                      <a:pt x="108" y="44"/>
                    </a:lnTo>
                    <a:lnTo>
                      <a:pt x="117" y="56"/>
                    </a:lnTo>
                    <a:lnTo>
                      <a:pt x="151" y="97"/>
                    </a:lnTo>
                    <a:lnTo>
                      <a:pt x="117" y="54"/>
                    </a:lnTo>
                    <a:lnTo>
                      <a:pt x="112" y="30"/>
                    </a:lnTo>
                    <a:lnTo>
                      <a:pt x="118" y="37"/>
                    </a:lnTo>
                    <a:lnTo>
                      <a:pt x="115" y="18"/>
                    </a:lnTo>
                    <a:lnTo>
                      <a:pt x="120" y="24"/>
                    </a:lnTo>
                    <a:lnTo>
                      <a:pt x="121" y="10"/>
                    </a:lnTo>
                    <a:lnTo>
                      <a:pt x="120" y="4"/>
                    </a:lnTo>
                    <a:lnTo>
                      <a:pt x="118"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2" name="Freeform 100"/>
              <p:cNvSpPr>
                <a:spLocks/>
              </p:cNvSpPr>
              <p:nvPr/>
            </p:nvSpPr>
            <p:spPr bwMode="ltGray">
              <a:xfrm>
                <a:off x="5642" y="3851"/>
                <a:ext cx="42" cy="254"/>
              </a:xfrm>
              <a:custGeom>
                <a:avLst/>
                <a:gdLst/>
                <a:ahLst/>
                <a:cxnLst>
                  <a:cxn ang="0">
                    <a:pos x="8" y="0"/>
                  </a:cxn>
                  <a:cxn ang="0">
                    <a:pos x="10" y="4"/>
                  </a:cxn>
                  <a:cxn ang="0">
                    <a:pos x="24" y="50"/>
                  </a:cxn>
                  <a:cxn ang="0">
                    <a:pos x="32" y="92"/>
                  </a:cxn>
                  <a:cxn ang="0">
                    <a:pos x="41" y="145"/>
                  </a:cxn>
                  <a:cxn ang="0">
                    <a:pos x="41" y="202"/>
                  </a:cxn>
                  <a:cxn ang="0">
                    <a:pos x="36" y="253"/>
                  </a:cxn>
                  <a:cxn ang="0">
                    <a:pos x="32" y="253"/>
                  </a:cxn>
                  <a:cxn ang="0">
                    <a:pos x="36" y="202"/>
                  </a:cxn>
                  <a:cxn ang="0">
                    <a:pos x="36" y="161"/>
                  </a:cxn>
                  <a:cxn ang="0">
                    <a:pos x="28" y="115"/>
                  </a:cxn>
                  <a:cxn ang="0">
                    <a:pos x="16" y="69"/>
                  </a:cxn>
                  <a:cxn ang="0">
                    <a:pos x="0" y="11"/>
                  </a:cxn>
                  <a:cxn ang="0">
                    <a:pos x="8" y="0"/>
                  </a:cxn>
                </a:cxnLst>
                <a:rect l="0" t="0" r="r" b="b"/>
                <a:pathLst>
                  <a:path w="42" h="254">
                    <a:moveTo>
                      <a:pt x="8" y="0"/>
                    </a:moveTo>
                    <a:lnTo>
                      <a:pt x="10" y="4"/>
                    </a:lnTo>
                    <a:lnTo>
                      <a:pt x="24" y="50"/>
                    </a:lnTo>
                    <a:lnTo>
                      <a:pt x="32" y="92"/>
                    </a:lnTo>
                    <a:lnTo>
                      <a:pt x="41" y="145"/>
                    </a:lnTo>
                    <a:lnTo>
                      <a:pt x="41" y="202"/>
                    </a:lnTo>
                    <a:lnTo>
                      <a:pt x="36" y="253"/>
                    </a:lnTo>
                    <a:lnTo>
                      <a:pt x="32" y="253"/>
                    </a:lnTo>
                    <a:lnTo>
                      <a:pt x="36" y="202"/>
                    </a:lnTo>
                    <a:lnTo>
                      <a:pt x="36" y="161"/>
                    </a:lnTo>
                    <a:lnTo>
                      <a:pt x="28" y="115"/>
                    </a:lnTo>
                    <a:lnTo>
                      <a:pt x="16" y="69"/>
                    </a:lnTo>
                    <a:lnTo>
                      <a:pt x="0" y="11"/>
                    </a:lnTo>
                    <a:lnTo>
                      <a:pt x="8"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3" name="Freeform 101"/>
              <p:cNvSpPr>
                <a:spLocks/>
              </p:cNvSpPr>
              <p:nvPr/>
            </p:nvSpPr>
            <p:spPr bwMode="ltGray">
              <a:xfrm>
                <a:off x="4706" y="3391"/>
                <a:ext cx="37" cy="433"/>
              </a:xfrm>
              <a:custGeom>
                <a:avLst/>
                <a:gdLst/>
                <a:ahLst/>
                <a:cxnLst>
                  <a:cxn ang="0">
                    <a:pos x="28" y="0"/>
                  </a:cxn>
                  <a:cxn ang="0">
                    <a:pos x="36" y="15"/>
                  </a:cxn>
                  <a:cxn ang="0">
                    <a:pos x="25" y="180"/>
                  </a:cxn>
                  <a:cxn ang="0">
                    <a:pos x="27" y="227"/>
                  </a:cxn>
                  <a:cxn ang="0">
                    <a:pos x="31" y="432"/>
                  </a:cxn>
                  <a:cxn ang="0">
                    <a:pos x="9" y="269"/>
                  </a:cxn>
                  <a:cxn ang="0">
                    <a:pos x="5" y="221"/>
                  </a:cxn>
                  <a:cxn ang="0">
                    <a:pos x="1" y="184"/>
                  </a:cxn>
                  <a:cxn ang="0">
                    <a:pos x="0" y="146"/>
                  </a:cxn>
                  <a:cxn ang="0">
                    <a:pos x="4" y="109"/>
                  </a:cxn>
                  <a:cxn ang="0">
                    <a:pos x="8" y="61"/>
                  </a:cxn>
                  <a:cxn ang="0">
                    <a:pos x="28" y="0"/>
                  </a:cxn>
                </a:cxnLst>
                <a:rect l="0" t="0" r="r" b="b"/>
                <a:pathLst>
                  <a:path w="37" h="433">
                    <a:moveTo>
                      <a:pt x="28" y="0"/>
                    </a:moveTo>
                    <a:lnTo>
                      <a:pt x="36" y="15"/>
                    </a:lnTo>
                    <a:lnTo>
                      <a:pt x="25" y="180"/>
                    </a:lnTo>
                    <a:lnTo>
                      <a:pt x="27" y="227"/>
                    </a:lnTo>
                    <a:lnTo>
                      <a:pt x="31" y="432"/>
                    </a:lnTo>
                    <a:lnTo>
                      <a:pt x="9" y="269"/>
                    </a:lnTo>
                    <a:lnTo>
                      <a:pt x="5" y="221"/>
                    </a:lnTo>
                    <a:lnTo>
                      <a:pt x="1" y="184"/>
                    </a:lnTo>
                    <a:lnTo>
                      <a:pt x="0" y="146"/>
                    </a:lnTo>
                    <a:lnTo>
                      <a:pt x="4" y="109"/>
                    </a:lnTo>
                    <a:lnTo>
                      <a:pt x="8" y="61"/>
                    </a:lnTo>
                    <a:lnTo>
                      <a:pt x="28"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4" name="Freeform 102"/>
              <p:cNvSpPr>
                <a:spLocks/>
              </p:cNvSpPr>
              <p:nvPr/>
            </p:nvSpPr>
            <p:spPr bwMode="ltGray">
              <a:xfrm>
                <a:off x="4368" y="3258"/>
                <a:ext cx="224" cy="609"/>
              </a:xfrm>
              <a:custGeom>
                <a:avLst/>
                <a:gdLst/>
                <a:ahLst/>
                <a:cxnLst>
                  <a:cxn ang="0">
                    <a:pos x="124" y="24"/>
                  </a:cxn>
                  <a:cxn ang="0">
                    <a:pos x="115" y="45"/>
                  </a:cxn>
                  <a:cxn ang="0">
                    <a:pos x="41" y="61"/>
                  </a:cxn>
                  <a:cxn ang="0">
                    <a:pos x="110" y="61"/>
                  </a:cxn>
                  <a:cxn ang="0">
                    <a:pos x="90" y="106"/>
                  </a:cxn>
                  <a:cxn ang="0">
                    <a:pos x="79" y="129"/>
                  </a:cxn>
                  <a:cxn ang="0">
                    <a:pos x="89" y="132"/>
                  </a:cxn>
                  <a:cxn ang="0">
                    <a:pos x="54" y="168"/>
                  </a:cxn>
                  <a:cxn ang="0">
                    <a:pos x="81" y="168"/>
                  </a:cxn>
                  <a:cxn ang="0">
                    <a:pos x="73" y="183"/>
                  </a:cxn>
                  <a:cxn ang="0">
                    <a:pos x="79" y="195"/>
                  </a:cxn>
                  <a:cxn ang="0">
                    <a:pos x="14" y="258"/>
                  </a:cxn>
                  <a:cxn ang="0">
                    <a:pos x="74" y="242"/>
                  </a:cxn>
                  <a:cxn ang="0">
                    <a:pos x="80" y="263"/>
                  </a:cxn>
                  <a:cxn ang="0">
                    <a:pos x="31" y="321"/>
                  </a:cxn>
                  <a:cxn ang="0">
                    <a:pos x="49" y="311"/>
                  </a:cxn>
                  <a:cxn ang="0">
                    <a:pos x="64" y="326"/>
                  </a:cxn>
                  <a:cxn ang="0">
                    <a:pos x="0" y="439"/>
                  </a:cxn>
                  <a:cxn ang="0">
                    <a:pos x="55" y="376"/>
                  </a:cxn>
                  <a:cxn ang="0">
                    <a:pos x="63" y="399"/>
                  </a:cxn>
                  <a:cxn ang="0">
                    <a:pos x="49" y="425"/>
                  </a:cxn>
                  <a:cxn ang="0">
                    <a:pos x="57" y="444"/>
                  </a:cxn>
                  <a:cxn ang="0">
                    <a:pos x="50" y="487"/>
                  </a:cxn>
                  <a:cxn ang="0">
                    <a:pos x="42" y="573"/>
                  </a:cxn>
                  <a:cxn ang="0">
                    <a:pos x="63" y="503"/>
                  </a:cxn>
                  <a:cxn ang="0">
                    <a:pos x="103" y="606"/>
                  </a:cxn>
                  <a:cxn ang="0">
                    <a:pos x="89" y="461"/>
                  </a:cxn>
                  <a:cxn ang="0">
                    <a:pos x="83" y="412"/>
                  </a:cxn>
                  <a:cxn ang="0">
                    <a:pos x="178" y="606"/>
                  </a:cxn>
                  <a:cxn ang="0">
                    <a:pos x="91" y="385"/>
                  </a:cxn>
                  <a:cxn ang="0">
                    <a:pos x="103" y="376"/>
                  </a:cxn>
                  <a:cxn ang="0">
                    <a:pos x="113" y="419"/>
                  </a:cxn>
                  <a:cxn ang="0">
                    <a:pos x="107" y="337"/>
                  </a:cxn>
                  <a:cxn ang="0">
                    <a:pos x="158" y="526"/>
                  </a:cxn>
                  <a:cxn ang="0">
                    <a:pos x="121" y="274"/>
                  </a:cxn>
                  <a:cxn ang="0">
                    <a:pos x="115" y="234"/>
                  </a:cxn>
                  <a:cxn ang="0">
                    <a:pos x="118" y="199"/>
                  </a:cxn>
                  <a:cxn ang="0">
                    <a:pos x="124" y="168"/>
                  </a:cxn>
                  <a:cxn ang="0">
                    <a:pos x="189" y="336"/>
                  </a:cxn>
                  <a:cxn ang="0">
                    <a:pos x="148" y="240"/>
                  </a:cxn>
                  <a:cxn ang="0">
                    <a:pos x="139" y="148"/>
                  </a:cxn>
                  <a:cxn ang="0">
                    <a:pos x="149" y="163"/>
                  </a:cxn>
                  <a:cxn ang="0">
                    <a:pos x="144" y="132"/>
                  </a:cxn>
                  <a:cxn ang="0">
                    <a:pos x="158" y="132"/>
                  </a:cxn>
                  <a:cxn ang="0">
                    <a:pos x="151" y="87"/>
                  </a:cxn>
                  <a:cxn ang="0">
                    <a:pos x="156" y="47"/>
                  </a:cxn>
                  <a:cxn ang="0">
                    <a:pos x="145" y="18"/>
                  </a:cxn>
                </a:cxnLst>
                <a:rect l="0" t="0" r="r" b="b"/>
                <a:pathLst>
                  <a:path w="224" h="609">
                    <a:moveTo>
                      <a:pt x="152" y="0"/>
                    </a:moveTo>
                    <a:lnTo>
                      <a:pt x="140" y="18"/>
                    </a:lnTo>
                    <a:lnTo>
                      <a:pt x="124" y="24"/>
                    </a:lnTo>
                    <a:lnTo>
                      <a:pt x="115" y="28"/>
                    </a:lnTo>
                    <a:lnTo>
                      <a:pt x="107" y="44"/>
                    </a:lnTo>
                    <a:lnTo>
                      <a:pt x="115" y="45"/>
                    </a:lnTo>
                    <a:lnTo>
                      <a:pt x="103" y="56"/>
                    </a:lnTo>
                    <a:lnTo>
                      <a:pt x="84" y="61"/>
                    </a:lnTo>
                    <a:lnTo>
                      <a:pt x="41" y="61"/>
                    </a:lnTo>
                    <a:lnTo>
                      <a:pt x="85" y="66"/>
                    </a:lnTo>
                    <a:lnTo>
                      <a:pt x="103" y="57"/>
                    </a:lnTo>
                    <a:lnTo>
                      <a:pt x="110" y="61"/>
                    </a:lnTo>
                    <a:lnTo>
                      <a:pt x="91" y="81"/>
                    </a:lnTo>
                    <a:lnTo>
                      <a:pt x="105" y="87"/>
                    </a:lnTo>
                    <a:lnTo>
                      <a:pt x="90" y="106"/>
                    </a:lnTo>
                    <a:lnTo>
                      <a:pt x="79" y="125"/>
                    </a:lnTo>
                    <a:lnTo>
                      <a:pt x="12" y="132"/>
                    </a:lnTo>
                    <a:lnTo>
                      <a:pt x="79" y="129"/>
                    </a:lnTo>
                    <a:lnTo>
                      <a:pt x="90" y="112"/>
                    </a:lnTo>
                    <a:lnTo>
                      <a:pt x="101" y="116"/>
                    </a:lnTo>
                    <a:lnTo>
                      <a:pt x="89" y="132"/>
                    </a:lnTo>
                    <a:lnTo>
                      <a:pt x="54" y="166"/>
                    </a:lnTo>
                    <a:lnTo>
                      <a:pt x="17" y="176"/>
                    </a:lnTo>
                    <a:lnTo>
                      <a:pt x="54" y="168"/>
                    </a:lnTo>
                    <a:lnTo>
                      <a:pt x="89" y="139"/>
                    </a:lnTo>
                    <a:lnTo>
                      <a:pt x="95" y="148"/>
                    </a:lnTo>
                    <a:lnTo>
                      <a:pt x="81" y="168"/>
                    </a:lnTo>
                    <a:lnTo>
                      <a:pt x="73" y="182"/>
                    </a:lnTo>
                    <a:lnTo>
                      <a:pt x="26" y="209"/>
                    </a:lnTo>
                    <a:lnTo>
                      <a:pt x="73" y="183"/>
                    </a:lnTo>
                    <a:lnTo>
                      <a:pt x="81" y="172"/>
                    </a:lnTo>
                    <a:lnTo>
                      <a:pt x="92" y="175"/>
                    </a:lnTo>
                    <a:lnTo>
                      <a:pt x="79" y="195"/>
                    </a:lnTo>
                    <a:lnTo>
                      <a:pt x="90" y="196"/>
                    </a:lnTo>
                    <a:lnTo>
                      <a:pt x="69" y="219"/>
                    </a:lnTo>
                    <a:lnTo>
                      <a:pt x="14" y="258"/>
                    </a:lnTo>
                    <a:lnTo>
                      <a:pt x="69" y="224"/>
                    </a:lnTo>
                    <a:lnTo>
                      <a:pt x="88" y="221"/>
                    </a:lnTo>
                    <a:lnTo>
                      <a:pt x="74" y="242"/>
                    </a:lnTo>
                    <a:lnTo>
                      <a:pt x="84" y="240"/>
                    </a:lnTo>
                    <a:lnTo>
                      <a:pt x="69" y="265"/>
                    </a:lnTo>
                    <a:lnTo>
                      <a:pt x="80" y="263"/>
                    </a:lnTo>
                    <a:lnTo>
                      <a:pt x="68" y="287"/>
                    </a:lnTo>
                    <a:lnTo>
                      <a:pt x="49" y="309"/>
                    </a:lnTo>
                    <a:lnTo>
                      <a:pt x="31" y="321"/>
                    </a:lnTo>
                    <a:lnTo>
                      <a:pt x="4" y="326"/>
                    </a:lnTo>
                    <a:lnTo>
                      <a:pt x="30" y="326"/>
                    </a:lnTo>
                    <a:lnTo>
                      <a:pt x="49" y="311"/>
                    </a:lnTo>
                    <a:lnTo>
                      <a:pt x="68" y="294"/>
                    </a:lnTo>
                    <a:lnTo>
                      <a:pt x="80" y="297"/>
                    </a:lnTo>
                    <a:lnTo>
                      <a:pt x="64" y="326"/>
                    </a:lnTo>
                    <a:lnTo>
                      <a:pt x="76" y="326"/>
                    </a:lnTo>
                    <a:lnTo>
                      <a:pt x="60" y="347"/>
                    </a:lnTo>
                    <a:lnTo>
                      <a:pt x="0" y="439"/>
                    </a:lnTo>
                    <a:lnTo>
                      <a:pt x="62" y="350"/>
                    </a:lnTo>
                    <a:lnTo>
                      <a:pt x="72" y="353"/>
                    </a:lnTo>
                    <a:lnTo>
                      <a:pt x="55" y="376"/>
                    </a:lnTo>
                    <a:lnTo>
                      <a:pt x="66" y="382"/>
                    </a:lnTo>
                    <a:lnTo>
                      <a:pt x="51" y="403"/>
                    </a:lnTo>
                    <a:lnTo>
                      <a:pt x="63" y="399"/>
                    </a:lnTo>
                    <a:lnTo>
                      <a:pt x="26" y="472"/>
                    </a:lnTo>
                    <a:lnTo>
                      <a:pt x="64" y="403"/>
                    </a:lnTo>
                    <a:lnTo>
                      <a:pt x="49" y="425"/>
                    </a:lnTo>
                    <a:lnTo>
                      <a:pt x="59" y="425"/>
                    </a:lnTo>
                    <a:lnTo>
                      <a:pt x="49" y="449"/>
                    </a:lnTo>
                    <a:lnTo>
                      <a:pt x="57" y="444"/>
                    </a:lnTo>
                    <a:lnTo>
                      <a:pt x="46" y="472"/>
                    </a:lnTo>
                    <a:lnTo>
                      <a:pt x="57" y="452"/>
                    </a:lnTo>
                    <a:lnTo>
                      <a:pt x="50" y="487"/>
                    </a:lnTo>
                    <a:lnTo>
                      <a:pt x="41" y="573"/>
                    </a:lnTo>
                    <a:lnTo>
                      <a:pt x="46" y="608"/>
                    </a:lnTo>
                    <a:lnTo>
                      <a:pt x="42" y="573"/>
                    </a:lnTo>
                    <a:lnTo>
                      <a:pt x="51" y="488"/>
                    </a:lnTo>
                    <a:lnTo>
                      <a:pt x="60" y="478"/>
                    </a:lnTo>
                    <a:lnTo>
                      <a:pt x="63" y="503"/>
                    </a:lnTo>
                    <a:lnTo>
                      <a:pt x="69" y="472"/>
                    </a:lnTo>
                    <a:lnTo>
                      <a:pt x="77" y="482"/>
                    </a:lnTo>
                    <a:lnTo>
                      <a:pt x="103" y="606"/>
                    </a:lnTo>
                    <a:lnTo>
                      <a:pt x="79" y="472"/>
                    </a:lnTo>
                    <a:lnTo>
                      <a:pt x="79" y="444"/>
                    </a:lnTo>
                    <a:lnTo>
                      <a:pt x="89" y="461"/>
                    </a:lnTo>
                    <a:lnTo>
                      <a:pt x="89" y="551"/>
                    </a:lnTo>
                    <a:lnTo>
                      <a:pt x="89" y="454"/>
                    </a:lnTo>
                    <a:lnTo>
                      <a:pt x="83" y="412"/>
                    </a:lnTo>
                    <a:lnTo>
                      <a:pt x="93" y="434"/>
                    </a:lnTo>
                    <a:lnTo>
                      <a:pt x="110" y="503"/>
                    </a:lnTo>
                    <a:lnTo>
                      <a:pt x="178" y="606"/>
                    </a:lnTo>
                    <a:lnTo>
                      <a:pt x="111" y="498"/>
                    </a:lnTo>
                    <a:lnTo>
                      <a:pt x="93" y="428"/>
                    </a:lnTo>
                    <a:lnTo>
                      <a:pt x="91" y="385"/>
                    </a:lnTo>
                    <a:lnTo>
                      <a:pt x="100" y="406"/>
                    </a:lnTo>
                    <a:lnTo>
                      <a:pt x="95" y="357"/>
                    </a:lnTo>
                    <a:lnTo>
                      <a:pt x="103" y="376"/>
                    </a:lnTo>
                    <a:lnTo>
                      <a:pt x="111" y="421"/>
                    </a:lnTo>
                    <a:lnTo>
                      <a:pt x="152" y="574"/>
                    </a:lnTo>
                    <a:lnTo>
                      <a:pt x="113" y="419"/>
                    </a:lnTo>
                    <a:lnTo>
                      <a:pt x="103" y="376"/>
                    </a:lnTo>
                    <a:lnTo>
                      <a:pt x="101" y="321"/>
                    </a:lnTo>
                    <a:lnTo>
                      <a:pt x="107" y="337"/>
                    </a:lnTo>
                    <a:lnTo>
                      <a:pt x="106" y="301"/>
                    </a:lnTo>
                    <a:lnTo>
                      <a:pt x="113" y="311"/>
                    </a:lnTo>
                    <a:lnTo>
                      <a:pt x="158" y="526"/>
                    </a:lnTo>
                    <a:lnTo>
                      <a:pt x="115" y="306"/>
                    </a:lnTo>
                    <a:lnTo>
                      <a:pt x="113" y="263"/>
                    </a:lnTo>
                    <a:lnTo>
                      <a:pt x="121" y="274"/>
                    </a:lnTo>
                    <a:lnTo>
                      <a:pt x="135" y="439"/>
                    </a:lnTo>
                    <a:lnTo>
                      <a:pt x="123" y="268"/>
                    </a:lnTo>
                    <a:lnTo>
                      <a:pt x="115" y="234"/>
                    </a:lnTo>
                    <a:lnTo>
                      <a:pt x="115" y="222"/>
                    </a:lnTo>
                    <a:lnTo>
                      <a:pt x="122" y="245"/>
                    </a:lnTo>
                    <a:lnTo>
                      <a:pt x="118" y="199"/>
                    </a:lnTo>
                    <a:lnTo>
                      <a:pt x="120" y="186"/>
                    </a:lnTo>
                    <a:lnTo>
                      <a:pt x="124" y="212"/>
                    </a:lnTo>
                    <a:lnTo>
                      <a:pt x="124" y="168"/>
                    </a:lnTo>
                    <a:lnTo>
                      <a:pt x="132" y="176"/>
                    </a:lnTo>
                    <a:lnTo>
                      <a:pt x="147" y="244"/>
                    </a:lnTo>
                    <a:lnTo>
                      <a:pt x="189" y="336"/>
                    </a:lnTo>
                    <a:lnTo>
                      <a:pt x="204" y="399"/>
                    </a:lnTo>
                    <a:lnTo>
                      <a:pt x="189" y="330"/>
                    </a:lnTo>
                    <a:lnTo>
                      <a:pt x="148" y="240"/>
                    </a:lnTo>
                    <a:lnTo>
                      <a:pt x="133" y="173"/>
                    </a:lnTo>
                    <a:lnTo>
                      <a:pt x="130" y="132"/>
                    </a:lnTo>
                    <a:lnTo>
                      <a:pt x="139" y="148"/>
                    </a:lnTo>
                    <a:lnTo>
                      <a:pt x="135" y="107"/>
                    </a:lnTo>
                    <a:lnTo>
                      <a:pt x="143" y="132"/>
                    </a:lnTo>
                    <a:lnTo>
                      <a:pt x="149" y="163"/>
                    </a:lnTo>
                    <a:lnTo>
                      <a:pt x="223" y="255"/>
                    </a:lnTo>
                    <a:lnTo>
                      <a:pt x="152" y="163"/>
                    </a:lnTo>
                    <a:lnTo>
                      <a:pt x="144" y="132"/>
                    </a:lnTo>
                    <a:lnTo>
                      <a:pt x="145" y="77"/>
                    </a:lnTo>
                    <a:lnTo>
                      <a:pt x="149" y="91"/>
                    </a:lnTo>
                    <a:lnTo>
                      <a:pt x="158" y="132"/>
                    </a:lnTo>
                    <a:lnTo>
                      <a:pt x="207" y="227"/>
                    </a:lnTo>
                    <a:lnTo>
                      <a:pt x="158" y="127"/>
                    </a:lnTo>
                    <a:lnTo>
                      <a:pt x="151" y="87"/>
                    </a:lnTo>
                    <a:lnTo>
                      <a:pt x="148" y="50"/>
                    </a:lnTo>
                    <a:lnTo>
                      <a:pt x="160" y="70"/>
                    </a:lnTo>
                    <a:lnTo>
                      <a:pt x="156" y="47"/>
                    </a:lnTo>
                    <a:lnTo>
                      <a:pt x="154" y="34"/>
                    </a:lnTo>
                    <a:lnTo>
                      <a:pt x="151" y="22"/>
                    </a:lnTo>
                    <a:lnTo>
                      <a:pt x="145" y="18"/>
                    </a:lnTo>
                    <a:lnTo>
                      <a:pt x="152"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5" name="Freeform 103"/>
              <p:cNvSpPr>
                <a:spLocks/>
              </p:cNvSpPr>
              <p:nvPr/>
            </p:nvSpPr>
            <p:spPr bwMode="ltGray">
              <a:xfrm>
                <a:off x="4566" y="3358"/>
                <a:ext cx="109" cy="423"/>
              </a:xfrm>
              <a:custGeom>
                <a:avLst/>
                <a:gdLst/>
                <a:ahLst/>
                <a:cxnLst>
                  <a:cxn ang="0">
                    <a:pos x="106" y="44"/>
                  </a:cxn>
                  <a:cxn ang="0">
                    <a:pos x="68" y="0"/>
                  </a:cxn>
                  <a:cxn ang="0">
                    <a:pos x="56" y="1"/>
                  </a:cxn>
                  <a:cxn ang="0">
                    <a:pos x="46" y="5"/>
                  </a:cxn>
                  <a:cxn ang="0">
                    <a:pos x="38" y="23"/>
                  </a:cxn>
                  <a:cxn ang="0">
                    <a:pos x="18" y="79"/>
                  </a:cxn>
                  <a:cxn ang="0">
                    <a:pos x="11" y="102"/>
                  </a:cxn>
                  <a:cxn ang="0">
                    <a:pos x="6" y="125"/>
                  </a:cxn>
                  <a:cxn ang="0">
                    <a:pos x="1" y="198"/>
                  </a:cxn>
                  <a:cxn ang="0">
                    <a:pos x="0" y="220"/>
                  </a:cxn>
                  <a:cxn ang="0">
                    <a:pos x="1" y="247"/>
                  </a:cxn>
                  <a:cxn ang="0">
                    <a:pos x="4" y="276"/>
                  </a:cxn>
                  <a:cxn ang="0">
                    <a:pos x="12" y="322"/>
                  </a:cxn>
                  <a:cxn ang="0">
                    <a:pos x="19" y="351"/>
                  </a:cxn>
                  <a:cxn ang="0">
                    <a:pos x="29" y="383"/>
                  </a:cxn>
                  <a:cxn ang="0">
                    <a:pos x="49" y="422"/>
                  </a:cxn>
                  <a:cxn ang="0">
                    <a:pos x="39" y="373"/>
                  </a:cxn>
                  <a:cxn ang="0">
                    <a:pos x="31" y="326"/>
                  </a:cxn>
                  <a:cxn ang="0">
                    <a:pos x="26" y="286"/>
                  </a:cxn>
                  <a:cxn ang="0">
                    <a:pos x="28" y="247"/>
                  </a:cxn>
                  <a:cxn ang="0">
                    <a:pos x="29" y="220"/>
                  </a:cxn>
                  <a:cxn ang="0">
                    <a:pos x="26" y="187"/>
                  </a:cxn>
                  <a:cxn ang="0">
                    <a:pos x="24" y="158"/>
                  </a:cxn>
                  <a:cxn ang="0">
                    <a:pos x="32" y="102"/>
                  </a:cxn>
                  <a:cxn ang="0">
                    <a:pos x="34" y="73"/>
                  </a:cxn>
                  <a:cxn ang="0">
                    <a:pos x="41" y="48"/>
                  </a:cxn>
                  <a:cxn ang="0">
                    <a:pos x="56" y="18"/>
                  </a:cxn>
                  <a:cxn ang="0">
                    <a:pos x="71" y="18"/>
                  </a:cxn>
                  <a:cxn ang="0">
                    <a:pos x="108" y="59"/>
                  </a:cxn>
                  <a:cxn ang="0">
                    <a:pos x="106" y="44"/>
                  </a:cxn>
                </a:cxnLst>
                <a:rect l="0" t="0" r="r" b="b"/>
                <a:pathLst>
                  <a:path w="109" h="423">
                    <a:moveTo>
                      <a:pt x="106" y="44"/>
                    </a:moveTo>
                    <a:lnTo>
                      <a:pt x="68" y="0"/>
                    </a:lnTo>
                    <a:lnTo>
                      <a:pt x="56" y="1"/>
                    </a:lnTo>
                    <a:lnTo>
                      <a:pt x="46" y="5"/>
                    </a:lnTo>
                    <a:lnTo>
                      <a:pt x="38" y="23"/>
                    </a:lnTo>
                    <a:lnTo>
                      <a:pt x="18" y="79"/>
                    </a:lnTo>
                    <a:lnTo>
                      <a:pt x="11" y="102"/>
                    </a:lnTo>
                    <a:lnTo>
                      <a:pt x="6" y="125"/>
                    </a:lnTo>
                    <a:lnTo>
                      <a:pt x="1" y="198"/>
                    </a:lnTo>
                    <a:lnTo>
                      <a:pt x="0" y="220"/>
                    </a:lnTo>
                    <a:lnTo>
                      <a:pt x="1" y="247"/>
                    </a:lnTo>
                    <a:lnTo>
                      <a:pt x="4" y="276"/>
                    </a:lnTo>
                    <a:lnTo>
                      <a:pt x="12" y="322"/>
                    </a:lnTo>
                    <a:lnTo>
                      <a:pt x="19" y="351"/>
                    </a:lnTo>
                    <a:lnTo>
                      <a:pt x="29" y="383"/>
                    </a:lnTo>
                    <a:lnTo>
                      <a:pt x="49" y="422"/>
                    </a:lnTo>
                    <a:lnTo>
                      <a:pt x="39" y="373"/>
                    </a:lnTo>
                    <a:lnTo>
                      <a:pt x="31" y="326"/>
                    </a:lnTo>
                    <a:lnTo>
                      <a:pt x="26" y="286"/>
                    </a:lnTo>
                    <a:lnTo>
                      <a:pt x="28" y="247"/>
                    </a:lnTo>
                    <a:lnTo>
                      <a:pt x="29" y="220"/>
                    </a:lnTo>
                    <a:lnTo>
                      <a:pt x="26" y="187"/>
                    </a:lnTo>
                    <a:lnTo>
                      <a:pt x="24" y="158"/>
                    </a:lnTo>
                    <a:lnTo>
                      <a:pt x="32" y="102"/>
                    </a:lnTo>
                    <a:lnTo>
                      <a:pt x="34" y="73"/>
                    </a:lnTo>
                    <a:lnTo>
                      <a:pt x="41" y="48"/>
                    </a:lnTo>
                    <a:lnTo>
                      <a:pt x="56" y="18"/>
                    </a:lnTo>
                    <a:lnTo>
                      <a:pt x="71" y="18"/>
                    </a:lnTo>
                    <a:lnTo>
                      <a:pt x="108" y="59"/>
                    </a:lnTo>
                    <a:lnTo>
                      <a:pt x="106" y="4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6" name="Freeform 104"/>
              <p:cNvSpPr>
                <a:spLocks/>
              </p:cNvSpPr>
              <p:nvPr/>
            </p:nvSpPr>
            <p:spPr bwMode="ltGray">
              <a:xfrm>
                <a:off x="4808" y="3156"/>
                <a:ext cx="194" cy="455"/>
              </a:xfrm>
              <a:custGeom>
                <a:avLst/>
                <a:gdLst/>
                <a:ahLst/>
                <a:cxnLst>
                  <a:cxn ang="0">
                    <a:pos x="135" y="454"/>
                  </a:cxn>
                  <a:cxn ang="0">
                    <a:pos x="150" y="376"/>
                  </a:cxn>
                  <a:cxn ang="0">
                    <a:pos x="155" y="343"/>
                  </a:cxn>
                  <a:cxn ang="0">
                    <a:pos x="168" y="301"/>
                  </a:cxn>
                  <a:cxn ang="0">
                    <a:pos x="183" y="262"/>
                  </a:cxn>
                  <a:cxn ang="0">
                    <a:pos x="191" y="239"/>
                  </a:cxn>
                  <a:cxn ang="0">
                    <a:pos x="193" y="216"/>
                  </a:cxn>
                  <a:cxn ang="0">
                    <a:pos x="188" y="182"/>
                  </a:cxn>
                  <a:cxn ang="0">
                    <a:pos x="186" y="147"/>
                  </a:cxn>
                  <a:cxn ang="0">
                    <a:pos x="165" y="61"/>
                  </a:cxn>
                  <a:cxn ang="0">
                    <a:pos x="155" y="41"/>
                  </a:cxn>
                  <a:cxn ang="0">
                    <a:pos x="138" y="18"/>
                  </a:cxn>
                  <a:cxn ang="0">
                    <a:pos x="122" y="4"/>
                  </a:cxn>
                  <a:cxn ang="0">
                    <a:pos x="103" y="0"/>
                  </a:cxn>
                  <a:cxn ang="0">
                    <a:pos x="87" y="10"/>
                  </a:cxn>
                  <a:cxn ang="0">
                    <a:pos x="68" y="18"/>
                  </a:cxn>
                  <a:cxn ang="0">
                    <a:pos x="48" y="45"/>
                  </a:cxn>
                  <a:cxn ang="0">
                    <a:pos x="41" y="64"/>
                  </a:cxn>
                  <a:cxn ang="0">
                    <a:pos x="29" y="91"/>
                  </a:cxn>
                  <a:cxn ang="0">
                    <a:pos x="19" y="116"/>
                  </a:cxn>
                  <a:cxn ang="0">
                    <a:pos x="1" y="235"/>
                  </a:cxn>
                  <a:cxn ang="0">
                    <a:pos x="0" y="258"/>
                  </a:cxn>
                  <a:cxn ang="0">
                    <a:pos x="4" y="297"/>
                  </a:cxn>
                  <a:cxn ang="0">
                    <a:pos x="14" y="409"/>
                  </a:cxn>
                  <a:cxn ang="0">
                    <a:pos x="13" y="298"/>
                  </a:cxn>
                  <a:cxn ang="0">
                    <a:pos x="19" y="251"/>
                  </a:cxn>
                  <a:cxn ang="0">
                    <a:pos x="23" y="221"/>
                  </a:cxn>
                  <a:cxn ang="0">
                    <a:pos x="31" y="182"/>
                  </a:cxn>
                  <a:cxn ang="0">
                    <a:pos x="38" y="143"/>
                  </a:cxn>
                  <a:cxn ang="0">
                    <a:pos x="50" y="103"/>
                  </a:cxn>
                  <a:cxn ang="0">
                    <a:pos x="64" y="68"/>
                  </a:cxn>
                  <a:cxn ang="0">
                    <a:pos x="75" y="37"/>
                  </a:cxn>
                  <a:cxn ang="0">
                    <a:pos x="87" y="18"/>
                  </a:cxn>
                  <a:cxn ang="0">
                    <a:pos x="101" y="11"/>
                  </a:cxn>
                  <a:cxn ang="0">
                    <a:pos x="115" y="18"/>
                  </a:cxn>
                  <a:cxn ang="0">
                    <a:pos x="124" y="34"/>
                  </a:cxn>
                  <a:cxn ang="0">
                    <a:pos x="130" y="64"/>
                  </a:cxn>
                  <a:cxn ang="0">
                    <a:pos x="130" y="87"/>
                  </a:cxn>
                  <a:cxn ang="0">
                    <a:pos x="134" y="129"/>
                  </a:cxn>
                  <a:cxn ang="0">
                    <a:pos x="140" y="155"/>
                  </a:cxn>
                  <a:cxn ang="0">
                    <a:pos x="153" y="195"/>
                  </a:cxn>
                  <a:cxn ang="0">
                    <a:pos x="155" y="216"/>
                  </a:cxn>
                  <a:cxn ang="0">
                    <a:pos x="158" y="237"/>
                  </a:cxn>
                  <a:cxn ang="0">
                    <a:pos x="158" y="267"/>
                  </a:cxn>
                  <a:cxn ang="0">
                    <a:pos x="134" y="369"/>
                  </a:cxn>
                  <a:cxn ang="0">
                    <a:pos x="135" y="454"/>
                  </a:cxn>
                </a:cxnLst>
                <a:rect l="0" t="0" r="r" b="b"/>
                <a:pathLst>
                  <a:path w="194" h="455">
                    <a:moveTo>
                      <a:pt x="135" y="454"/>
                    </a:moveTo>
                    <a:lnTo>
                      <a:pt x="150" y="376"/>
                    </a:lnTo>
                    <a:lnTo>
                      <a:pt x="155" y="343"/>
                    </a:lnTo>
                    <a:lnTo>
                      <a:pt x="168" y="301"/>
                    </a:lnTo>
                    <a:lnTo>
                      <a:pt x="183" y="262"/>
                    </a:lnTo>
                    <a:lnTo>
                      <a:pt x="191" y="239"/>
                    </a:lnTo>
                    <a:lnTo>
                      <a:pt x="193" y="216"/>
                    </a:lnTo>
                    <a:lnTo>
                      <a:pt x="188" y="182"/>
                    </a:lnTo>
                    <a:lnTo>
                      <a:pt x="186" y="147"/>
                    </a:lnTo>
                    <a:lnTo>
                      <a:pt x="165" y="61"/>
                    </a:lnTo>
                    <a:lnTo>
                      <a:pt x="155" y="41"/>
                    </a:lnTo>
                    <a:lnTo>
                      <a:pt x="138" y="18"/>
                    </a:lnTo>
                    <a:lnTo>
                      <a:pt x="122" y="4"/>
                    </a:lnTo>
                    <a:lnTo>
                      <a:pt x="103" y="0"/>
                    </a:lnTo>
                    <a:lnTo>
                      <a:pt x="87" y="10"/>
                    </a:lnTo>
                    <a:lnTo>
                      <a:pt x="68" y="18"/>
                    </a:lnTo>
                    <a:lnTo>
                      <a:pt x="48" y="45"/>
                    </a:lnTo>
                    <a:lnTo>
                      <a:pt x="41" y="64"/>
                    </a:lnTo>
                    <a:lnTo>
                      <a:pt x="29" y="91"/>
                    </a:lnTo>
                    <a:lnTo>
                      <a:pt x="19" y="116"/>
                    </a:lnTo>
                    <a:lnTo>
                      <a:pt x="1" y="235"/>
                    </a:lnTo>
                    <a:lnTo>
                      <a:pt x="0" y="258"/>
                    </a:lnTo>
                    <a:lnTo>
                      <a:pt x="4" y="297"/>
                    </a:lnTo>
                    <a:lnTo>
                      <a:pt x="14" y="409"/>
                    </a:lnTo>
                    <a:lnTo>
                      <a:pt x="13" y="298"/>
                    </a:lnTo>
                    <a:lnTo>
                      <a:pt x="19" y="251"/>
                    </a:lnTo>
                    <a:lnTo>
                      <a:pt x="23" y="221"/>
                    </a:lnTo>
                    <a:lnTo>
                      <a:pt x="31" y="182"/>
                    </a:lnTo>
                    <a:lnTo>
                      <a:pt x="38" y="143"/>
                    </a:lnTo>
                    <a:lnTo>
                      <a:pt x="50" y="103"/>
                    </a:lnTo>
                    <a:lnTo>
                      <a:pt x="64" y="68"/>
                    </a:lnTo>
                    <a:lnTo>
                      <a:pt x="75" y="37"/>
                    </a:lnTo>
                    <a:lnTo>
                      <a:pt x="87" y="18"/>
                    </a:lnTo>
                    <a:lnTo>
                      <a:pt x="101" y="11"/>
                    </a:lnTo>
                    <a:lnTo>
                      <a:pt x="115" y="18"/>
                    </a:lnTo>
                    <a:lnTo>
                      <a:pt x="124" y="34"/>
                    </a:lnTo>
                    <a:lnTo>
                      <a:pt x="130" y="64"/>
                    </a:lnTo>
                    <a:lnTo>
                      <a:pt x="130" y="87"/>
                    </a:lnTo>
                    <a:lnTo>
                      <a:pt x="134" y="129"/>
                    </a:lnTo>
                    <a:lnTo>
                      <a:pt x="140" y="155"/>
                    </a:lnTo>
                    <a:lnTo>
                      <a:pt x="153" y="195"/>
                    </a:lnTo>
                    <a:lnTo>
                      <a:pt x="155" y="216"/>
                    </a:lnTo>
                    <a:lnTo>
                      <a:pt x="158" y="237"/>
                    </a:lnTo>
                    <a:lnTo>
                      <a:pt x="158" y="267"/>
                    </a:lnTo>
                    <a:lnTo>
                      <a:pt x="134" y="369"/>
                    </a:lnTo>
                    <a:lnTo>
                      <a:pt x="135" y="45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7" name="Freeform 105"/>
              <p:cNvSpPr>
                <a:spLocks/>
              </p:cNvSpPr>
              <p:nvPr/>
            </p:nvSpPr>
            <p:spPr bwMode="ltGray">
              <a:xfrm>
                <a:off x="4624" y="3675"/>
                <a:ext cx="162" cy="414"/>
              </a:xfrm>
              <a:custGeom>
                <a:avLst/>
                <a:gdLst/>
                <a:ahLst/>
                <a:cxnLst>
                  <a:cxn ang="0">
                    <a:pos x="157" y="66"/>
                  </a:cxn>
                  <a:cxn ang="0">
                    <a:pos x="124" y="0"/>
                  </a:cxn>
                  <a:cxn ang="0">
                    <a:pos x="102" y="1"/>
                  </a:cxn>
                  <a:cxn ang="0">
                    <a:pos x="84" y="5"/>
                  </a:cxn>
                  <a:cxn ang="0">
                    <a:pos x="69" y="23"/>
                  </a:cxn>
                  <a:cxn ang="0">
                    <a:pos x="33" y="76"/>
                  </a:cxn>
                  <a:cxn ang="0">
                    <a:pos x="20" y="100"/>
                  </a:cxn>
                  <a:cxn ang="0">
                    <a:pos x="11" y="123"/>
                  </a:cxn>
                  <a:cxn ang="0">
                    <a:pos x="3" y="194"/>
                  </a:cxn>
                  <a:cxn ang="0">
                    <a:pos x="0" y="214"/>
                  </a:cxn>
                  <a:cxn ang="0">
                    <a:pos x="3" y="241"/>
                  </a:cxn>
                  <a:cxn ang="0">
                    <a:pos x="8" y="270"/>
                  </a:cxn>
                  <a:cxn ang="0">
                    <a:pos x="24" y="315"/>
                  </a:cxn>
                  <a:cxn ang="0">
                    <a:pos x="35" y="343"/>
                  </a:cxn>
                  <a:cxn ang="0">
                    <a:pos x="53" y="375"/>
                  </a:cxn>
                  <a:cxn ang="0">
                    <a:pos x="90" y="413"/>
                  </a:cxn>
                  <a:cxn ang="0">
                    <a:pos x="72" y="364"/>
                  </a:cxn>
                  <a:cxn ang="0">
                    <a:pos x="56" y="320"/>
                  </a:cxn>
                  <a:cxn ang="0">
                    <a:pos x="47" y="280"/>
                  </a:cxn>
                  <a:cxn ang="0">
                    <a:pos x="51" y="241"/>
                  </a:cxn>
                  <a:cxn ang="0">
                    <a:pos x="53" y="214"/>
                  </a:cxn>
                  <a:cxn ang="0">
                    <a:pos x="47" y="182"/>
                  </a:cxn>
                  <a:cxn ang="0">
                    <a:pos x="44" y="153"/>
                  </a:cxn>
                  <a:cxn ang="0">
                    <a:pos x="60" y="100"/>
                  </a:cxn>
                  <a:cxn ang="0">
                    <a:pos x="62" y="70"/>
                  </a:cxn>
                  <a:cxn ang="0">
                    <a:pos x="75" y="48"/>
                  </a:cxn>
                  <a:cxn ang="0">
                    <a:pos x="102" y="17"/>
                  </a:cxn>
                  <a:cxn ang="0">
                    <a:pos x="115" y="41"/>
                  </a:cxn>
                  <a:cxn ang="0">
                    <a:pos x="161" y="79"/>
                  </a:cxn>
                  <a:cxn ang="0">
                    <a:pos x="157" y="66"/>
                  </a:cxn>
                </a:cxnLst>
                <a:rect l="0" t="0" r="r" b="b"/>
                <a:pathLst>
                  <a:path w="162" h="414">
                    <a:moveTo>
                      <a:pt x="157" y="66"/>
                    </a:moveTo>
                    <a:lnTo>
                      <a:pt x="124" y="0"/>
                    </a:lnTo>
                    <a:lnTo>
                      <a:pt x="102" y="1"/>
                    </a:lnTo>
                    <a:lnTo>
                      <a:pt x="84" y="5"/>
                    </a:lnTo>
                    <a:lnTo>
                      <a:pt x="69" y="23"/>
                    </a:lnTo>
                    <a:lnTo>
                      <a:pt x="33" y="76"/>
                    </a:lnTo>
                    <a:lnTo>
                      <a:pt x="20" y="100"/>
                    </a:lnTo>
                    <a:lnTo>
                      <a:pt x="11" y="123"/>
                    </a:lnTo>
                    <a:lnTo>
                      <a:pt x="3" y="194"/>
                    </a:lnTo>
                    <a:lnTo>
                      <a:pt x="0" y="214"/>
                    </a:lnTo>
                    <a:lnTo>
                      <a:pt x="3" y="241"/>
                    </a:lnTo>
                    <a:lnTo>
                      <a:pt x="8" y="270"/>
                    </a:lnTo>
                    <a:lnTo>
                      <a:pt x="24" y="315"/>
                    </a:lnTo>
                    <a:lnTo>
                      <a:pt x="35" y="343"/>
                    </a:lnTo>
                    <a:lnTo>
                      <a:pt x="53" y="375"/>
                    </a:lnTo>
                    <a:lnTo>
                      <a:pt x="90" y="413"/>
                    </a:lnTo>
                    <a:lnTo>
                      <a:pt x="72" y="364"/>
                    </a:lnTo>
                    <a:lnTo>
                      <a:pt x="56" y="320"/>
                    </a:lnTo>
                    <a:lnTo>
                      <a:pt x="47" y="280"/>
                    </a:lnTo>
                    <a:lnTo>
                      <a:pt x="51" y="241"/>
                    </a:lnTo>
                    <a:lnTo>
                      <a:pt x="53" y="214"/>
                    </a:lnTo>
                    <a:lnTo>
                      <a:pt x="47" y="182"/>
                    </a:lnTo>
                    <a:lnTo>
                      <a:pt x="44" y="153"/>
                    </a:lnTo>
                    <a:lnTo>
                      <a:pt x="60" y="100"/>
                    </a:lnTo>
                    <a:lnTo>
                      <a:pt x="62" y="70"/>
                    </a:lnTo>
                    <a:lnTo>
                      <a:pt x="75" y="48"/>
                    </a:lnTo>
                    <a:lnTo>
                      <a:pt x="102" y="17"/>
                    </a:lnTo>
                    <a:lnTo>
                      <a:pt x="115" y="41"/>
                    </a:lnTo>
                    <a:lnTo>
                      <a:pt x="161" y="79"/>
                    </a:lnTo>
                    <a:lnTo>
                      <a:pt x="157" y="66"/>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8" name="Freeform 106"/>
              <p:cNvSpPr>
                <a:spLocks/>
              </p:cNvSpPr>
              <p:nvPr/>
            </p:nvSpPr>
            <p:spPr bwMode="ltGray">
              <a:xfrm>
                <a:off x="4815" y="3813"/>
                <a:ext cx="163" cy="279"/>
              </a:xfrm>
              <a:custGeom>
                <a:avLst/>
                <a:gdLst/>
                <a:ahLst/>
                <a:cxnLst>
                  <a:cxn ang="0">
                    <a:pos x="3" y="44"/>
                  </a:cxn>
                  <a:cxn ang="0">
                    <a:pos x="37" y="0"/>
                  </a:cxn>
                  <a:cxn ang="0">
                    <a:pos x="58" y="1"/>
                  </a:cxn>
                  <a:cxn ang="0">
                    <a:pos x="77" y="4"/>
                  </a:cxn>
                  <a:cxn ang="0">
                    <a:pos x="91" y="15"/>
                  </a:cxn>
                  <a:cxn ang="0">
                    <a:pos x="129" y="51"/>
                  </a:cxn>
                  <a:cxn ang="0">
                    <a:pos x="140" y="67"/>
                  </a:cxn>
                  <a:cxn ang="0">
                    <a:pos x="149" y="83"/>
                  </a:cxn>
                  <a:cxn ang="0">
                    <a:pos x="158" y="130"/>
                  </a:cxn>
                  <a:cxn ang="0">
                    <a:pos x="162" y="144"/>
                  </a:cxn>
                  <a:cxn ang="0">
                    <a:pos x="158" y="163"/>
                  </a:cxn>
                  <a:cxn ang="0">
                    <a:pos x="153" y="181"/>
                  </a:cxn>
                  <a:cxn ang="0">
                    <a:pos x="137" y="212"/>
                  </a:cxn>
                  <a:cxn ang="0">
                    <a:pos x="125" y="232"/>
                  </a:cxn>
                  <a:cxn ang="0">
                    <a:pos x="107" y="252"/>
                  </a:cxn>
                  <a:cxn ang="0">
                    <a:pos x="70" y="278"/>
                  </a:cxn>
                  <a:cxn ang="0">
                    <a:pos x="89" y="245"/>
                  </a:cxn>
                  <a:cxn ang="0">
                    <a:pos x="105" y="216"/>
                  </a:cxn>
                  <a:cxn ang="0">
                    <a:pos x="113" y="189"/>
                  </a:cxn>
                  <a:cxn ang="0">
                    <a:pos x="110" y="163"/>
                  </a:cxn>
                  <a:cxn ang="0">
                    <a:pos x="107" y="144"/>
                  </a:cxn>
                  <a:cxn ang="0">
                    <a:pos x="113" y="123"/>
                  </a:cxn>
                  <a:cxn ang="0">
                    <a:pos x="116" y="103"/>
                  </a:cxn>
                  <a:cxn ang="0">
                    <a:pos x="101" y="67"/>
                  </a:cxn>
                  <a:cxn ang="0">
                    <a:pos x="97" y="47"/>
                  </a:cxn>
                  <a:cxn ang="0">
                    <a:pos x="85" y="32"/>
                  </a:cxn>
                  <a:cxn ang="0">
                    <a:pos x="58" y="11"/>
                  </a:cxn>
                  <a:cxn ang="0">
                    <a:pos x="46" y="27"/>
                  </a:cxn>
                  <a:cxn ang="0">
                    <a:pos x="0" y="53"/>
                  </a:cxn>
                  <a:cxn ang="0">
                    <a:pos x="3" y="44"/>
                  </a:cxn>
                </a:cxnLst>
                <a:rect l="0" t="0" r="r" b="b"/>
                <a:pathLst>
                  <a:path w="163" h="279">
                    <a:moveTo>
                      <a:pt x="3" y="44"/>
                    </a:moveTo>
                    <a:lnTo>
                      <a:pt x="37" y="0"/>
                    </a:lnTo>
                    <a:lnTo>
                      <a:pt x="58" y="1"/>
                    </a:lnTo>
                    <a:lnTo>
                      <a:pt x="77" y="4"/>
                    </a:lnTo>
                    <a:lnTo>
                      <a:pt x="91" y="15"/>
                    </a:lnTo>
                    <a:lnTo>
                      <a:pt x="129" y="51"/>
                    </a:lnTo>
                    <a:lnTo>
                      <a:pt x="140" y="67"/>
                    </a:lnTo>
                    <a:lnTo>
                      <a:pt x="149" y="83"/>
                    </a:lnTo>
                    <a:lnTo>
                      <a:pt x="158" y="130"/>
                    </a:lnTo>
                    <a:lnTo>
                      <a:pt x="162" y="144"/>
                    </a:lnTo>
                    <a:lnTo>
                      <a:pt x="158" y="163"/>
                    </a:lnTo>
                    <a:lnTo>
                      <a:pt x="153" y="181"/>
                    </a:lnTo>
                    <a:lnTo>
                      <a:pt x="137" y="212"/>
                    </a:lnTo>
                    <a:lnTo>
                      <a:pt x="125" y="232"/>
                    </a:lnTo>
                    <a:lnTo>
                      <a:pt x="107" y="252"/>
                    </a:lnTo>
                    <a:lnTo>
                      <a:pt x="70" y="278"/>
                    </a:lnTo>
                    <a:lnTo>
                      <a:pt x="89" y="245"/>
                    </a:lnTo>
                    <a:lnTo>
                      <a:pt x="105" y="216"/>
                    </a:lnTo>
                    <a:lnTo>
                      <a:pt x="113" y="189"/>
                    </a:lnTo>
                    <a:lnTo>
                      <a:pt x="110" y="163"/>
                    </a:lnTo>
                    <a:lnTo>
                      <a:pt x="107" y="144"/>
                    </a:lnTo>
                    <a:lnTo>
                      <a:pt x="113" y="123"/>
                    </a:lnTo>
                    <a:lnTo>
                      <a:pt x="116" y="103"/>
                    </a:lnTo>
                    <a:lnTo>
                      <a:pt x="101" y="67"/>
                    </a:lnTo>
                    <a:lnTo>
                      <a:pt x="97" y="47"/>
                    </a:lnTo>
                    <a:lnTo>
                      <a:pt x="85" y="32"/>
                    </a:lnTo>
                    <a:lnTo>
                      <a:pt x="58" y="11"/>
                    </a:lnTo>
                    <a:lnTo>
                      <a:pt x="46" y="27"/>
                    </a:lnTo>
                    <a:lnTo>
                      <a:pt x="0" y="53"/>
                    </a:lnTo>
                    <a:lnTo>
                      <a:pt x="3" y="4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29" name="Freeform 107"/>
              <p:cNvSpPr>
                <a:spLocks/>
              </p:cNvSpPr>
              <p:nvPr/>
            </p:nvSpPr>
            <p:spPr bwMode="ltGray">
              <a:xfrm>
                <a:off x="5184" y="2633"/>
                <a:ext cx="313" cy="637"/>
              </a:xfrm>
              <a:custGeom>
                <a:avLst/>
                <a:gdLst/>
                <a:ahLst/>
                <a:cxnLst>
                  <a:cxn ang="0">
                    <a:pos x="294" y="14"/>
                  </a:cxn>
                  <a:cxn ang="0">
                    <a:pos x="292" y="0"/>
                  </a:cxn>
                  <a:cxn ang="0">
                    <a:pos x="269" y="5"/>
                  </a:cxn>
                  <a:cxn ang="0">
                    <a:pos x="256" y="23"/>
                  </a:cxn>
                  <a:cxn ang="0">
                    <a:pos x="8" y="139"/>
                  </a:cxn>
                  <a:cxn ang="0">
                    <a:pos x="229" y="56"/>
                  </a:cxn>
                  <a:cxn ang="0">
                    <a:pos x="232" y="71"/>
                  </a:cxn>
                  <a:cxn ang="0">
                    <a:pos x="124" y="172"/>
                  </a:cxn>
                  <a:cxn ang="0">
                    <a:pos x="258" y="92"/>
                  </a:cxn>
                  <a:cxn ang="0">
                    <a:pos x="241" y="125"/>
                  </a:cxn>
                  <a:cxn ang="0">
                    <a:pos x="198" y="179"/>
                  </a:cxn>
                  <a:cxn ang="0">
                    <a:pos x="67" y="325"/>
                  </a:cxn>
                  <a:cxn ang="0">
                    <a:pos x="73" y="313"/>
                  </a:cxn>
                  <a:cxn ang="0">
                    <a:pos x="158" y="223"/>
                  </a:cxn>
                  <a:cxn ang="0">
                    <a:pos x="225" y="152"/>
                  </a:cxn>
                  <a:cxn ang="0">
                    <a:pos x="256" y="119"/>
                  </a:cxn>
                  <a:cxn ang="0">
                    <a:pos x="261" y="130"/>
                  </a:cxn>
                  <a:cxn ang="0">
                    <a:pos x="225" y="175"/>
                  </a:cxn>
                  <a:cxn ang="0">
                    <a:pos x="172" y="235"/>
                  </a:cxn>
                  <a:cxn ang="0">
                    <a:pos x="241" y="152"/>
                  </a:cxn>
                  <a:cxn ang="0">
                    <a:pos x="261" y="130"/>
                  </a:cxn>
                  <a:cxn ang="0">
                    <a:pos x="264" y="155"/>
                  </a:cxn>
                  <a:cxn ang="0">
                    <a:pos x="241" y="197"/>
                  </a:cxn>
                  <a:cxn ang="0">
                    <a:pos x="172" y="253"/>
                  </a:cxn>
                  <a:cxn ang="0">
                    <a:pos x="114" y="303"/>
                  </a:cxn>
                  <a:cxn ang="0">
                    <a:pos x="182" y="251"/>
                  </a:cxn>
                  <a:cxn ang="0">
                    <a:pos x="251" y="191"/>
                  </a:cxn>
                  <a:cxn ang="0">
                    <a:pos x="248" y="211"/>
                  </a:cxn>
                  <a:cxn ang="0">
                    <a:pos x="251" y="247"/>
                  </a:cxn>
                  <a:cxn ang="0">
                    <a:pos x="240" y="264"/>
                  </a:cxn>
                  <a:cxn ang="0">
                    <a:pos x="184" y="315"/>
                  </a:cxn>
                  <a:cxn ang="0">
                    <a:pos x="77" y="397"/>
                  </a:cxn>
                  <a:cxn ang="0">
                    <a:pos x="93" y="379"/>
                  </a:cxn>
                  <a:cxn ang="0">
                    <a:pos x="225" y="280"/>
                  </a:cxn>
                  <a:cxn ang="0">
                    <a:pos x="266" y="237"/>
                  </a:cxn>
                  <a:cxn ang="0">
                    <a:pos x="161" y="365"/>
                  </a:cxn>
                  <a:cxn ang="0">
                    <a:pos x="265" y="276"/>
                  </a:cxn>
                  <a:cxn ang="0">
                    <a:pos x="262" y="312"/>
                  </a:cxn>
                  <a:cxn ang="0">
                    <a:pos x="210" y="397"/>
                  </a:cxn>
                  <a:cxn ang="0">
                    <a:pos x="120" y="457"/>
                  </a:cxn>
                  <a:cxn ang="0">
                    <a:pos x="36" y="512"/>
                  </a:cxn>
                  <a:cxn ang="0">
                    <a:pos x="162" y="435"/>
                  </a:cxn>
                  <a:cxn ang="0">
                    <a:pos x="214" y="391"/>
                  </a:cxn>
                  <a:cxn ang="0">
                    <a:pos x="261" y="326"/>
                  </a:cxn>
                  <a:cxn ang="0">
                    <a:pos x="256" y="355"/>
                  </a:cxn>
                  <a:cxn ang="0">
                    <a:pos x="253" y="384"/>
                  </a:cxn>
                  <a:cxn ang="0">
                    <a:pos x="256" y="412"/>
                  </a:cxn>
                  <a:cxn ang="0">
                    <a:pos x="210" y="467"/>
                  </a:cxn>
                  <a:cxn ang="0">
                    <a:pos x="123" y="518"/>
                  </a:cxn>
                  <a:cxn ang="0">
                    <a:pos x="128" y="513"/>
                  </a:cxn>
                  <a:cxn ang="0">
                    <a:pos x="236" y="446"/>
                  </a:cxn>
                  <a:cxn ang="0">
                    <a:pos x="230" y="463"/>
                  </a:cxn>
                  <a:cxn ang="0">
                    <a:pos x="236" y="473"/>
                  </a:cxn>
                  <a:cxn ang="0">
                    <a:pos x="241" y="490"/>
                  </a:cxn>
                  <a:cxn ang="0">
                    <a:pos x="188" y="541"/>
                  </a:cxn>
                  <a:cxn ang="0">
                    <a:pos x="130" y="551"/>
                  </a:cxn>
                  <a:cxn ang="0">
                    <a:pos x="236" y="506"/>
                  </a:cxn>
                  <a:cxn ang="0">
                    <a:pos x="230" y="532"/>
                  </a:cxn>
                  <a:cxn ang="0">
                    <a:pos x="237" y="546"/>
                  </a:cxn>
                  <a:cxn ang="0">
                    <a:pos x="114" y="636"/>
                  </a:cxn>
                  <a:cxn ang="0">
                    <a:pos x="230" y="568"/>
                  </a:cxn>
                  <a:cxn ang="0">
                    <a:pos x="255" y="543"/>
                  </a:cxn>
                  <a:cxn ang="0">
                    <a:pos x="270" y="520"/>
                  </a:cxn>
                </a:cxnLst>
                <a:rect l="0" t="0" r="r" b="b"/>
                <a:pathLst>
                  <a:path w="313" h="637">
                    <a:moveTo>
                      <a:pt x="289" y="48"/>
                    </a:moveTo>
                    <a:lnTo>
                      <a:pt x="294" y="14"/>
                    </a:lnTo>
                    <a:lnTo>
                      <a:pt x="312" y="11"/>
                    </a:lnTo>
                    <a:lnTo>
                      <a:pt x="292" y="0"/>
                    </a:lnTo>
                    <a:lnTo>
                      <a:pt x="283" y="1"/>
                    </a:lnTo>
                    <a:lnTo>
                      <a:pt x="269" y="5"/>
                    </a:lnTo>
                    <a:lnTo>
                      <a:pt x="269" y="15"/>
                    </a:lnTo>
                    <a:lnTo>
                      <a:pt x="256" y="23"/>
                    </a:lnTo>
                    <a:lnTo>
                      <a:pt x="151" y="113"/>
                    </a:lnTo>
                    <a:lnTo>
                      <a:pt x="8" y="139"/>
                    </a:lnTo>
                    <a:lnTo>
                      <a:pt x="150" y="112"/>
                    </a:lnTo>
                    <a:lnTo>
                      <a:pt x="229" y="56"/>
                    </a:lnTo>
                    <a:lnTo>
                      <a:pt x="256" y="48"/>
                    </a:lnTo>
                    <a:lnTo>
                      <a:pt x="232" y="71"/>
                    </a:lnTo>
                    <a:lnTo>
                      <a:pt x="256" y="74"/>
                    </a:lnTo>
                    <a:lnTo>
                      <a:pt x="124" y="172"/>
                    </a:lnTo>
                    <a:lnTo>
                      <a:pt x="214" y="110"/>
                    </a:lnTo>
                    <a:lnTo>
                      <a:pt x="258" y="92"/>
                    </a:lnTo>
                    <a:lnTo>
                      <a:pt x="256" y="106"/>
                    </a:lnTo>
                    <a:lnTo>
                      <a:pt x="241" y="125"/>
                    </a:lnTo>
                    <a:lnTo>
                      <a:pt x="229" y="142"/>
                    </a:lnTo>
                    <a:lnTo>
                      <a:pt x="198" y="179"/>
                    </a:lnTo>
                    <a:lnTo>
                      <a:pt x="141" y="247"/>
                    </a:lnTo>
                    <a:lnTo>
                      <a:pt x="67" y="325"/>
                    </a:lnTo>
                    <a:lnTo>
                      <a:pt x="9" y="379"/>
                    </a:lnTo>
                    <a:lnTo>
                      <a:pt x="73" y="313"/>
                    </a:lnTo>
                    <a:lnTo>
                      <a:pt x="110" y="273"/>
                    </a:lnTo>
                    <a:lnTo>
                      <a:pt x="158" y="223"/>
                    </a:lnTo>
                    <a:lnTo>
                      <a:pt x="183" y="191"/>
                    </a:lnTo>
                    <a:lnTo>
                      <a:pt x="225" y="152"/>
                    </a:lnTo>
                    <a:lnTo>
                      <a:pt x="241" y="136"/>
                    </a:lnTo>
                    <a:lnTo>
                      <a:pt x="256" y="119"/>
                    </a:lnTo>
                    <a:lnTo>
                      <a:pt x="248" y="122"/>
                    </a:lnTo>
                    <a:lnTo>
                      <a:pt x="261" y="130"/>
                    </a:lnTo>
                    <a:lnTo>
                      <a:pt x="246" y="142"/>
                    </a:lnTo>
                    <a:lnTo>
                      <a:pt x="225" y="175"/>
                    </a:lnTo>
                    <a:lnTo>
                      <a:pt x="201" y="210"/>
                    </a:lnTo>
                    <a:lnTo>
                      <a:pt x="172" y="235"/>
                    </a:lnTo>
                    <a:lnTo>
                      <a:pt x="219" y="179"/>
                    </a:lnTo>
                    <a:lnTo>
                      <a:pt x="241" y="152"/>
                    </a:lnTo>
                    <a:lnTo>
                      <a:pt x="256" y="130"/>
                    </a:lnTo>
                    <a:lnTo>
                      <a:pt x="261" y="130"/>
                    </a:lnTo>
                    <a:lnTo>
                      <a:pt x="250" y="164"/>
                    </a:lnTo>
                    <a:lnTo>
                      <a:pt x="264" y="155"/>
                    </a:lnTo>
                    <a:lnTo>
                      <a:pt x="256" y="175"/>
                    </a:lnTo>
                    <a:lnTo>
                      <a:pt x="241" y="197"/>
                    </a:lnTo>
                    <a:lnTo>
                      <a:pt x="210" y="230"/>
                    </a:lnTo>
                    <a:lnTo>
                      <a:pt x="172" y="253"/>
                    </a:lnTo>
                    <a:lnTo>
                      <a:pt x="141" y="280"/>
                    </a:lnTo>
                    <a:lnTo>
                      <a:pt x="114" y="303"/>
                    </a:lnTo>
                    <a:lnTo>
                      <a:pt x="130" y="292"/>
                    </a:lnTo>
                    <a:lnTo>
                      <a:pt x="182" y="251"/>
                    </a:lnTo>
                    <a:lnTo>
                      <a:pt x="241" y="202"/>
                    </a:lnTo>
                    <a:lnTo>
                      <a:pt x="251" y="191"/>
                    </a:lnTo>
                    <a:lnTo>
                      <a:pt x="261" y="175"/>
                    </a:lnTo>
                    <a:lnTo>
                      <a:pt x="248" y="211"/>
                    </a:lnTo>
                    <a:lnTo>
                      <a:pt x="270" y="198"/>
                    </a:lnTo>
                    <a:lnTo>
                      <a:pt x="251" y="247"/>
                    </a:lnTo>
                    <a:lnTo>
                      <a:pt x="246" y="257"/>
                    </a:lnTo>
                    <a:lnTo>
                      <a:pt x="240" y="264"/>
                    </a:lnTo>
                    <a:lnTo>
                      <a:pt x="213" y="290"/>
                    </a:lnTo>
                    <a:lnTo>
                      <a:pt x="184" y="315"/>
                    </a:lnTo>
                    <a:lnTo>
                      <a:pt x="129" y="358"/>
                    </a:lnTo>
                    <a:lnTo>
                      <a:pt x="77" y="397"/>
                    </a:lnTo>
                    <a:lnTo>
                      <a:pt x="0" y="451"/>
                    </a:lnTo>
                    <a:lnTo>
                      <a:pt x="93" y="379"/>
                    </a:lnTo>
                    <a:lnTo>
                      <a:pt x="188" y="307"/>
                    </a:lnTo>
                    <a:lnTo>
                      <a:pt x="225" y="280"/>
                    </a:lnTo>
                    <a:lnTo>
                      <a:pt x="248" y="250"/>
                    </a:lnTo>
                    <a:lnTo>
                      <a:pt x="266" y="237"/>
                    </a:lnTo>
                    <a:lnTo>
                      <a:pt x="269" y="238"/>
                    </a:lnTo>
                    <a:lnTo>
                      <a:pt x="161" y="365"/>
                    </a:lnTo>
                    <a:lnTo>
                      <a:pt x="244" y="279"/>
                    </a:lnTo>
                    <a:lnTo>
                      <a:pt x="265" y="276"/>
                    </a:lnTo>
                    <a:lnTo>
                      <a:pt x="241" y="322"/>
                    </a:lnTo>
                    <a:lnTo>
                      <a:pt x="262" y="312"/>
                    </a:lnTo>
                    <a:lnTo>
                      <a:pt x="230" y="364"/>
                    </a:lnTo>
                    <a:lnTo>
                      <a:pt x="210" y="397"/>
                    </a:lnTo>
                    <a:lnTo>
                      <a:pt x="172" y="424"/>
                    </a:lnTo>
                    <a:lnTo>
                      <a:pt x="120" y="457"/>
                    </a:lnTo>
                    <a:lnTo>
                      <a:pt x="73" y="490"/>
                    </a:lnTo>
                    <a:lnTo>
                      <a:pt x="36" y="512"/>
                    </a:lnTo>
                    <a:lnTo>
                      <a:pt x="9" y="523"/>
                    </a:lnTo>
                    <a:lnTo>
                      <a:pt x="162" y="435"/>
                    </a:lnTo>
                    <a:lnTo>
                      <a:pt x="197" y="410"/>
                    </a:lnTo>
                    <a:lnTo>
                      <a:pt x="214" y="391"/>
                    </a:lnTo>
                    <a:lnTo>
                      <a:pt x="238" y="358"/>
                    </a:lnTo>
                    <a:lnTo>
                      <a:pt x="261" y="326"/>
                    </a:lnTo>
                    <a:lnTo>
                      <a:pt x="237" y="371"/>
                    </a:lnTo>
                    <a:lnTo>
                      <a:pt x="256" y="355"/>
                    </a:lnTo>
                    <a:lnTo>
                      <a:pt x="236" y="392"/>
                    </a:lnTo>
                    <a:lnTo>
                      <a:pt x="253" y="384"/>
                    </a:lnTo>
                    <a:lnTo>
                      <a:pt x="234" y="427"/>
                    </a:lnTo>
                    <a:lnTo>
                      <a:pt x="256" y="412"/>
                    </a:lnTo>
                    <a:lnTo>
                      <a:pt x="236" y="435"/>
                    </a:lnTo>
                    <a:lnTo>
                      <a:pt x="210" y="467"/>
                    </a:lnTo>
                    <a:lnTo>
                      <a:pt x="188" y="477"/>
                    </a:lnTo>
                    <a:lnTo>
                      <a:pt x="123" y="518"/>
                    </a:lnTo>
                    <a:lnTo>
                      <a:pt x="63" y="541"/>
                    </a:lnTo>
                    <a:lnTo>
                      <a:pt x="128" y="513"/>
                    </a:lnTo>
                    <a:lnTo>
                      <a:pt x="183" y="479"/>
                    </a:lnTo>
                    <a:lnTo>
                      <a:pt x="236" y="446"/>
                    </a:lnTo>
                    <a:lnTo>
                      <a:pt x="251" y="430"/>
                    </a:lnTo>
                    <a:lnTo>
                      <a:pt x="230" y="463"/>
                    </a:lnTo>
                    <a:lnTo>
                      <a:pt x="246" y="457"/>
                    </a:lnTo>
                    <a:lnTo>
                      <a:pt x="236" y="473"/>
                    </a:lnTo>
                    <a:lnTo>
                      <a:pt x="230" y="496"/>
                    </a:lnTo>
                    <a:lnTo>
                      <a:pt x="241" y="490"/>
                    </a:lnTo>
                    <a:lnTo>
                      <a:pt x="227" y="509"/>
                    </a:lnTo>
                    <a:lnTo>
                      <a:pt x="188" y="541"/>
                    </a:lnTo>
                    <a:lnTo>
                      <a:pt x="162" y="545"/>
                    </a:lnTo>
                    <a:lnTo>
                      <a:pt x="130" y="551"/>
                    </a:lnTo>
                    <a:lnTo>
                      <a:pt x="193" y="535"/>
                    </a:lnTo>
                    <a:lnTo>
                      <a:pt x="236" y="506"/>
                    </a:lnTo>
                    <a:lnTo>
                      <a:pt x="246" y="484"/>
                    </a:lnTo>
                    <a:lnTo>
                      <a:pt x="230" y="532"/>
                    </a:lnTo>
                    <a:lnTo>
                      <a:pt x="248" y="520"/>
                    </a:lnTo>
                    <a:lnTo>
                      <a:pt x="237" y="546"/>
                    </a:lnTo>
                    <a:lnTo>
                      <a:pt x="219" y="581"/>
                    </a:lnTo>
                    <a:lnTo>
                      <a:pt x="114" y="636"/>
                    </a:lnTo>
                    <a:lnTo>
                      <a:pt x="220" y="585"/>
                    </a:lnTo>
                    <a:lnTo>
                      <a:pt x="230" y="568"/>
                    </a:lnTo>
                    <a:lnTo>
                      <a:pt x="237" y="556"/>
                    </a:lnTo>
                    <a:lnTo>
                      <a:pt x="255" y="543"/>
                    </a:lnTo>
                    <a:lnTo>
                      <a:pt x="266" y="569"/>
                    </a:lnTo>
                    <a:lnTo>
                      <a:pt x="270" y="520"/>
                    </a:lnTo>
                    <a:lnTo>
                      <a:pt x="289" y="48"/>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0" name="Freeform 108"/>
              <p:cNvSpPr>
                <a:spLocks/>
              </p:cNvSpPr>
              <p:nvPr/>
            </p:nvSpPr>
            <p:spPr bwMode="ltGray">
              <a:xfrm>
                <a:off x="4701" y="3326"/>
                <a:ext cx="277" cy="472"/>
              </a:xfrm>
              <a:custGeom>
                <a:avLst/>
                <a:gdLst/>
                <a:ahLst/>
                <a:cxnLst>
                  <a:cxn ang="0">
                    <a:pos x="126" y="12"/>
                  </a:cxn>
                  <a:cxn ang="0">
                    <a:pos x="19" y="21"/>
                  </a:cxn>
                  <a:cxn ang="0">
                    <a:pos x="118" y="21"/>
                  </a:cxn>
                  <a:cxn ang="0">
                    <a:pos x="102" y="41"/>
                  </a:cxn>
                  <a:cxn ang="0">
                    <a:pos x="102" y="50"/>
                  </a:cxn>
                  <a:cxn ang="0">
                    <a:pos x="54" y="70"/>
                  </a:cxn>
                  <a:cxn ang="0">
                    <a:pos x="90" y="63"/>
                  </a:cxn>
                  <a:cxn ang="0">
                    <a:pos x="90" y="74"/>
                  </a:cxn>
                  <a:cxn ang="0">
                    <a:pos x="98" y="79"/>
                  </a:cxn>
                  <a:cxn ang="0">
                    <a:pos x="11" y="128"/>
                  </a:cxn>
                  <a:cxn ang="0">
                    <a:pos x="94" y="103"/>
                  </a:cxn>
                  <a:cxn ang="0">
                    <a:pos x="74" y="136"/>
                  </a:cxn>
                  <a:cxn ang="0">
                    <a:pos x="11" y="157"/>
                  </a:cxn>
                  <a:cxn ang="0">
                    <a:pos x="78" y="141"/>
                  </a:cxn>
                  <a:cxn ang="0">
                    <a:pos x="27" y="178"/>
                  </a:cxn>
                  <a:cxn ang="0">
                    <a:pos x="58" y="161"/>
                  </a:cxn>
                  <a:cxn ang="0">
                    <a:pos x="78" y="157"/>
                  </a:cxn>
                  <a:cxn ang="0">
                    <a:pos x="78" y="169"/>
                  </a:cxn>
                  <a:cxn ang="0">
                    <a:pos x="66" y="194"/>
                  </a:cxn>
                  <a:cxn ang="0">
                    <a:pos x="7" y="223"/>
                  </a:cxn>
                  <a:cxn ang="0">
                    <a:pos x="74" y="198"/>
                  </a:cxn>
                  <a:cxn ang="0">
                    <a:pos x="62" y="231"/>
                  </a:cxn>
                  <a:cxn ang="0">
                    <a:pos x="47" y="252"/>
                  </a:cxn>
                  <a:cxn ang="0">
                    <a:pos x="54" y="252"/>
                  </a:cxn>
                  <a:cxn ang="0">
                    <a:pos x="54" y="265"/>
                  </a:cxn>
                  <a:cxn ang="0">
                    <a:pos x="11" y="293"/>
                  </a:cxn>
                  <a:cxn ang="0">
                    <a:pos x="47" y="289"/>
                  </a:cxn>
                  <a:cxn ang="0">
                    <a:pos x="47" y="293"/>
                  </a:cxn>
                  <a:cxn ang="0">
                    <a:pos x="51" y="306"/>
                  </a:cxn>
                  <a:cxn ang="0">
                    <a:pos x="42" y="331"/>
                  </a:cxn>
                  <a:cxn ang="0">
                    <a:pos x="51" y="342"/>
                  </a:cxn>
                  <a:cxn ang="0">
                    <a:pos x="54" y="397"/>
                  </a:cxn>
                  <a:cxn ang="0">
                    <a:pos x="62" y="331"/>
                  </a:cxn>
                  <a:cxn ang="0">
                    <a:pos x="129" y="471"/>
                  </a:cxn>
                  <a:cxn ang="0">
                    <a:pos x="90" y="306"/>
                  </a:cxn>
                  <a:cxn ang="0">
                    <a:pos x="90" y="302"/>
                  </a:cxn>
                  <a:cxn ang="0">
                    <a:pos x="94" y="289"/>
                  </a:cxn>
                  <a:cxn ang="0">
                    <a:pos x="149" y="371"/>
                  </a:cxn>
                  <a:cxn ang="0">
                    <a:pos x="113" y="326"/>
                  </a:cxn>
                  <a:cxn ang="0">
                    <a:pos x="102" y="252"/>
                  </a:cxn>
                  <a:cxn ang="0">
                    <a:pos x="105" y="231"/>
                  </a:cxn>
                  <a:cxn ang="0">
                    <a:pos x="126" y="280"/>
                  </a:cxn>
                  <a:cxn ang="0">
                    <a:pos x="113" y="205"/>
                  </a:cxn>
                  <a:cxn ang="0">
                    <a:pos x="134" y="194"/>
                  </a:cxn>
                  <a:cxn ang="0">
                    <a:pos x="149" y="244"/>
                  </a:cxn>
                  <a:cxn ang="0">
                    <a:pos x="129" y="157"/>
                  </a:cxn>
                  <a:cxn ang="0">
                    <a:pos x="134" y="148"/>
                  </a:cxn>
                  <a:cxn ang="0">
                    <a:pos x="138" y="108"/>
                  </a:cxn>
                  <a:cxn ang="0">
                    <a:pos x="156" y="112"/>
                  </a:cxn>
                  <a:cxn ang="0">
                    <a:pos x="228" y="218"/>
                  </a:cxn>
                  <a:cxn ang="0">
                    <a:pos x="177" y="157"/>
                  </a:cxn>
                  <a:cxn ang="0">
                    <a:pos x="149" y="70"/>
                  </a:cxn>
                  <a:cxn ang="0">
                    <a:pos x="156" y="54"/>
                  </a:cxn>
                  <a:cxn ang="0">
                    <a:pos x="192" y="103"/>
                  </a:cxn>
                  <a:cxn ang="0">
                    <a:pos x="185" y="99"/>
                  </a:cxn>
                  <a:cxn ang="0">
                    <a:pos x="169" y="33"/>
                  </a:cxn>
                  <a:cxn ang="0">
                    <a:pos x="212" y="99"/>
                  </a:cxn>
                  <a:cxn ang="0">
                    <a:pos x="184" y="66"/>
                  </a:cxn>
                  <a:cxn ang="0">
                    <a:pos x="162" y="4"/>
                  </a:cxn>
                </a:cxnLst>
                <a:rect l="0" t="0" r="r" b="b"/>
                <a:pathLst>
                  <a:path w="277" h="472">
                    <a:moveTo>
                      <a:pt x="155" y="5"/>
                    </a:moveTo>
                    <a:lnTo>
                      <a:pt x="138" y="0"/>
                    </a:lnTo>
                    <a:lnTo>
                      <a:pt x="126" y="12"/>
                    </a:lnTo>
                    <a:lnTo>
                      <a:pt x="113" y="17"/>
                    </a:lnTo>
                    <a:lnTo>
                      <a:pt x="86" y="21"/>
                    </a:lnTo>
                    <a:lnTo>
                      <a:pt x="19" y="21"/>
                    </a:lnTo>
                    <a:lnTo>
                      <a:pt x="86" y="24"/>
                    </a:lnTo>
                    <a:lnTo>
                      <a:pt x="105" y="17"/>
                    </a:lnTo>
                    <a:lnTo>
                      <a:pt x="118" y="21"/>
                    </a:lnTo>
                    <a:lnTo>
                      <a:pt x="102" y="28"/>
                    </a:lnTo>
                    <a:lnTo>
                      <a:pt x="113" y="28"/>
                    </a:lnTo>
                    <a:lnTo>
                      <a:pt x="102" y="41"/>
                    </a:lnTo>
                    <a:lnTo>
                      <a:pt x="15" y="112"/>
                    </a:lnTo>
                    <a:lnTo>
                      <a:pt x="105" y="41"/>
                    </a:lnTo>
                    <a:lnTo>
                      <a:pt x="102" y="50"/>
                    </a:lnTo>
                    <a:lnTo>
                      <a:pt x="90" y="63"/>
                    </a:lnTo>
                    <a:lnTo>
                      <a:pt x="78" y="66"/>
                    </a:lnTo>
                    <a:lnTo>
                      <a:pt x="54" y="70"/>
                    </a:lnTo>
                    <a:lnTo>
                      <a:pt x="15" y="63"/>
                    </a:lnTo>
                    <a:lnTo>
                      <a:pt x="78" y="70"/>
                    </a:lnTo>
                    <a:lnTo>
                      <a:pt x="90" y="63"/>
                    </a:lnTo>
                    <a:lnTo>
                      <a:pt x="102" y="57"/>
                    </a:lnTo>
                    <a:lnTo>
                      <a:pt x="98" y="70"/>
                    </a:lnTo>
                    <a:lnTo>
                      <a:pt x="90" y="74"/>
                    </a:lnTo>
                    <a:lnTo>
                      <a:pt x="11" y="115"/>
                    </a:lnTo>
                    <a:lnTo>
                      <a:pt x="90" y="79"/>
                    </a:lnTo>
                    <a:lnTo>
                      <a:pt x="98" y="79"/>
                    </a:lnTo>
                    <a:lnTo>
                      <a:pt x="90" y="90"/>
                    </a:lnTo>
                    <a:lnTo>
                      <a:pt x="78" y="103"/>
                    </a:lnTo>
                    <a:lnTo>
                      <a:pt x="11" y="128"/>
                    </a:lnTo>
                    <a:lnTo>
                      <a:pt x="86" y="99"/>
                    </a:lnTo>
                    <a:lnTo>
                      <a:pt x="90" y="99"/>
                    </a:lnTo>
                    <a:lnTo>
                      <a:pt x="94" y="103"/>
                    </a:lnTo>
                    <a:lnTo>
                      <a:pt x="78" y="119"/>
                    </a:lnTo>
                    <a:lnTo>
                      <a:pt x="94" y="115"/>
                    </a:lnTo>
                    <a:lnTo>
                      <a:pt x="74" y="136"/>
                    </a:lnTo>
                    <a:lnTo>
                      <a:pt x="58" y="148"/>
                    </a:lnTo>
                    <a:lnTo>
                      <a:pt x="27" y="157"/>
                    </a:lnTo>
                    <a:lnTo>
                      <a:pt x="11" y="157"/>
                    </a:lnTo>
                    <a:lnTo>
                      <a:pt x="38" y="154"/>
                    </a:lnTo>
                    <a:lnTo>
                      <a:pt x="70" y="144"/>
                    </a:lnTo>
                    <a:lnTo>
                      <a:pt x="78" y="141"/>
                    </a:lnTo>
                    <a:lnTo>
                      <a:pt x="70" y="154"/>
                    </a:lnTo>
                    <a:lnTo>
                      <a:pt x="54" y="169"/>
                    </a:lnTo>
                    <a:lnTo>
                      <a:pt x="27" y="178"/>
                    </a:lnTo>
                    <a:lnTo>
                      <a:pt x="0" y="185"/>
                    </a:lnTo>
                    <a:lnTo>
                      <a:pt x="34" y="174"/>
                    </a:lnTo>
                    <a:lnTo>
                      <a:pt x="58" y="161"/>
                    </a:lnTo>
                    <a:lnTo>
                      <a:pt x="78" y="148"/>
                    </a:lnTo>
                    <a:lnTo>
                      <a:pt x="82" y="144"/>
                    </a:lnTo>
                    <a:lnTo>
                      <a:pt x="78" y="157"/>
                    </a:lnTo>
                    <a:lnTo>
                      <a:pt x="86" y="154"/>
                    </a:lnTo>
                    <a:lnTo>
                      <a:pt x="94" y="157"/>
                    </a:lnTo>
                    <a:lnTo>
                      <a:pt x="78" y="169"/>
                    </a:lnTo>
                    <a:lnTo>
                      <a:pt x="78" y="178"/>
                    </a:lnTo>
                    <a:lnTo>
                      <a:pt x="58" y="194"/>
                    </a:lnTo>
                    <a:lnTo>
                      <a:pt x="66" y="194"/>
                    </a:lnTo>
                    <a:lnTo>
                      <a:pt x="58" y="203"/>
                    </a:lnTo>
                    <a:lnTo>
                      <a:pt x="31" y="218"/>
                    </a:lnTo>
                    <a:lnTo>
                      <a:pt x="7" y="223"/>
                    </a:lnTo>
                    <a:lnTo>
                      <a:pt x="42" y="214"/>
                    </a:lnTo>
                    <a:lnTo>
                      <a:pt x="62" y="203"/>
                    </a:lnTo>
                    <a:lnTo>
                      <a:pt x="74" y="198"/>
                    </a:lnTo>
                    <a:lnTo>
                      <a:pt x="74" y="210"/>
                    </a:lnTo>
                    <a:lnTo>
                      <a:pt x="74" y="214"/>
                    </a:lnTo>
                    <a:lnTo>
                      <a:pt x="62" y="231"/>
                    </a:lnTo>
                    <a:lnTo>
                      <a:pt x="51" y="244"/>
                    </a:lnTo>
                    <a:lnTo>
                      <a:pt x="58" y="244"/>
                    </a:lnTo>
                    <a:lnTo>
                      <a:pt x="47" y="252"/>
                    </a:lnTo>
                    <a:lnTo>
                      <a:pt x="7" y="273"/>
                    </a:lnTo>
                    <a:lnTo>
                      <a:pt x="34" y="260"/>
                    </a:lnTo>
                    <a:lnTo>
                      <a:pt x="54" y="252"/>
                    </a:lnTo>
                    <a:lnTo>
                      <a:pt x="54" y="265"/>
                    </a:lnTo>
                    <a:lnTo>
                      <a:pt x="42" y="267"/>
                    </a:lnTo>
                    <a:lnTo>
                      <a:pt x="54" y="265"/>
                    </a:lnTo>
                    <a:lnTo>
                      <a:pt x="54" y="273"/>
                    </a:lnTo>
                    <a:lnTo>
                      <a:pt x="47" y="280"/>
                    </a:lnTo>
                    <a:lnTo>
                      <a:pt x="11" y="293"/>
                    </a:lnTo>
                    <a:lnTo>
                      <a:pt x="42" y="280"/>
                    </a:lnTo>
                    <a:lnTo>
                      <a:pt x="42" y="285"/>
                    </a:lnTo>
                    <a:lnTo>
                      <a:pt x="47" y="289"/>
                    </a:lnTo>
                    <a:lnTo>
                      <a:pt x="11" y="318"/>
                    </a:lnTo>
                    <a:lnTo>
                      <a:pt x="38" y="296"/>
                    </a:lnTo>
                    <a:lnTo>
                      <a:pt x="47" y="293"/>
                    </a:lnTo>
                    <a:lnTo>
                      <a:pt x="51" y="302"/>
                    </a:lnTo>
                    <a:lnTo>
                      <a:pt x="42" y="309"/>
                    </a:lnTo>
                    <a:lnTo>
                      <a:pt x="51" y="306"/>
                    </a:lnTo>
                    <a:lnTo>
                      <a:pt x="42" y="331"/>
                    </a:lnTo>
                    <a:lnTo>
                      <a:pt x="7" y="358"/>
                    </a:lnTo>
                    <a:lnTo>
                      <a:pt x="42" y="331"/>
                    </a:lnTo>
                    <a:lnTo>
                      <a:pt x="38" y="342"/>
                    </a:lnTo>
                    <a:lnTo>
                      <a:pt x="51" y="331"/>
                    </a:lnTo>
                    <a:lnTo>
                      <a:pt x="51" y="342"/>
                    </a:lnTo>
                    <a:lnTo>
                      <a:pt x="54" y="400"/>
                    </a:lnTo>
                    <a:lnTo>
                      <a:pt x="90" y="471"/>
                    </a:lnTo>
                    <a:lnTo>
                      <a:pt x="54" y="397"/>
                    </a:lnTo>
                    <a:lnTo>
                      <a:pt x="54" y="368"/>
                    </a:lnTo>
                    <a:lnTo>
                      <a:pt x="58" y="347"/>
                    </a:lnTo>
                    <a:lnTo>
                      <a:pt x="62" y="331"/>
                    </a:lnTo>
                    <a:lnTo>
                      <a:pt x="70" y="302"/>
                    </a:lnTo>
                    <a:lnTo>
                      <a:pt x="78" y="314"/>
                    </a:lnTo>
                    <a:lnTo>
                      <a:pt x="129" y="471"/>
                    </a:lnTo>
                    <a:lnTo>
                      <a:pt x="82" y="314"/>
                    </a:lnTo>
                    <a:lnTo>
                      <a:pt x="82" y="296"/>
                    </a:lnTo>
                    <a:lnTo>
                      <a:pt x="90" y="306"/>
                    </a:lnTo>
                    <a:lnTo>
                      <a:pt x="98" y="459"/>
                    </a:lnTo>
                    <a:lnTo>
                      <a:pt x="94" y="326"/>
                    </a:lnTo>
                    <a:lnTo>
                      <a:pt x="90" y="302"/>
                    </a:lnTo>
                    <a:lnTo>
                      <a:pt x="86" y="293"/>
                    </a:lnTo>
                    <a:lnTo>
                      <a:pt x="90" y="273"/>
                    </a:lnTo>
                    <a:lnTo>
                      <a:pt x="94" y="289"/>
                    </a:lnTo>
                    <a:lnTo>
                      <a:pt x="105" y="322"/>
                    </a:lnTo>
                    <a:lnTo>
                      <a:pt x="118" y="342"/>
                    </a:lnTo>
                    <a:lnTo>
                      <a:pt x="149" y="371"/>
                    </a:lnTo>
                    <a:lnTo>
                      <a:pt x="216" y="426"/>
                    </a:lnTo>
                    <a:lnTo>
                      <a:pt x="129" y="347"/>
                    </a:lnTo>
                    <a:lnTo>
                      <a:pt x="113" y="326"/>
                    </a:lnTo>
                    <a:lnTo>
                      <a:pt x="105" y="314"/>
                    </a:lnTo>
                    <a:lnTo>
                      <a:pt x="98" y="296"/>
                    </a:lnTo>
                    <a:lnTo>
                      <a:pt x="102" y="252"/>
                    </a:lnTo>
                    <a:lnTo>
                      <a:pt x="105" y="265"/>
                    </a:lnTo>
                    <a:lnTo>
                      <a:pt x="105" y="239"/>
                    </a:lnTo>
                    <a:lnTo>
                      <a:pt x="105" y="231"/>
                    </a:lnTo>
                    <a:lnTo>
                      <a:pt x="113" y="252"/>
                    </a:lnTo>
                    <a:lnTo>
                      <a:pt x="189" y="404"/>
                    </a:lnTo>
                    <a:lnTo>
                      <a:pt x="126" y="280"/>
                    </a:lnTo>
                    <a:lnTo>
                      <a:pt x="118" y="267"/>
                    </a:lnTo>
                    <a:lnTo>
                      <a:pt x="113" y="252"/>
                    </a:lnTo>
                    <a:lnTo>
                      <a:pt x="113" y="205"/>
                    </a:lnTo>
                    <a:lnTo>
                      <a:pt x="118" y="210"/>
                    </a:lnTo>
                    <a:lnTo>
                      <a:pt x="121" y="185"/>
                    </a:lnTo>
                    <a:lnTo>
                      <a:pt x="134" y="194"/>
                    </a:lnTo>
                    <a:lnTo>
                      <a:pt x="192" y="364"/>
                    </a:lnTo>
                    <a:lnTo>
                      <a:pt x="161" y="280"/>
                    </a:lnTo>
                    <a:lnTo>
                      <a:pt x="149" y="244"/>
                    </a:lnTo>
                    <a:lnTo>
                      <a:pt x="134" y="210"/>
                    </a:lnTo>
                    <a:lnTo>
                      <a:pt x="134" y="190"/>
                    </a:lnTo>
                    <a:lnTo>
                      <a:pt x="129" y="157"/>
                    </a:lnTo>
                    <a:lnTo>
                      <a:pt x="138" y="161"/>
                    </a:lnTo>
                    <a:lnTo>
                      <a:pt x="169" y="331"/>
                    </a:lnTo>
                    <a:lnTo>
                      <a:pt x="134" y="148"/>
                    </a:lnTo>
                    <a:lnTo>
                      <a:pt x="134" y="132"/>
                    </a:lnTo>
                    <a:lnTo>
                      <a:pt x="138" y="144"/>
                    </a:lnTo>
                    <a:lnTo>
                      <a:pt x="138" y="108"/>
                    </a:lnTo>
                    <a:lnTo>
                      <a:pt x="145" y="119"/>
                    </a:lnTo>
                    <a:lnTo>
                      <a:pt x="145" y="99"/>
                    </a:lnTo>
                    <a:lnTo>
                      <a:pt x="156" y="112"/>
                    </a:lnTo>
                    <a:lnTo>
                      <a:pt x="173" y="154"/>
                    </a:lnTo>
                    <a:lnTo>
                      <a:pt x="192" y="178"/>
                    </a:lnTo>
                    <a:lnTo>
                      <a:pt x="228" y="218"/>
                    </a:lnTo>
                    <a:lnTo>
                      <a:pt x="248" y="256"/>
                    </a:lnTo>
                    <a:lnTo>
                      <a:pt x="192" y="178"/>
                    </a:lnTo>
                    <a:lnTo>
                      <a:pt x="177" y="157"/>
                    </a:lnTo>
                    <a:lnTo>
                      <a:pt x="161" y="128"/>
                    </a:lnTo>
                    <a:lnTo>
                      <a:pt x="156" y="108"/>
                    </a:lnTo>
                    <a:lnTo>
                      <a:pt x="149" y="70"/>
                    </a:lnTo>
                    <a:lnTo>
                      <a:pt x="153" y="74"/>
                    </a:lnTo>
                    <a:lnTo>
                      <a:pt x="161" y="70"/>
                    </a:lnTo>
                    <a:lnTo>
                      <a:pt x="156" y="54"/>
                    </a:lnTo>
                    <a:lnTo>
                      <a:pt x="164" y="70"/>
                    </a:lnTo>
                    <a:lnTo>
                      <a:pt x="173" y="86"/>
                    </a:lnTo>
                    <a:lnTo>
                      <a:pt x="192" y="103"/>
                    </a:lnTo>
                    <a:lnTo>
                      <a:pt x="221" y="119"/>
                    </a:lnTo>
                    <a:lnTo>
                      <a:pt x="276" y="161"/>
                    </a:lnTo>
                    <a:lnTo>
                      <a:pt x="185" y="99"/>
                    </a:lnTo>
                    <a:lnTo>
                      <a:pt x="173" y="82"/>
                    </a:lnTo>
                    <a:lnTo>
                      <a:pt x="169" y="74"/>
                    </a:lnTo>
                    <a:lnTo>
                      <a:pt x="169" y="33"/>
                    </a:lnTo>
                    <a:lnTo>
                      <a:pt x="177" y="46"/>
                    </a:lnTo>
                    <a:lnTo>
                      <a:pt x="189" y="66"/>
                    </a:lnTo>
                    <a:lnTo>
                      <a:pt x="212" y="99"/>
                    </a:lnTo>
                    <a:lnTo>
                      <a:pt x="244" y="132"/>
                    </a:lnTo>
                    <a:lnTo>
                      <a:pt x="251" y="148"/>
                    </a:lnTo>
                    <a:lnTo>
                      <a:pt x="184" y="66"/>
                    </a:lnTo>
                    <a:lnTo>
                      <a:pt x="177" y="37"/>
                    </a:lnTo>
                    <a:lnTo>
                      <a:pt x="181" y="17"/>
                    </a:lnTo>
                    <a:lnTo>
                      <a:pt x="162" y="4"/>
                    </a:lnTo>
                    <a:lnTo>
                      <a:pt x="155" y="5"/>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1" name="Freeform 109"/>
              <p:cNvSpPr>
                <a:spLocks/>
              </p:cNvSpPr>
              <p:nvPr/>
            </p:nvSpPr>
            <p:spPr bwMode="ltGray">
              <a:xfrm>
                <a:off x="4891" y="3391"/>
                <a:ext cx="229" cy="448"/>
              </a:xfrm>
              <a:custGeom>
                <a:avLst/>
                <a:gdLst/>
                <a:ahLst/>
                <a:cxnLst>
                  <a:cxn ang="0">
                    <a:pos x="225" y="68"/>
                  </a:cxn>
                  <a:cxn ang="0">
                    <a:pos x="208" y="40"/>
                  </a:cxn>
                  <a:cxn ang="0">
                    <a:pos x="201" y="28"/>
                  </a:cxn>
                  <a:cxn ang="0">
                    <a:pos x="184" y="18"/>
                  </a:cxn>
                  <a:cxn ang="0">
                    <a:pos x="169" y="10"/>
                  </a:cxn>
                  <a:cxn ang="0">
                    <a:pos x="147" y="1"/>
                  </a:cxn>
                  <a:cxn ang="0">
                    <a:pos x="129" y="0"/>
                  </a:cxn>
                  <a:cxn ang="0">
                    <a:pos x="113" y="4"/>
                  </a:cxn>
                  <a:cxn ang="0">
                    <a:pos x="93" y="8"/>
                  </a:cxn>
                  <a:cxn ang="0">
                    <a:pos x="72" y="17"/>
                  </a:cxn>
                  <a:cxn ang="0">
                    <a:pos x="58" y="33"/>
                  </a:cxn>
                  <a:cxn ang="0">
                    <a:pos x="45" y="57"/>
                  </a:cxn>
                  <a:cxn ang="0">
                    <a:pos x="32" y="76"/>
                  </a:cxn>
                  <a:cxn ang="0">
                    <a:pos x="21" y="94"/>
                  </a:cxn>
                  <a:cxn ang="0">
                    <a:pos x="8" y="120"/>
                  </a:cxn>
                  <a:cxn ang="0">
                    <a:pos x="0" y="173"/>
                  </a:cxn>
                  <a:cxn ang="0">
                    <a:pos x="2" y="215"/>
                  </a:cxn>
                  <a:cxn ang="0">
                    <a:pos x="13" y="274"/>
                  </a:cxn>
                  <a:cxn ang="0">
                    <a:pos x="32" y="324"/>
                  </a:cxn>
                  <a:cxn ang="0">
                    <a:pos x="72" y="447"/>
                  </a:cxn>
                  <a:cxn ang="0">
                    <a:pos x="57" y="316"/>
                  </a:cxn>
                  <a:cxn ang="0">
                    <a:pos x="48" y="271"/>
                  </a:cxn>
                  <a:cxn ang="0">
                    <a:pos x="42" y="231"/>
                  </a:cxn>
                  <a:cxn ang="0">
                    <a:pos x="40" y="189"/>
                  </a:cxn>
                  <a:cxn ang="0">
                    <a:pos x="45" y="142"/>
                  </a:cxn>
                  <a:cxn ang="0">
                    <a:pos x="50" y="106"/>
                  </a:cxn>
                  <a:cxn ang="0">
                    <a:pos x="61" y="61"/>
                  </a:cxn>
                  <a:cxn ang="0">
                    <a:pos x="78" y="40"/>
                  </a:cxn>
                  <a:cxn ang="0">
                    <a:pos x="99" y="31"/>
                  </a:cxn>
                  <a:cxn ang="0">
                    <a:pos x="155" y="27"/>
                  </a:cxn>
                  <a:cxn ang="0">
                    <a:pos x="190" y="41"/>
                  </a:cxn>
                  <a:cxn ang="0">
                    <a:pos x="228" y="74"/>
                  </a:cxn>
                  <a:cxn ang="0">
                    <a:pos x="225" y="68"/>
                  </a:cxn>
                </a:cxnLst>
                <a:rect l="0" t="0" r="r" b="b"/>
                <a:pathLst>
                  <a:path w="229" h="448">
                    <a:moveTo>
                      <a:pt x="225" y="68"/>
                    </a:moveTo>
                    <a:lnTo>
                      <a:pt x="208" y="40"/>
                    </a:lnTo>
                    <a:lnTo>
                      <a:pt x="201" y="28"/>
                    </a:lnTo>
                    <a:lnTo>
                      <a:pt x="184" y="18"/>
                    </a:lnTo>
                    <a:lnTo>
                      <a:pt x="169" y="10"/>
                    </a:lnTo>
                    <a:lnTo>
                      <a:pt x="147" y="1"/>
                    </a:lnTo>
                    <a:lnTo>
                      <a:pt x="129" y="0"/>
                    </a:lnTo>
                    <a:lnTo>
                      <a:pt x="113" y="4"/>
                    </a:lnTo>
                    <a:lnTo>
                      <a:pt x="93" y="8"/>
                    </a:lnTo>
                    <a:lnTo>
                      <a:pt x="72" y="17"/>
                    </a:lnTo>
                    <a:lnTo>
                      <a:pt x="58" y="33"/>
                    </a:lnTo>
                    <a:lnTo>
                      <a:pt x="45" y="57"/>
                    </a:lnTo>
                    <a:lnTo>
                      <a:pt x="32" y="76"/>
                    </a:lnTo>
                    <a:lnTo>
                      <a:pt x="21" y="94"/>
                    </a:lnTo>
                    <a:lnTo>
                      <a:pt x="8" y="120"/>
                    </a:lnTo>
                    <a:lnTo>
                      <a:pt x="0" y="173"/>
                    </a:lnTo>
                    <a:lnTo>
                      <a:pt x="2" y="215"/>
                    </a:lnTo>
                    <a:lnTo>
                      <a:pt x="13" y="274"/>
                    </a:lnTo>
                    <a:lnTo>
                      <a:pt x="32" y="324"/>
                    </a:lnTo>
                    <a:lnTo>
                      <a:pt x="72" y="447"/>
                    </a:lnTo>
                    <a:lnTo>
                      <a:pt x="57" y="316"/>
                    </a:lnTo>
                    <a:lnTo>
                      <a:pt x="48" y="271"/>
                    </a:lnTo>
                    <a:lnTo>
                      <a:pt x="42" y="231"/>
                    </a:lnTo>
                    <a:lnTo>
                      <a:pt x="40" y="189"/>
                    </a:lnTo>
                    <a:lnTo>
                      <a:pt x="45" y="142"/>
                    </a:lnTo>
                    <a:lnTo>
                      <a:pt x="50" y="106"/>
                    </a:lnTo>
                    <a:lnTo>
                      <a:pt x="61" y="61"/>
                    </a:lnTo>
                    <a:lnTo>
                      <a:pt x="78" y="40"/>
                    </a:lnTo>
                    <a:lnTo>
                      <a:pt x="99" y="31"/>
                    </a:lnTo>
                    <a:lnTo>
                      <a:pt x="155" y="27"/>
                    </a:lnTo>
                    <a:lnTo>
                      <a:pt x="190" y="41"/>
                    </a:lnTo>
                    <a:lnTo>
                      <a:pt x="228" y="74"/>
                    </a:lnTo>
                    <a:lnTo>
                      <a:pt x="225" y="68"/>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2" name="Freeform 110"/>
              <p:cNvSpPr>
                <a:spLocks/>
              </p:cNvSpPr>
              <p:nvPr/>
            </p:nvSpPr>
            <p:spPr bwMode="ltGray">
              <a:xfrm>
                <a:off x="5056" y="3073"/>
                <a:ext cx="234" cy="439"/>
              </a:xfrm>
              <a:custGeom>
                <a:avLst/>
                <a:gdLst/>
                <a:ahLst/>
                <a:cxnLst>
                  <a:cxn ang="0">
                    <a:pos x="68" y="438"/>
                  </a:cxn>
                  <a:cxn ang="0">
                    <a:pos x="51" y="361"/>
                  </a:cxn>
                  <a:cxn ang="0">
                    <a:pos x="44" y="331"/>
                  </a:cxn>
                  <a:cxn ang="0">
                    <a:pos x="28" y="291"/>
                  </a:cxn>
                  <a:cxn ang="0">
                    <a:pos x="11" y="253"/>
                  </a:cxn>
                  <a:cxn ang="0">
                    <a:pos x="1" y="231"/>
                  </a:cxn>
                  <a:cxn ang="0">
                    <a:pos x="0" y="208"/>
                  </a:cxn>
                  <a:cxn ang="0">
                    <a:pos x="4" y="175"/>
                  </a:cxn>
                  <a:cxn ang="0">
                    <a:pos x="7" y="142"/>
                  </a:cxn>
                  <a:cxn ang="0">
                    <a:pos x="32" y="60"/>
                  </a:cxn>
                  <a:cxn ang="0">
                    <a:pos x="44" y="40"/>
                  </a:cxn>
                  <a:cxn ang="0">
                    <a:pos x="65" y="18"/>
                  </a:cxn>
                  <a:cxn ang="0">
                    <a:pos x="84" y="4"/>
                  </a:cxn>
                  <a:cxn ang="0">
                    <a:pos x="107" y="0"/>
                  </a:cxn>
                  <a:cxn ang="0">
                    <a:pos x="127" y="10"/>
                  </a:cxn>
                  <a:cxn ang="0">
                    <a:pos x="151" y="18"/>
                  </a:cxn>
                  <a:cxn ang="0">
                    <a:pos x="175" y="44"/>
                  </a:cxn>
                  <a:cxn ang="0">
                    <a:pos x="183" y="63"/>
                  </a:cxn>
                  <a:cxn ang="0">
                    <a:pos x="198" y="89"/>
                  </a:cxn>
                  <a:cxn ang="0">
                    <a:pos x="209" y="112"/>
                  </a:cxn>
                  <a:cxn ang="0">
                    <a:pos x="231" y="226"/>
                  </a:cxn>
                  <a:cxn ang="0">
                    <a:pos x="233" y="247"/>
                  </a:cxn>
                  <a:cxn ang="0">
                    <a:pos x="228" y="286"/>
                  </a:cxn>
                  <a:cxn ang="0">
                    <a:pos x="216" y="393"/>
                  </a:cxn>
                  <a:cxn ang="0">
                    <a:pos x="216" y="288"/>
                  </a:cxn>
                  <a:cxn ang="0">
                    <a:pos x="209" y="242"/>
                  </a:cxn>
                  <a:cxn ang="0">
                    <a:pos x="204" y="213"/>
                  </a:cxn>
                  <a:cxn ang="0">
                    <a:pos x="195" y="175"/>
                  </a:cxn>
                  <a:cxn ang="0">
                    <a:pos x="185" y="138"/>
                  </a:cxn>
                  <a:cxn ang="0">
                    <a:pos x="171" y="100"/>
                  </a:cxn>
                  <a:cxn ang="0">
                    <a:pos x="155" y="66"/>
                  </a:cxn>
                  <a:cxn ang="0">
                    <a:pos x="141" y="36"/>
                  </a:cxn>
                  <a:cxn ang="0">
                    <a:pos x="127" y="18"/>
                  </a:cxn>
                  <a:cxn ang="0">
                    <a:pos x="111" y="11"/>
                  </a:cxn>
                  <a:cxn ang="0">
                    <a:pos x="94" y="18"/>
                  </a:cxn>
                  <a:cxn ang="0">
                    <a:pos x="82" y="34"/>
                  </a:cxn>
                  <a:cxn ang="0">
                    <a:pos x="75" y="63"/>
                  </a:cxn>
                  <a:cxn ang="0">
                    <a:pos x="75" y="85"/>
                  </a:cxn>
                  <a:cxn ang="0">
                    <a:pos x="70" y="125"/>
                  </a:cxn>
                  <a:cxn ang="0">
                    <a:pos x="63" y="149"/>
                  </a:cxn>
                  <a:cxn ang="0">
                    <a:pos x="47" y="188"/>
                  </a:cxn>
                  <a:cxn ang="0">
                    <a:pos x="44" y="208"/>
                  </a:cxn>
                  <a:cxn ang="0">
                    <a:pos x="41" y="229"/>
                  </a:cxn>
                  <a:cxn ang="0">
                    <a:pos x="41" y="257"/>
                  </a:cxn>
                  <a:cxn ang="0">
                    <a:pos x="70" y="355"/>
                  </a:cxn>
                  <a:cxn ang="0">
                    <a:pos x="68" y="438"/>
                  </a:cxn>
                </a:cxnLst>
                <a:rect l="0" t="0" r="r" b="b"/>
                <a:pathLst>
                  <a:path w="234" h="439">
                    <a:moveTo>
                      <a:pt x="68" y="438"/>
                    </a:moveTo>
                    <a:lnTo>
                      <a:pt x="51" y="361"/>
                    </a:lnTo>
                    <a:lnTo>
                      <a:pt x="44" y="331"/>
                    </a:lnTo>
                    <a:lnTo>
                      <a:pt x="28" y="291"/>
                    </a:lnTo>
                    <a:lnTo>
                      <a:pt x="11" y="253"/>
                    </a:lnTo>
                    <a:lnTo>
                      <a:pt x="1" y="231"/>
                    </a:lnTo>
                    <a:lnTo>
                      <a:pt x="0" y="208"/>
                    </a:lnTo>
                    <a:lnTo>
                      <a:pt x="4" y="175"/>
                    </a:lnTo>
                    <a:lnTo>
                      <a:pt x="7" y="142"/>
                    </a:lnTo>
                    <a:lnTo>
                      <a:pt x="32" y="60"/>
                    </a:lnTo>
                    <a:lnTo>
                      <a:pt x="44" y="40"/>
                    </a:lnTo>
                    <a:lnTo>
                      <a:pt x="65" y="18"/>
                    </a:lnTo>
                    <a:lnTo>
                      <a:pt x="84" y="4"/>
                    </a:lnTo>
                    <a:lnTo>
                      <a:pt x="107" y="0"/>
                    </a:lnTo>
                    <a:lnTo>
                      <a:pt x="127" y="10"/>
                    </a:lnTo>
                    <a:lnTo>
                      <a:pt x="151" y="18"/>
                    </a:lnTo>
                    <a:lnTo>
                      <a:pt x="175" y="44"/>
                    </a:lnTo>
                    <a:lnTo>
                      <a:pt x="183" y="63"/>
                    </a:lnTo>
                    <a:lnTo>
                      <a:pt x="198" y="89"/>
                    </a:lnTo>
                    <a:lnTo>
                      <a:pt x="209" y="112"/>
                    </a:lnTo>
                    <a:lnTo>
                      <a:pt x="231" y="226"/>
                    </a:lnTo>
                    <a:lnTo>
                      <a:pt x="233" y="247"/>
                    </a:lnTo>
                    <a:lnTo>
                      <a:pt x="228" y="286"/>
                    </a:lnTo>
                    <a:lnTo>
                      <a:pt x="216" y="393"/>
                    </a:lnTo>
                    <a:lnTo>
                      <a:pt x="216" y="288"/>
                    </a:lnTo>
                    <a:lnTo>
                      <a:pt x="209" y="242"/>
                    </a:lnTo>
                    <a:lnTo>
                      <a:pt x="204" y="213"/>
                    </a:lnTo>
                    <a:lnTo>
                      <a:pt x="195" y="175"/>
                    </a:lnTo>
                    <a:lnTo>
                      <a:pt x="185" y="138"/>
                    </a:lnTo>
                    <a:lnTo>
                      <a:pt x="171" y="100"/>
                    </a:lnTo>
                    <a:lnTo>
                      <a:pt x="155" y="66"/>
                    </a:lnTo>
                    <a:lnTo>
                      <a:pt x="141" y="36"/>
                    </a:lnTo>
                    <a:lnTo>
                      <a:pt x="127" y="18"/>
                    </a:lnTo>
                    <a:lnTo>
                      <a:pt x="111" y="11"/>
                    </a:lnTo>
                    <a:lnTo>
                      <a:pt x="94" y="18"/>
                    </a:lnTo>
                    <a:lnTo>
                      <a:pt x="82" y="34"/>
                    </a:lnTo>
                    <a:lnTo>
                      <a:pt x="75" y="63"/>
                    </a:lnTo>
                    <a:lnTo>
                      <a:pt x="75" y="85"/>
                    </a:lnTo>
                    <a:lnTo>
                      <a:pt x="70" y="125"/>
                    </a:lnTo>
                    <a:lnTo>
                      <a:pt x="63" y="149"/>
                    </a:lnTo>
                    <a:lnTo>
                      <a:pt x="47" y="188"/>
                    </a:lnTo>
                    <a:lnTo>
                      <a:pt x="44" y="208"/>
                    </a:lnTo>
                    <a:lnTo>
                      <a:pt x="41" y="229"/>
                    </a:lnTo>
                    <a:lnTo>
                      <a:pt x="41" y="257"/>
                    </a:lnTo>
                    <a:lnTo>
                      <a:pt x="70" y="355"/>
                    </a:lnTo>
                    <a:lnTo>
                      <a:pt x="68" y="438"/>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3" name="Freeform 111"/>
              <p:cNvSpPr>
                <a:spLocks/>
              </p:cNvSpPr>
              <p:nvPr/>
            </p:nvSpPr>
            <p:spPr bwMode="ltGray">
              <a:xfrm>
                <a:off x="5450" y="2633"/>
                <a:ext cx="303" cy="638"/>
              </a:xfrm>
              <a:custGeom>
                <a:avLst/>
                <a:gdLst/>
                <a:ahLst/>
                <a:cxnLst>
                  <a:cxn ang="0">
                    <a:pos x="1" y="526"/>
                  </a:cxn>
                  <a:cxn ang="0">
                    <a:pos x="12" y="504"/>
                  </a:cxn>
                  <a:cxn ang="0">
                    <a:pos x="86" y="637"/>
                  </a:cxn>
                  <a:cxn ang="0">
                    <a:pos x="27" y="509"/>
                  </a:cxn>
                  <a:cxn ang="0">
                    <a:pos x="33" y="494"/>
                  </a:cxn>
                  <a:cxn ang="0">
                    <a:pos x="107" y="588"/>
                  </a:cxn>
                  <a:cxn ang="0">
                    <a:pos x="31" y="488"/>
                  </a:cxn>
                  <a:cxn ang="0">
                    <a:pos x="41" y="467"/>
                  </a:cxn>
                  <a:cxn ang="0">
                    <a:pos x="50" y="444"/>
                  </a:cxn>
                  <a:cxn ang="0">
                    <a:pos x="44" y="428"/>
                  </a:cxn>
                  <a:cxn ang="0">
                    <a:pos x="54" y="418"/>
                  </a:cxn>
                  <a:cxn ang="0">
                    <a:pos x="50" y="416"/>
                  </a:cxn>
                  <a:cxn ang="0">
                    <a:pos x="50" y="393"/>
                  </a:cxn>
                  <a:cxn ang="0">
                    <a:pos x="54" y="378"/>
                  </a:cxn>
                  <a:cxn ang="0">
                    <a:pos x="143" y="488"/>
                  </a:cxn>
                  <a:cxn ang="0">
                    <a:pos x="50" y="372"/>
                  </a:cxn>
                  <a:cxn ang="0">
                    <a:pos x="59" y="372"/>
                  </a:cxn>
                  <a:cxn ang="0">
                    <a:pos x="59" y="339"/>
                  </a:cxn>
                  <a:cxn ang="0">
                    <a:pos x="172" y="416"/>
                  </a:cxn>
                  <a:cxn ang="0">
                    <a:pos x="83" y="363"/>
                  </a:cxn>
                  <a:cxn ang="0">
                    <a:pos x="51" y="317"/>
                  </a:cxn>
                  <a:cxn ang="0">
                    <a:pos x="54" y="300"/>
                  </a:cxn>
                  <a:cxn ang="0">
                    <a:pos x="74" y="314"/>
                  </a:cxn>
                  <a:cxn ang="0">
                    <a:pos x="75" y="294"/>
                  </a:cxn>
                  <a:cxn ang="0">
                    <a:pos x="158" y="329"/>
                  </a:cxn>
                  <a:cxn ang="0">
                    <a:pos x="128" y="312"/>
                  </a:cxn>
                  <a:cxn ang="0">
                    <a:pos x="63" y="268"/>
                  </a:cxn>
                  <a:cxn ang="0">
                    <a:pos x="59" y="238"/>
                  </a:cxn>
                  <a:cxn ang="0">
                    <a:pos x="65" y="221"/>
                  </a:cxn>
                  <a:cxn ang="0">
                    <a:pos x="87" y="234"/>
                  </a:cxn>
                  <a:cxn ang="0">
                    <a:pos x="83" y="204"/>
                  </a:cxn>
                  <a:cxn ang="0">
                    <a:pos x="75" y="184"/>
                  </a:cxn>
                  <a:cxn ang="0">
                    <a:pos x="81" y="173"/>
                  </a:cxn>
                  <a:cxn ang="0">
                    <a:pos x="167" y="227"/>
                  </a:cxn>
                  <a:cxn ang="0">
                    <a:pos x="270" y="268"/>
                  </a:cxn>
                  <a:cxn ang="0">
                    <a:pos x="128" y="201"/>
                  </a:cxn>
                  <a:cxn ang="0">
                    <a:pos x="81" y="173"/>
                  </a:cxn>
                  <a:cxn ang="0">
                    <a:pos x="86" y="156"/>
                  </a:cxn>
                  <a:cxn ang="0">
                    <a:pos x="78" y="122"/>
                  </a:cxn>
                  <a:cxn ang="0">
                    <a:pos x="81" y="97"/>
                  </a:cxn>
                  <a:cxn ang="0">
                    <a:pos x="128" y="126"/>
                  </a:cxn>
                  <a:cxn ang="0">
                    <a:pos x="117" y="119"/>
                  </a:cxn>
                  <a:cxn ang="0">
                    <a:pos x="86" y="97"/>
                  </a:cxn>
                  <a:cxn ang="0">
                    <a:pos x="81" y="86"/>
                  </a:cxn>
                  <a:cxn ang="0">
                    <a:pos x="65" y="70"/>
                  </a:cxn>
                  <a:cxn ang="0">
                    <a:pos x="158" y="99"/>
                  </a:cxn>
                  <a:cxn ang="0">
                    <a:pos x="65" y="47"/>
                  </a:cxn>
                  <a:cxn ang="0">
                    <a:pos x="175" y="47"/>
                  </a:cxn>
                  <a:cxn ang="0">
                    <a:pos x="223" y="40"/>
                  </a:cxn>
                  <a:cxn ang="0">
                    <a:pos x="81" y="47"/>
                  </a:cxn>
                  <a:cxn ang="0">
                    <a:pos x="59" y="18"/>
                  </a:cxn>
                  <a:cxn ang="0">
                    <a:pos x="28" y="8"/>
                  </a:cxn>
                  <a:cxn ang="0">
                    <a:pos x="0" y="553"/>
                  </a:cxn>
                </a:cxnLst>
                <a:rect l="0" t="0" r="r" b="b"/>
                <a:pathLst>
                  <a:path w="303" h="638">
                    <a:moveTo>
                      <a:pt x="0" y="553"/>
                    </a:moveTo>
                    <a:lnTo>
                      <a:pt x="1" y="526"/>
                    </a:lnTo>
                    <a:lnTo>
                      <a:pt x="18" y="542"/>
                    </a:lnTo>
                    <a:lnTo>
                      <a:pt x="12" y="504"/>
                    </a:lnTo>
                    <a:lnTo>
                      <a:pt x="28" y="510"/>
                    </a:lnTo>
                    <a:lnTo>
                      <a:pt x="86" y="637"/>
                    </a:lnTo>
                    <a:lnTo>
                      <a:pt x="33" y="526"/>
                    </a:lnTo>
                    <a:lnTo>
                      <a:pt x="27" y="509"/>
                    </a:lnTo>
                    <a:lnTo>
                      <a:pt x="22" y="488"/>
                    </a:lnTo>
                    <a:lnTo>
                      <a:pt x="33" y="494"/>
                    </a:lnTo>
                    <a:lnTo>
                      <a:pt x="67" y="529"/>
                    </a:lnTo>
                    <a:lnTo>
                      <a:pt x="107" y="588"/>
                    </a:lnTo>
                    <a:lnTo>
                      <a:pt x="50" y="510"/>
                    </a:lnTo>
                    <a:lnTo>
                      <a:pt x="31" y="488"/>
                    </a:lnTo>
                    <a:lnTo>
                      <a:pt x="28" y="457"/>
                    </a:lnTo>
                    <a:lnTo>
                      <a:pt x="41" y="467"/>
                    </a:lnTo>
                    <a:lnTo>
                      <a:pt x="38" y="432"/>
                    </a:lnTo>
                    <a:lnTo>
                      <a:pt x="50" y="444"/>
                    </a:lnTo>
                    <a:lnTo>
                      <a:pt x="101" y="559"/>
                    </a:lnTo>
                    <a:lnTo>
                      <a:pt x="44" y="428"/>
                    </a:lnTo>
                    <a:lnTo>
                      <a:pt x="38" y="405"/>
                    </a:lnTo>
                    <a:lnTo>
                      <a:pt x="54" y="418"/>
                    </a:lnTo>
                    <a:lnTo>
                      <a:pt x="97" y="483"/>
                    </a:lnTo>
                    <a:lnTo>
                      <a:pt x="50" y="416"/>
                    </a:lnTo>
                    <a:lnTo>
                      <a:pt x="33" y="382"/>
                    </a:lnTo>
                    <a:lnTo>
                      <a:pt x="50" y="393"/>
                    </a:lnTo>
                    <a:lnTo>
                      <a:pt x="38" y="372"/>
                    </a:lnTo>
                    <a:lnTo>
                      <a:pt x="54" y="378"/>
                    </a:lnTo>
                    <a:lnTo>
                      <a:pt x="69" y="416"/>
                    </a:lnTo>
                    <a:lnTo>
                      <a:pt x="143" y="488"/>
                    </a:lnTo>
                    <a:lnTo>
                      <a:pt x="65" y="405"/>
                    </a:lnTo>
                    <a:lnTo>
                      <a:pt x="50" y="372"/>
                    </a:lnTo>
                    <a:lnTo>
                      <a:pt x="44" y="355"/>
                    </a:lnTo>
                    <a:lnTo>
                      <a:pt x="59" y="372"/>
                    </a:lnTo>
                    <a:lnTo>
                      <a:pt x="50" y="333"/>
                    </a:lnTo>
                    <a:lnTo>
                      <a:pt x="59" y="339"/>
                    </a:lnTo>
                    <a:lnTo>
                      <a:pt x="67" y="358"/>
                    </a:lnTo>
                    <a:lnTo>
                      <a:pt x="172" y="416"/>
                    </a:lnTo>
                    <a:lnTo>
                      <a:pt x="116" y="382"/>
                    </a:lnTo>
                    <a:lnTo>
                      <a:pt x="83" y="363"/>
                    </a:lnTo>
                    <a:lnTo>
                      <a:pt x="75" y="356"/>
                    </a:lnTo>
                    <a:lnTo>
                      <a:pt x="51" y="317"/>
                    </a:lnTo>
                    <a:lnTo>
                      <a:pt x="59" y="324"/>
                    </a:lnTo>
                    <a:lnTo>
                      <a:pt x="54" y="300"/>
                    </a:lnTo>
                    <a:lnTo>
                      <a:pt x="52" y="304"/>
                    </a:lnTo>
                    <a:lnTo>
                      <a:pt x="74" y="314"/>
                    </a:lnTo>
                    <a:lnTo>
                      <a:pt x="58" y="289"/>
                    </a:lnTo>
                    <a:lnTo>
                      <a:pt x="75" y="294"/>
                    </a:lnTo>
                    <a:lnTo>
                      <a:pt x="116" y="306"/>
                    </a:lnTo>
                    <a:lnTo>
                      <a:pt x="158" y="329"/>
                    </a:lnTo>
                    <a:lnTo>
                      <a:pt x="265" y="411"/>
                    </a:lnTo>
                    <a:lnTo>
                      <a:pt x="128" y="312"/>
                    </a:lnTo>
                    <a:lnTo>
                      <a:pt x="76" y="289"/>
                    </a:lnTo>
                    <a:lnTo>
                      <a:pt x="63" y="268"/>
                    </a:lnTo>
                    <a:lnTo>
                      <a:pt x="83" y="278"/>
                    </a:lnTo>
                    <a:lnTo>
                      <a:pt x="59" y="238"/>
                    </a:lnTo>
                    <a:lnTo>
                      <a:pt x="75" y="241"/>
                    </a:lnTo>
                    <a:lnTo>
                      <a:pt x="65" y="221"/>
                    </a:lnTo>
                    <a:lnTo>
                      <a:pt x="67" y="217"/>
                    </a:lnTo>
                    <a:lnTo>
                      <a:pt x="87" y="234"/>
                    </a:lnTo>
                    <a:lnTo>
                      <a:pt x="67" y="204"/>
                    </a:lnTo>
                    <a:lnTo>
                      <a:pt x="83" y="204"/>
                    </a:lnTo>
                    <a:lnTo>
                      <a:pt x="65" y="184"/>
                    </a:lnTo>
                    <a:lnTo>
                      <a:pt x="75" y="184"/>
                    </a:lnTo>
                    <a:lnTo>
                      <a:pt x="65" y="173"/>
                    </a:lnTo>
                    <a:lnTo>
                      <a:pt x="81" y="173"/>
                    </a:lnTo>
                    <a:lnTo>
                      <a:pt x="114" y="196"/>
                    </a:lnTo>
                    <a:lnTo>
                      <a:pt x="167" y="227"/>
                    </a:lnTo>
                    <a:lnTo>
                      <a:pt x="222" y="251"/>
                    </a:lnTo>
                    <a:lnTo>
                      <a:pt x="270" y="268"/>
                    </a:lnTo>
                    <a:lnTo>
                      <a:pt x="154" y="217"/>
                    </a:lnTo>
                    <a:lnTo>
                      <a:pt x="128" y="201"/>
                    </a:lnTo>
                    <a:lnTo>
                      <a:pt x="87" y="181"/>
                    </a:lnTo>
                    <a:lnTo>
                      <a:pt x="81" y="173"/>
                    </a:lnTo>
                    <a:lnTo>
                      <a:pt x="70" y="152"/>
                    </a:lnTo>
                    <a:lnTo>
                      <a:pt x="86" y="156"/>
                    </a:lnTo>
                    <a:lnTo>
                      <a:pt x="67" y="122"/>
                    </a:lnTo>
                    <a:lnTo>
                      <a:pt x="78" y="122"/>
                    </a:lnTo>
                    <a:lnTo>
                      <a:pt x="65" y="97"/>
                    </a:lnTo>
                    <a:lnTo>
                      <a:pt x="81" y="97"/>
                    </a:lnTo>
                    <a:lnTo>
                      <a:pt x="91" y="109"/>
                    </a:lnTo>
                    <a:lnTo>
                      <a:pt x="128" y="126"/>
                    </a:lnTo>
                    <a:lnTo>
                      <a:pt x="234" y="168"/>
                    </a:lnTo>
                    <a:lnTo>
                      <a:pt x="117" y="119"/>
                    </a:lnTo>
                    <a:lnTo>
                      <a:pt x="91" y="107"/>
                    </a:lnTo>
                    <a:lnTo>
                      <a:pt x="86" y="97"/>
                    </a:lnTo>
                    <a:lnTo>
                      <a:pt x="70" y="80"/>
                    </a:lnTo>
                    <a:lnTo>
                      <a:pt x="81" y="86"/>
                    </a:lnTo>
                    <a:lnTo>
                      <a:pt x="54" y="63"/>
                    </a:lnTo>
                    <a:lnTo>
                      <a:pt x="65" y="70"/>
                    </a:lnTo>
                    <a:lnTo>
                      <a:pt x="90" y="69"/>
                    </a:lnTo>
                    <a:lnTo>
                      <a:pt x="158" y="99"/>
                    </a:lnTo>
                    <a:lnTo>
                      <a:pt x="86" y="70"/>
                    </a:lnTo>
                    <a:lnTo>
                      <a:pt x="65" y="47"/>
                    </a:lnTo>
                    <a:lnTo>
                      <a:pt x="86" y="47"/>
                    </a:lnTo>
                    <a:lnTo>
                      <a:pt x="175" y="47"/>
                    </a:lnTo>
                    <a:lnTo>
                      <a:pt x="302" y="24"/>
                    </a:lnTo>
                    <a:lnTo>
                      <a:pt x="223" y="40"/>
                    </a:lnTo>
                    <a:lnTo>
                      <a:pt x="112" y="51"/>
                    </a:lnTo>
                    <a:lnTo>
                      <a:pt x="81" y="47"/>
                    </a:lnTo>
                    <a:lnTo>
                      <a:pt x="70" y="35"/>
                    </a:lnTo>
                    <a:lnTo>
                      <a:pt x="59" y="18"/>
                    </a:lnTo>
                    <a:lnTo>
                      <a:pt x="34" y="0"/>
                    </a:lnTo>
                    <a:lnTo>
                      <a:pt x="28" y="8"/>
                    </a:lnTo>
                    <a:lnTo>
                      <a:pt x="23" y="1"/>
                    </a:lnTo>
                    <a:lnTo>
                      <a:pt x="0" y="553"/>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4" name="Freeform 112"/>
              <p:cNvSpPr>
                <a:spLocks/>
              </p:cNvSpPr>
              <p:nvPr/>
            </p:nvSpPr>
            <p:spPr bwMode="ltGray">
              <a:xfrm>
                <a:off x="4976" y="3652"/>
                <a:ext cx="163" cy="281"/>
              </a:xfrm>
              <a:custGeom>
                <a:avLst/>
                <a:gdLst/>
                <a:ahLst/>
                <a:cxnLst>
                  <a:cxn ang="0">
                    <a:pos x="158" y="44"/>
                  </a:cxn>
                  <a:cxn ang="0">
                    <a:pos x="124" y="0"/>
                  </a:cxn>
                  <a:cxn ang="0">
                    <a:pos x="103" y="1"/>
                  </a:cxn>
                  <a:cxn ang="0">
                    <a:pos x="84" y="4"/>
                  </a:cxn>
                  <a:cxn ang="0">
                    <a:pos x="70" y="15"/>
                  </a:cxn>
                  <a:cxn ang="0">
                    <a:pos x="32" y="51"/>
                  </a:cxn>
                  <a:cxn ang="0">
                    <a:pos x="21" y="67"/>
                  </a:cxn>
                  <a:cxn ang="0">
                    <a:pos x="12" y="83"/>
                  </a:cxn>
                  <a:cxn ang="0">
                    <a:pos x="3" y="131"/>
                  </a:cxn>
                  <a:cxn ang="0">
                    <a:pos x="0" y="145"/>
                  </a:cxn>
                  <a:cxn ang="0">
                    <a:pos x="3" y="164"/>
                  </a:cxn>
                  <a:cxn ang="0">
                    <a:pos x="8" y="183"/>
                  </a:cxn>
                  <a:cxn ang="0">
                    <a:pos x="24" y="213"/>
                  </a:cxn>
                  <a:cxn ang="0">
                    <a:pos x="36" y="233"/>
                  </a:cxn>
                  <a:cxn ang="0">
                    <a:pos x="54" y="254"/>
                  </a:cxn>
                  <a:cxn ang="0">
                    <a:pos x="91" y="280"/>
                  </a:cxn>
                  <a:cxn ang="0">
                    <a:pos x="72" y="246"/>
                  </a:cxn>
                  <a:cxn ang="0">
                    <a:pos x="56" y="217"/>
                  </a:cxn>
                  <a:cxn ang="0">
                    <a:pos x="48" y="190"/>
                  </a:cxn>
                  <a:cxn ang="0">
                    <a:pos x="51" y="164"/>
                  </a:cxn>
                  <a:cxn ang="0">
                    <a:pos x="54" y="145"/>
                  </a:cxn>
                  <a:cxn ang="0">
                    <a:pos x="48" y="124"/>
                  </a:cxn>
                  <a:cxn ang="0">
                    <a:pos x="45" y="103"/>
                  </a:cxn>
                  <a:cxn ang="0">
                    <a:pos x="60" y="67"/>
                  </a:cxn>
                  <a:cxn ang="0">
                    <a:pos x="64" y="47"/>
                  </a:cxn>
                  <a:cxn ang="0">
                    <a:pos x="76" y="33"/>
                  </a:cxn>
                  <a:cxn ang="0">
                    <a:pos x="103" y="11"/>
                  </a:cxn>
                  <a:cxn ang="0">
                    <a:pos x="115" y="27"/>
                  </a:cxn>
                  <a:cxn ang="0">
                    <a:pos x="162" y="53"/>
                  </a:cxn>
                  <a:cxn ang="0">
                    <a:pos x="158" y="44"/>
                  </a:cxn>
                </a:cxnLst>
                <a:rect l="0" t="0" r="r" b="b"/>
                <a:pathLst>
                  <a:path w="163" h="281">
                    <a:moveTo>
                      <a:pt x="158" y="44"/>
                    </a:moveTo>
                    <a:lnTo>
                      <a:pt x="124" y="0"/>
                    </a:lnTo>
                    <a:lnTo>
                      <a:pt x="103" y="1"/>
                    </a:lnTo>
                    <a:lnTo>
                      <a:pt x="84" y="4"/>
                    </a:lnTo>
                    <a:lnTo>
                      <a:pt x="70" y="15"/>
                    </a:lnTo>
                    <a:lnTo>
                      <a:pt x="32" y="51"/>
                    </a:lnTo>
                    <a:lnTo>
                      <a:pt x="21" y="67"/>
                    </a:lnTo>
                    <a:lnTo>
                      <a:pt x="12" y="83"/>
                    </a:lnTo>
                    <a:lnTo>
                      <a:pt x="3" y="131"/>
                    </a:lnTo>
                    <a:lnTo>
                      <a:pt x="0" y="145"/>
                    </a:lnTo>
                    <a:lnTo>
                      <a:pt x="3" y="164"/>
                    </a:lnTo>
                    <a:lnTo>
                      <a:pt x="8" y="183"/>
                    </a:lnTo>
                    <a:lnTo>
                      <a:pt x="24" y="213"/>
                    </a:lnTo>
                    <a:lnTo>
                      <a:pt x="36" y="233"/>
                    </a:lnTo>
                    <a:lnTo>
                      <a:pt x="54" y="254"/>
                    </a:lnTo>
                    <a:lnTo>
                      <a:pt x="91" y="280"/>
                    </a:lnTo>
                    <a:lnTo>
                      <a:pt x="72" y="246"/>
                    </a:lnTo>
                    <a:lnTo>
                      <a:pt x="56" y="217"/>
                    </a:lnTo>
                    <a:lnTo>
                      <a:pt x="48" y="190"/>
                    </a:lnTo>
                    <a:lnTo>
                      <a:pt x="51" y="164"/>
                    </a:lnTo>
                    <a:lnTo>
                      <a:pt x="54" y="145"/>
                    </a:lnTo>
                    <a:lnTo>
                      <a:pt x="48" y="124"/>
                    </a:lnTo>
                    <a:lnTo>
                      <a:pt x="45" y="103"/>
                    </a:lnTo>
                    <a:lnTo>
                      <a:pt x="60" y="67"/>
                    </a:lnTo>
                    <a:lnTo>
                      <a:pt x="64" y="47"/>
                    </a:lnTo>
                    <a:lnTo>
                      <a:pt x="76" y="33"/>
                    </a:lnTo>
                    <a:lnTo>
                      <a:pt x="103" y="11"/>
                    </a:lnTo>
                    <a:lnTo>
                      <a:pt x="115" y="27"/>
                    </a:lnTo>
                    <a:lnTo>
                      <a:pt x="162" y="53"/>
                    </a:lnTo>
                    <a:lnTo>
                      <a:pt x="158" y="4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grpSp>
      <p:sp>
        <p:nvSpPr>
          <p:cNvPr id="359537" name="Rectangle 113"/>
          <p:cNvSpPr>
            <a:spLocks noGrp="1" noChangeArrowheads="1"/>
          </p:cNvSpPr>
          <p:nvPr>
            <p:ph type="ctrTitle" sz="quarter"/>
          </p:nvPr>
        </p:nvSpPr>
        <p:spPr>
          <a:xfrm>
            <a:off x="685800" y="1524000"/>
            <a:ext cx="7772400" cy="1143000"/>
          </a:xfrm>
        </p:spPr>
        <p:txBody>
          <a:bodyPr/>
          <a:lstStyle>
            <a:lvl1pPr>
              <a:defRPr/>
            </a:lvl1pPr>
          </a:lstStyle>
          <a:p>
            <a:r>
              <a:rPr lang="zh-CN" altLang="en-US"/>
              <a:t>单击此处编辑母版标题样式</a:t>
            </a:r>
          </a:p>
        </p:txBody>
      </p:sp>
      <p:sp>
        <p:nvSpPr>
          <p:cNvPr id="359538" name="Rectangle 114"/>
          <p:cNvSpPr>
            <a:spLocks noGrp="1" noChangeArrowheads="1"/>
          </p:cNvSpPr>
          <p:nvPr>
            <p:ph type="subTitle" sz="quarter" idx="1"/>
          </p:nvPr>
        </p:nvSpPr>
        <p:spPr>
          <a:xfrm>
            <a:off x="1371600" y="3048000"/>
            <a:ext cx="6400800" cy="1752600"/>
          </a:xfrm>
        </p:spPr>
        <p:txBody>
          <a:bodyPr anchor="ctr"/>
          <a:lstStyle>
            <a:lvl1pPr marL="0" indent="0" algn="ctr">
              <a:buFontTx/>
              <a:buNone/>
              <a:defRPr/>
            </a:lvl1pPr>
          </a:lstStyle>
          <a:p>
            <a:r>
              <a:rPr lang="zh-CN" altLang="en-US"/>
              <a:t>单击此处编辑母版副标题样式</a:t>
            </a:r>
          </a:p>
        </p:txBody>
      </p:sp>
      <p:sp>
        <p:nvSpPr>
          <p:cNvPr id="115" name="Rectangle 115"/>
          <p:cNvSpPr>
            <a:spLocks noGrp="1" noChangeArrowheads="1"/>
          </p:cNvSpPr>
          <p:nvPr>
            <p:ph type="dt" sz="quarter" idx="10"/>
          </p:nvPr>
        </p:nvSpPr>
        <p:spPr>
          <a:xfrm>
            <a:off x="685800" y="6400800"/>
            <a:ext cx="1905000" cy="457200"/>
          </a:xfrm>
        </p:spPr>
        <p:txBody>
          <a:bodyPr/>
          <a:lstStyle>
            <a:lvl1pPr>
              <a:defRPr smtClean="0"/>
            </a:lvl1pPr>
          </a:lstStyle>
          <a:p>
            <a:pPr>
              <a:defRPr/>
            </a:pPr>
            <a:endParaRPr lang="en-US" altLang="zh-CN"/>
          </a:p>
        </p:txBody>
      </p:sp>
      <p:sp>
        <p:nvSpPr>
          <p:cNvPr id="116" name="Rectangle 116"/>
          <p:cNvSpPr>
            <a:spLocks noGrp="1" noChangeArrowheads="1"/>
          </p:cNvSpPr>
          <p:nvPr>
            <p:ph type="ftr" sz="quarter" idx="11"/>
          </p:nvPr>
        </p:nvSpPr>
        <p:spPr>
          <a:xfrm>
            <a:off x="3124200" y="6400800"/>
            <a:ext cx="2895600" cy="457200"/>
          </a:xfrm>
        </p:spPr>
        <p:txBody>
          <a:bodyPr/>
          <a:lstStyle>
            <a:lvl1pPr>
              <a:defRPr smtClean="0"/>
            </a:lvl1pPr>
          </a:lstStyle>
          <a:p>
            <a:pPr>
              <a:defRPr/>
            </a:pPr>
            <a:endParaRPr lang="en-US" altLang="zh-CN"/>
          </a:p>
        </p:txBody>
      </p:sp>
      <p:sp>
        <p:nvSpPr>
          <p:cNvPr id="117" name="Rectangle 117"/>
          <p:cNvSpPr>
            <a:spLocks noGrp="1" noChangeArrowheads="1"/>
          </p:cNvSpPr>
          <p:nvPr>
            <p:ph type="sldNum" sz="quarter" idx="12"/>
          </p:nvPr>
        </p:nvSpPr>
        <p:spPr>
          <a:xfrm>
            <a:off x="6553200" y="6400800"/>
            <a:ext cx="1905000" cy="457200"/>
          </a:xfrm>
        </p:spPr>
        <p:txBody>
          <a:bodyPr/>
          <a:lstStyle>
            <a:lvl1pPr>
              <a:defRPr smtClean="0"/>
            </a:lvl1pPr>
          </a:lstStyle>
          <a:p>
            <a:pPr>
              <a:defRPr/>
            </a:pPr>
            <a:fld id="{D6698950-7813-49E4-912E-FB6AC6F52825}" type="slidenum">
              <a:rPr lang="en-US" altLang="zh-CN"/>
              <a:pPr>
                <a:defRPr/>
              </a:pPr>
              <a:t>‹#›</a:t>
            </a:fld>
            <a:endParaRPr lang="en-US" altLang="zh-CN"/>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7"/>
          <p:cNvSpPr>
            <a:spLocks noGrp="1" noChangeArrowheads="1"/>
          </p:cNvSpPr>
          <p:nvPr>
            <p:ph type="sldNum" sz="quarter" idx="12"/>
          </p:nvPr>
        </p:nvSpPr>
        <p:spPr>
          <a:ln/>
        </p:spPr>
        <p:txBody>
          <a:bodyPr/>
          <a:lstStyle>
            <a:lvl1pPr>
              <a:defRPr/>
            </a:lvl1pPr>
          </a:lstStyle>
          <a:p>
            <a:pPr>
              <a:defRPr/>
            </a:pPr>
            <a:fld id="{B45C7EFE-AACD-47FB-8838-4CB63AE06775}" type="slidenum">
              <a:rPr lang="en-US" altLang="zh-CN"/>
              <a:pPr>
                <a:defRPr/>
              </a:pPr>
              <a:t>‹#›</a:t>
            </a:fld>
            <a:endParaRPr lang="en-US" altLang="zh-CN"/>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7"/>
          <p:cNvSpPr>
            <a:spLocks noGrp="1" noChangeArrowheads="1"/>
          </p:cNvSpPr>
          <p:nvPr>
            <p:ph type="sldNum" sz="quarter" idx="12"/>
          </p:nvPr>
        </p:nvSpPr>
        <p:spPr>
          <a:ln/>
        </p:spPr>
        <p:txBody>
          <a:bodyPr/>
          <a:lstStyle>
            <a:lvl1pPr>
              <a:defRPr/>
            </a:lvl1pPr>
          </a:lstStyle>
          <a:p>
            <a:pPr>
              <a:defRPr/>
            </a:pPr>
            <a:fld id="{DD49050F-C3E6-452C-B6AE-E325E19D6F94}" type="slidenum">
              <a:rPr lang="en-US" altLang="zh-CN"/>
              <a:pPr>
                <a:defRPr/>
              </a:pPr>
              <a:t>‹#›</a:t>
            </a:fld>
            <a:endParaRPr lang="en-US" altLang="zh-CN"/>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790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90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7"/>
          <p:cNvSpPr>
            <a:spLocks noGrp="1" noChangeArrowheads="1"/>
          </p:cNvSpPr>
          <p:nvPr>
            <p:ph type="sldNum" sz="quarter" idx="12"/>
          </p:nvPr>
        </p:nvSpPr>
        <p:spPr>
          <a:ln/>
        </p:spPr>
        <p:txBody>
          <a:bodyPr/>
          <a:lstStyle>
            <a:lvl1pPr>
              <a:defRPr/>
            </a:lvl1pPr>
          </a:lstStyle>
          <a:p>
            <a:pPr>
              <a:defRPr/>
            </a:pPr>
            <a:fld id="{F64DAF2B-F386-4E36-8B48-7D366FEEE4DD}" type="slidenum">
              <a:rPr lang="en-US" altLang="zh-CN"/>
              <a:pPr>
                <a:defRPr/>
              </a:pPr>
              <a:t>‹#›</a:t>
            </a:fld>
            <a:endParaRPr lang="en-US" altLang="zh-C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17"/>
          <p:cNvSpPr>
            <a:spLocks noGrp="1" noChangeArrowheads="1"/>
          </p:cNvSpPr>
          <p:nvPr>
            <p:ph type="sldNum" sz="quarter" idx="12"/>
          </p:nvPr>
        </p:nvSpPr>
        <p:spPr>
          <a:ln/>
        </p:spPr>
        <p:txBody>
          <a:bodyPr/>
          <a:lstStyle>
            <a:lvl1pPr>
              <a:defRPr/>
            </a:lvl1pPr>
          </a:lstStyle>
          <a:p>
            <a:pPr>
              <a:defRPr/>
            </a:pPr>
            <a:fld id="{6FECCA6E-EE30-43B3-9E12-02CAE2AC0AEB}" type="slidenum">
              <a:rPr lang="en-US" altLang="zh-CN"/>
              <a:pPr>
                <a:defRPr/>
              </a:pPr>
              <a:t>‹#›</a:t>
            </a:fld>
            <a:endParaRPr lang="en-US" altLang="zh-CN"/>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7"/>
          <p:cNvSpPr>
            <a:spLocks noGrp="1" noChangeArrowheads="1"/>
          </p:cNvSpPr>
          <p:nvPr>
            <p:ph type="sldNum" sz="quarter" idx="12"/>
          </p:nvPr>
        </p:nvSpPr>
        <p:spPr>
          <a:ln/>
        </p:spPr>
        <p:txBody>
          <a:bodyPr/>
          <a:lstStyle>
            <a:lvl1pPr>
              <a:defRPr/>
            </a:lvl1pPr>
          </a:lstStyle>
          <a:p>
            <a:pPr>
              <a:defRPr/>
            </a:pPr>
            <a:fld id="{C2909564-6B4C-4284-A720-9F664E33FDFB}" type="slidenum">
              <a:rPr lang="en-US" altLang="zh-CN"/>
              <a:pPr>
                <a:defRPr/>
              </a:pPr>
              <a:t>‹#›</a:t>
            </a:fld>
            <a:endParaRPr lang="en-US" altLang="zh-C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17"/>
          <p:cNvSpPr>
            <a:spLocks noGrp="1" noChangeArrowheads="1"/>
          </p:cNvSpPr>
          <p:nvPr>
            <p:ph type="sldNum" sz="quarter" idx="12"/>
          </p:nvPr>
        </p:nvSpPr>
        <p:spPr>
          <a:ln/>
        </p:spPr>
        <p:txBody>
          <a:bodyPr/>
          <a:lstStyle>
            <a:lvl1pPr>
              <a:defRPr/>
            </a:lvl1pPr>
          </a:lstStyle>
          <a:p>
            <a:pPr>
              <a:defRPr/>
            </a:pPr>
            <a:fld id="{4298445B-FBCA-40FE-8DA7-40BAE6ACF60F}" type="slidenum">
              <a:rPr lang="en-US" altLang="zh-CN"/>
              <a:pPr>
                <a:defRPr/>
              </a:pPr>
              <a:t>‹#›</a:t>
            </a:fld>
            <a:endParaRPr lang="en-US" altLang="zh-C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7"/>
          <p:cNvSpPr>
            <a:spLocks noGrp="1" noChangeArrowheads="1"/>
          </p:cNvSpPr>
          <p:nvPr>
            <p:ph type="sldNum" sz="quarter" idx="12"/>
          </p:nvPr>
        </p:nvSpPr>
        <p:spPr>
          <a:ln/>
        </p:spPr>
        <p:txBody>
          <a:bodyPr/>
          <a:lstStyle>
            <a:lvl1pPr>
              <a:defRPr/>
            </a:lvl1pPr>
          </a:lstStyle>
          <a:p>
            <a:pPr>
              <a:defRPr/>
            </a:pPr>
            <a:fld id="{85742737-7B6F-4832-AD7E-CAFB86F124A5}" type="slidenum">
              <a:rPr lang="en-US" altLang="zh-CN"/>
              <a:pPr>
                <a:defRPr/>
              </a:pPr>
              <a:t>‹#›</a:t>
            </a:fld>
            <a:endParaRPr lang="en-US" altLang="zh-C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7"/>
          <p:cNvSpPr>
            <a:spLocks noGrp="1" noChangeArrowheads="1"/>
          </p:cNvSpPr>
          <p:nvPr>
            <p:ph type="sldNum" sz="quarter" idx="12"/>
          </p:nvPr>
        </p:nvSpPr>
        <p:spPr>
          <a:ln/>
        </p:spPr>
        <p:txBody>
          <a:bodyPr/>
          <a:lstStyle>
            <a:lvl1pPr>
              <a:defRPr/>
            </a:lvl1pPr>
          </a:lstStyle>
          <a:p>
            <a:pPr>
              <a:defRPr/>
            </a:pPr>
            <a:fld id="{600AABAC-4BCA-4738-806C-2353F4EDB8E7}"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zh-CN" altLang="en-US">
              <a:latin typeface="Arial"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latin typeface="Arial" charset="0"/>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latin typeface="Arial" charset="0"/>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latin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zh-CN" altLang="en-US">
                <a:latin typeface="Arial" charset="0"/>
              </a:endParaRP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latin typeface="Arial" charset="0"/>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zh-CN" altLang="en-US">
              <a:latin typeface="Arial" charset="0"/>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zh-CN" altLang="en-US">
              <a:latin typeface="Arial" charset="0"/>
            </a:endParaRPr>
          </a:p>
        </p:txBody>
      </p:sp>
      <p:sp>
        <p:nvSpPr>
          <p:cNvPr id="9318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CN" altLang="en-US"/>
              <a:t>单击此处编辑母版标题样式</a:t>
            </a:r>
          </a:p>
        </p:txBody>
      </p:sp>
      <p:sp>
        <p:nvSpPr>
          <p:cNvPr id="9318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zh-CN" altLang="en-US"/>
              <a:t>单击此处编辑母版副标题样式</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ltLang="zh-CN"/>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zh-CN"/>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2B5E88E8-D375-4136-BDCF-28937A0EAEB0}" type="slidenum">
              <a:rPr lang="en-US" altLang="zh-CN"/>
              <a:pPr>
                <a:defRPr/>
              </a:pPr>
              <a:t>‹#›</a:t>
            </a:fld>
            <a:endParaRPr lang="en-US" altLang="zh-CN"/>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7"/>
          <p:cNvSpPr>
            <a:spLocks noGrp="1" noChangeArrowheads="1"/>
          </p:cNvSpPr>
          <p:nvPr>
            <p:ph type="sldNum" sz="quarter" idx="12"/>
          </p:nvPr>
        </p:nvSpPr>
        <p:spPr>
          <a:ln/>
        </p:spPr>
        <p:txBody>
          <a:bodyPr/>
          <a:lstStyle>
            <a:lvl1pPr>
              <a:defRPr/>
            </a:lvl1pPr>
          </a:lstStyle>
          <a:p>
            <a:pPr>
              <a:defRPr/>
            </a:pPr>
            <a:fld id="{C250CAC8-FEA5-45AB-9E35-A2EAAD826879}" type="slidenum">
              <a:rPr lang="en-US" altLang="zh-CN"/>
              <a:pPr>
                <a:defRPr/>
              </a:pPr>
              <a:t>‹#›</a:t>
            </a:fld>
            <a:endParaRPr lang="en-US" altLang="zh-CN"/>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191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191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7"/>
          <p:cNvSpPr>
            <a:spLocks noGrp="1" noChangeArrowheads="1"/>
          </p:cNvSpPr>
          <p:nvPr>
            <p:ph type="sldNum" sz="quarter" idx="12"/>
          </p:nvPr>
        </p:nvSpPr>
        <p:spPr>
          <a:ln/>
        </p:spPr>
        <p:txBody>
          <a:bodyPr/>
          <a:lstStyle>
            <a:lvl1pPr>
              <a:defRPr/>
            </a:lvl1pPr>
          </a:lstStyle>
          <a:p>
            <a:pPr>
              <a:defRPr/>
            </a:pPr>
            <a:fld id="{891DBB30-FE3F-410B-9AF2-44A23BB2F0E8}" type="slidenum">
              <a:rPr lang="en-US" altLang="zh-CN"/>
              <a:pPr>
                <a:defRPr/>
              </a:pPr>
              <a:t>‹#›</a:t>
            </a:fld>
            <a:endParaRPr lang="en-US" altLang="zh-C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34"/>
              <a:ext cx="1857" cy="3625"/>
              <a:chOff x="3010" y="778"/>
              <a:chExt cx="1857" cy="3625"/>
            </a:xfrm>
          </p:grpSpPr>
          <p:sp>
            <p:nvSpPr>
              <p:cNvPr id="39" name="Freeform 4"/>
              <p:cNvSpPr>
                <a:spLocks/>
              </p:cNvSpPr>
              <p:nvPr userDrawn="1"/>
            </p:nvSpPr>
            <p:spPr bwMode="ltGray">
              <a:xfrm rot="12185230" flipV="1">
                <a:off x="3533" y="777"/>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40" name="Freeform 5"/>
              <p:cNvSpPr>
                <a:spLocks/>
              </p:cNvSpPr>
              <p:nvPr userDrawn="1"/>
            </p:nvSpPr>
            <p:spPr bwMode="ltGray">
              <a:xfrm rot="12185230" flipV="1">
                <a:off x="4028" y="1801"/>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41" name="Freeform 6"/>
              <p:cNvSpPr>
                <a:spLocks/>
              </p:cNvSpPr>
              <p:nvPr userDrawn="1"/>
            </p:nvSpPr>
            <p:spPr bwMode="ltGray">
              <a:xfrm rot="12185230" flipV="1">
                <a:off x="3638" y="2166"/>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42" name="Freeform 7"/>
              <p:cNvSpPr>
                <a:spLocks/>
              </p:cNvSpPr>
              <p:nvPr userDrawn="1"/>
            </p:nvSpPr>
            <p:spPr bwMode="ltGray">
              <a:xfrm rot="12185230" flipV="1">
                <a:off x="3978" y="976"/>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43" name="Freeform 8"/>
              <p:cNvSpPr>
                <a:spLocks/>
              </p:cNvSpPr>
              <p:nvPr userDrawn="1"/>
            </p:nvSpPr>
            <p:spPr bwMode="ltGray">
              <a:xfrm rot="12185230" flipV="1">
                <a:off x="3844"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44" name="Freeform 9"/>
              <p:cNvSpPr>
                <a:spLocks/>
              </p:cNvSpPr>
              <p:nvPr userDrawn="1"/>
            </p:nvSpPr>
            <p:spPr bwMode="ltGray">
              <a:xfrm rot="12185230" flipV="1">
                <a:off x="3894"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45" name="Freeform 10"/>
              <p:cNvSpPr>
                <a:spLocks/>
              </p:cNvSpPr>
              <p:nvPr userDrawn="1"/>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zh-CN" altLang="en-US">
                <a:latin typeface="Arial" charset="0"/>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zh-CN" altLang="en-US">
                  <a:latin typeface="Arial" charset="0"/>
                </a:endParaRPr>
              </a:p>
            </p:txBody>
          </p:sp>
        </p:grpSp>
        <p:grpSp>
          <p:nvGrpSpPr>
            <p:cNvPr id="13" name="Group 21"/>
            <p:cNvGrpSpPr>
              <a:grpSpLocks/>
            </p:cNvGrpSpPr>
            <p:nvPr userDrawn="1"/>
          </p:nvGrpSpPr>
          <p:grpSpPr bwMode="auto">
            <a:xfrm rot="-6691250">
              <a:off x="3643" y="129"/>
              <a:ext cx="356" cy="608"/>
              <a:chOff x="1727" y="866"/>
              <a:chExt cx="129" cy="157"/>
            </a:xfrm>
          </p:grpSpPr>
          <p:sp>
            <p:nvSpPr>
              <p:cNvPr id="33" name="Freeform 22"/>
              <p:cNvSpPr>
                <a:spLocks/>
              </p:cNvSpPr>
              <p:nvPr userDrawn="1"/>
            </p:nvSpPr>
            <p:spPr bwMode="ltGray">
              <a:xfrm>
                <a:off x="1728"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4" name="Freeform 23"/>
              <p:cNvSpPr>
                <a:spLocks/>
              </p:cNvSpPr>
              <p:nvPr userDrawn="1"/>
            </p:nvSpPr>
            <p:spPr bwMode="ltGray">
              <a:xfrm>
                <a:off x="1787"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5" name="Freeform 24"/>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zh-CN" altLang="en-US">
                  <a:latin typeface="Arial" charset="0"/>
                </a:endParaRPr>
              </a:p>
            </p:txBody>
          </p:sp>
        </p:grpSp>
        <p:grpSp>
          <p:nvGrpSpPr>
            <p:cNvPr id="14" name="Group 25"/>
            <p:cNvGrpSpPr>
              <a:grpSpLocks/>
            </p:cNvGrpSpPr>
            <p:nvPr userDrawn="1"/>
          </p:nvGrpSpPr>
          <p:grpSpPr bwMode="auto">
            <a:xfrm rot="8524840">
              <a:off x="673" y="3302"/>
              <a:ext cx="500" cy="504"/>
              <a:chOff x="1727" y="866"/>
              <a:chExt cx="129" cy="157"/>
            </a:xfrm>
          </p:grpSpPr>
          <p:sp>
            <p:nvSpPr>
              <p:cNvPr id="30" name="Freeform 26"/>
              <p:cNvSpPr>
                <a:spLocks/>
              </p:cNvSpPr>
              <p:nvPr userDrawn="1"/>
            </p:nvSpPr>
            <p:spPr bwMode="ltGray">
              <a:xfrm>
                <a:off x="1727" y="867"/>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1" name="Freeform 27"/>
              <p:cNvSpPr>
                <a:spLocks/>
              </p:cNvSpPr>
              <p:nvPr userDrawn="1"/>
            </p:nvSpPr>
            <p:spPr bwMode="ltGray">
              <a:xfrm>
                <a:off x="1786" y="895"/>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2" name="Freeform 28"/>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zh-CN" altLang="en-US">
                  <a:latin typeface="Arial" charset="0"/>
                </a:endParaRPr>
              </a:p>
            </p:txBody>
          </p:sp>
        </p:grpSp>
        <p:grpSp>
          <p:nvGrpSpPr>
            <p:cNvPr id="15" name="Group 29"/>
            <p:cNvGrpSpPr>
              <a:grpSpLocks/>
            </p:cNvGrpSpPr>
            <p:nvPr userDrawn="1"/>
          </p:nvGrpSpPr>
          <p:grpSpPr bwMode="auto">
            <a:xfrm rot="4106450" flipH="1">
              <a:off x="404" y="272"/>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zh-CN" altLang="en-US">
                  <a:latin typeface="Arial" charset="0"/>
                </a:endParaRPr>
              </a:p>
            </p:txBody>
          </p:sp>
        </p:grpSp>
        <p:grpSp>
          <p:nvGrpSpPr>
            <p:cNvPr id="16" name="Group 33"/>
            <p:cNvGrpSpPr>
              <a:grpSpLocks/>
            </p:cNvGrpSpPr>
            <p:nvPr userDrawn="1"/>
          </p:nvGrpSpPr>
          <p:grpSpPr bwMode="auto">
            <a:xfrm rot="10015322" flipH="1">
              <a:off x="4614"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zh-CN" altLang="en-US">
                  <a:latin typeface="Arial" charset="0"/>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grpSp>
      <p:sp>
        <p:nvSpPr>
          <p:cNvPr id="364591" name="Rectangle 47"/>
          <p:cNvSpPr>
            <a:spLocks noGrp="1" noChangeArrowheads="1"/>
          </p:cNvSpPr>
          <p:nvPr>
            <p:ph type="ctrTitle"/>
          </p:nvPr>
        </p:nvSpPr>
        <p:spPr>
          <a:xfrm>
            <a:off x="2455863" y="596900"/>
            <a:ext cx="6192837" cy="3581400"/>
          </a:xfrm>
        </p:spPr>
        <p:txBody>
          <a:bodyPr/>
          <a:lstStyle>
            <a:lvl1pPr>
              <a:defRPr sz="5200" b="1"/>
            </a:lvl1pPr>
          </a:lstStyle>
          <a:p>
            <a:r>
              <a:rPr lang="zh-CN" altLang="en-US"/>
              <a:t>单击此处编辑母版标题样式</a:t>
            </a:r>
          </a:p>
        </p:txBody>
      </p:sp>
      <p:sp>
        <p:nvSpPr>
          <p:cNvPr id="36459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zh-CN" altLang="en-US"/>
              <a:t>单击此处编辑母版副标题样式</a:t>
            </a:r>
          </a:p>
        </p:txBody>
      </p:sp>
      <p:sp>
        <p:nvSpPr>
          <p:cNvPr id="46" name="Rectangle 44"/>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ltLang="zh-CN"/>
          </a:p>
        </p:txBody>
      </p:sp>
      <p:sp>
        <p:nvSpPr>
          <p:cNvPr id="47" name="Rectangle 45"/>
          <p:cNvSpPr>
            <a:spLocks noGrp="1" noChangeArrowheads="1"/>
          </p:cNvSpPr>
          <p:nvPr>
            <p:ph type="ftr" sz="quarter" idx="11"/>
          </p:nvPr>
        </p:nvSpPr>
        <p:spPr/>
        <p:txBody>
          <a:bodyPr/>
          <a:lstStyle>
            <a:lvl1pPr>
              <a:defRPr smtClean="0"/>
            </a:lvl1pPr>
          </a:lstStyle>
          <a:p>
            <a:pPr>
              <a:defRPr/>
            </a:pPr>
            <a:endParaRPr lang="en-US" altLang="zh-CN"/>
          </a:p>
        </p:txBody>
      </p:sp>
      <p:sp>
        <p:nvSpPr>
          <p:cNvPr id="48" name="Rectangle 46"/>
          <p:cNvSpPr>
            <a:spLocks noGrp="1" noChangeArrowheads="1"/>
          </p:cNvSpPr>
          <p:nvPr>
            <p:ph type="sldNum" sz="quarter" idx="12"/>
          </p:nvPr>
        </p:nvSpPr>
        <p:spPr/>
        <p:txBody>
          <a:bodyPr/>
          <a:lstStyle>
            <a:lvl1pPr>
              <a:defRPr smtClean="0"/>
            </a:lvl1pPr>
          </a:lstStyle>
          <a:p>
            <a:pPr>
              <a:defRPr/>
            </a:pPr>
            <a:fld id="{E30DFD9B-6BF3-46EB-89B0-4AA50B884117}" type="slidenum">
              <a:rPr lang="en-US" altLang="zh-CN"/>
              <a:pPr>
                <a:defRPr/>
              </a:pPr>
              <a:t>‹#›</a:t>
            </a:fld>
            <a:endParaRPr lang="en-US" altLang="zh-CN"/>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695DF84A-9719-485C-8833-7D49775CA1E8}" type="slidenum">
              <a:rPr lang="en-US" altLang="zh-CN"/>
              <a:pPr>
                <a:defRPr/>
              </a:pPr>
              <a:t>‹#›</a:t>
            </a:fld>
            <a:endParaRPr lang="en-US" altLang="zh-CN"/>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702BC2F7-4044-47C0-B66C-4052BFA85DE6}" type="slidenum">
              <a:rPr lang="en-US" altLang="zh-CN"/>
              <a:pPr>
                <a:defRPr/>
              </a:pPr>
              <a:t>‹#›</a:t>
            </a:fld>
            <a:endParaRPr lang="en-US" altLang="zh-CN"/>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2E486E26-4AF0-411C-AF47-EAA83E43786D}" type="slidenum">
              <a:rPr lang="en-US" altLang="zh-CN"/>
              <a:pPr>
                <a:defRPr/>
              </a:pPr>
              <a:t>‹#›</a:t>
            </a:fld>
            <a:endParaRPr lang="en-US" altLang="zh-CN"/>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9"/>
          <p:cNvSpPr>
            <a:spLocks noGrp="1" noChangeArrowheads="1"/>
          </p:cNvSpPr>
          <p:nvPr>
            <p:ph type="sldNum" sz="quarter" idx="12"/>
          </p:nvPr>
        </p:nvSpPr>
        <p:spPr>
          <a:ln/>
        </p:spPr>
        <p:txBody>
          <a:bodyPr/>
          <a:lstStyle>
            <a:lvl1pPr>
              <a:defRPr/>
            </a:lvl1pPr>
          </a:lstStyle>
          <a:p>
            <a:pPr>
              <a:defRPr/>
            </a:pPr>
            <a:fld id="{42371D9C-2E08-415A-A1A7-FFB6C2079B8F}" type="slidenum">
              <a:rPr lang="en-US" altLang="zh-CN"/>
              <a:pPr>
                <a:defRPr/>
              </a:pPr>
              <a:t>‹#›</a:t>
            </a:fld>
            <a:endParaRPr lang="en-US" altLang="zh-CN"/>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9"/>
          <p:cNvSpPr>
            <a:spLocks noGrp="1" noChangeArrowheads="1"/>
          </p:cNvSpPr>
          <p:nvPr>
            <p:ph type="sldNum" sz="quarter" idx="12"/>
          </p:nvPr>
        </p:nvSpPr>
        <p:spPr>
          <a:ln/>
        </p:spPr>
        <p:txBody>
          <a:bodyPr/>
          <a:lstStyle>
            <a:lvl1pPr>
              <a:defRPr/>
            </a:lvl1pPr>
          </a:lstStyle>
          <a:p>
            <a:pPr>
              <a:defRPr/>
            </a:pPr>
            <a:fld id="{4C3C63D8-E16F-4214-86E3-F4E50EE7E920}" type="slidenum">
              <a:rPr lang="en-US" altLang="zh-CN"/>
              <a:pPr>
                <a:defRPr/>
              </a:pPr>
              <a:t>‹#›</a:t>
            </a:fld>
            <a:endParaRPr lang="en-US" altLang="zh-CN"/>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49"/>
          <p:cNvSpPr>
            <a:spLocks noGrp="1" noChangeArrowheads="1"/>
          </p:cNvSpPr>
          <p:nvPr>
            <p:ph type="sldNum" sz="quarter" idx="12"/>
          </p:nvPr>
        </p:nvSpPr>
        <p:spPr>
          <a:ln/>
        </p:spPr>
        <p:txBody>
          <a:bodyPr/>
          <a:lstStyle>
            <a:lvl1pPr>
              <a:defRPr/>
            </a:lvl1pPr>
          </a:lstStyle>
          <a:p>
            <a:pPr>
              <a:defRPr/>
            </a:pPr>
            <a:fld id="{348EB5E1-84C9-4C38-8E23-01C59C92A940}" type="slidenum">
              <a:rPr lang="en-US" altLang="zh-CN"/>
              <a:pPr>
                <a:defRPr/>
              </a:pPr>
              <a:t>‹#›</a:t>
            </a:fld>
            <a:endParaRPr lang="en-US" altLang="zh-CN"/>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BCFF4770-C24F-4931-8991-7D48A5F69B9A}"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1ABFB516-BF0E-46ED-B158-07501CBAF9F8}" type="slidenum">
              <a:rPr lang="en-US" altLang="zh-CN"/>
              <a:pPr>
                <a:defRPr/>
              </a:pPr>
              <a:t>‹#›</a:t>
            </a:fld>
            <a:endParaRPr lang="en-US" altLang="zh-CN"/>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26D4A29F-AF29-4460-B210-A89AED888F07}" type="slidenum">
              <a:rPr lang="en-US" altLang="zh-CN"/>
              <a:pPr>
                <a:defRPr/>
              </a:pPr>
              <a:t>‹#›</a:t>
            </a:fld>
            <a:endParaRPr lang="en-US" altLang="zh-CN"/>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C35AA3B8-529D-4E51-B3E4-8A688AB1D5BB}" type="slidenum">
              <a:rPr lang="en-US" altLang="zh-CN"/>
              <a:pPr>
                <a:defRPr/>
              </a:pPr>
              <a:t>‹#›</a:t>
            </a:fld>
            <a:endParaRPr lang="en-US" altLang="zh-CN"/>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6225" y="103188"/>
            <a:ext cx="2060575" cy="59531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2913" y="103188"/>
            <a:ext cx="6030912" cy="59531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25F4E1C9-A5E4-4938-9D3C-C5E0BF405CF4}" type="slidenum">
              <a:rPr lang="en-US" altLang="zh-CN"/>
              <a:pPr>
                <a:defRPr/>
              </a:pPr>
              <a:t>‹#›</a:t>
            </a:fld>
            <a:endParaRPr lang="en-US" altLang="zh-CN"/>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328613" y="2132013"/>
            <a:ext cx="8839200" cy="4725987"/>
            <a:chOff x="207" y="1343"/>
            <a:chExt cx="5568" cy="2977"/>
          </a:xfrm>
        </p:grpSpPr>
        <p:sp>
          <p:nvSpPr>
            <p:cNvPr id="5" name="Freeform 3"/>
            <p:cNvSpPr>
              <a:spLocks/>
            </p:cNvSpPr>
            <p:nvPr/>
          </p:nvSpPr>
          <p:spPr bwMode="auto">
            <a:xfrm>
              <a:off x="207" y="2024"/>
              <a:ext cx="5558" cy="2296"/>
            </a:xfrm>
            <a:custGeom>
              <a:avLst/>
              <a:gdLst/>
              <a:ahLst/>
              <a:cxnLst>
                <a:cxn ang="0">
                  <a:pos x="5557" y="0"/>
                </a:cxn>
                <a:cxn ang="0">
                  <a:pos x="0" y="0"/>
                </a:cxn>
                <a:cxn ang="0">
                  <a:pos x="0" y="2295"/>
                </a:cxn>
              </a:cxnLst>
              <a:rect l="0" t="0" r="r" b="b"/>
              <a:pathLst>
                <a:path w="5558" h="2296">
                  <a:moveTo>
                    <a:pt x="5557" y="0"/>
                  </a:moveTo>
                  <a:lnTo>
                    <a:pt x="0" y="0"/>
                  </a:lnTo>
                  <a:lnTo>
                    <a:pt x="0" y="2295"/>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zh-CN" altLang="en-US">
                <a:latin typeface="Arial" charset="0"/>
              </a:endParaRPr>
            </a:p>
          </p:txBody>
        </p:sp>
        <p:sp>
          <p:nvSpPr>
            <p:cNvPr id="6" name="Freeform 4"/>
            <p:cNvSpPr>
              <a:spLocks/>
            </p:cNvSpPr>
            <p:nvPr/>
          </p:nvSpPr>
          <p:spPr bwMode="auto">
            <a:xfrm>
              <a:off x="207" y="1343"/>
              <a:ext cx="5568" cy="2977"/>
            </a:xfrm>
            <a:custGeom>
              <a:avLst/>
              <a:gdLst/>
              <a:ahLst/>
              <a:cxnLst>
                <a:cxn ang="0">
                  <a:pos x="436" y="2976"/>
                </a:cxn>
                <a:cxn ang="0">
                  <a:pos x="435" y="0"/>
                </a:cxn>
                <a:cxn ang="0">
                  <a:pos x="0" y="0"/>
                </a:cxn>
                <a:cxn ang="0">
                  <a:pos x="0" y="486"/>
                </a:cxn>
                <a:cxn ang="0">
                  <a:pos x="5567" y="486"/>
                </a:cxn>
              </a:cxnLst>
              <a:rect l="0" t="0" r="r" b="b"/>
              <a:pathLst>
                <a:path w="5568" h="2977">
                  <a:moveTo>
                    <a:pt x="436" y="2976"/>
                  </a:moveTo>
                  <a:lnTo>
                    <a:pt x="435" y="0"/>
                  </a:lnTo>
                  <a:lnTo>
                    <a:pt x="0" y="0"/>
                  </a:lnTo>
                  <a:lnTo>
                    <a:pt x="0" y="486"/>
                  </a:lnTo>
                  <a:lnTo>
                    <a:pt x="5567" y="486"/>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zh-CN" altLang="en-US">
                <a:latin typeface="Arial" charset="0"/>
              </a:endParaRPr>
            </a:p>
          </p:txBody>
        </p:sp>
      </p:grpSp>
      <p:sp>
        <p:nvSpPr>
          <p:cNvPr id="388101" name="Rectangle 5"/>
          <p:cNvSpPr>
            <a:spLocks noGrp="1" noChangeArrowheads="1"/>
          </p:cNvSpPr>
          <p:nvPr>
            <p:ph type="ctrTitle" sz="quarter"/>
          </p:nvPr>
        </p:nvSpPr>
        <p:spPr>
          <a:xfrm>
            <a:off x="1219200" y="1447800"/>
            <a:ext cx="7772400" cy="1143000"/>
          </a:xfrm>
        </p:spPr>
        <p:txBody>
          <a:bodyPr/>
          <a:lstStyle>
            <a:lvl1pPr algn="ctr">
              <a:defRPr/>
            </a:lvl1pPr>
          </a:lstStyle>
          <a:p>
            <a:r>
              <a:rPr lang="zh-CN" altLang="en-US"/>
              <a:t>单击此处编辑母版标题样式</a:t>
            </a:r>
          </a:p>
        </p:txBody>
      </p:sp>
      <p:sp>
        <p:nvSpPr>
          <p:cNvPr id="388102" name="Rectangle 6"/>
          <p:cNvSpPr>
            <a:spLocks noGrp="1" noChangeArrowheads="1"/>
          </p:cNvSpPr>
          <p:nvPr>
            <p:ph type="subTitle" sz="quarter" idx="1"/>
          </p:nvPr>
        </p:nvSpPr>
        <p:spPr>
          <a:xfrm>
            <a:off x="1905000" y="3886200"/>
            <a:ext cx="6400800" cy="1752600"/>
          </a:xfrm>
        </p:spPr>
        <p:txBody>
          <a:bodyPr/>
          <a:lstStyle>
            <a:lvl1pPr marL="0" indent="0" algn="ctr">
              <a:buFontTx/>
              <a:buNone/>
              <a:defRPr/>
            </a:lvl1pPr>
          </a:lstStyle>
          <a:p>
            <a:r>
              <a:rPr lang="zh-CN" altLang="en-US"/>
              <a:t>单击此处编辑母版副标题样式</a:t>
            </a:r>
          </a:p>
        </p:txBody>
      </p:sp>
      <p:sp>
        <p:nvSpPr>
          <p:cNvPr id="7" name="Rectangle 7"/>
          <p:cNvSpPr>
            <a:spLocks noGrp="1" noChangeArrowheads="1"/>
          </p:cNvSpPr>
          <p:nvPr>
            <p:ph type="dt" sz="quarter" idx="10"/>
          </p:nvPr>
        </p:nvSpPr>
        <p:spPr/>
        <p:txBody>
          <a:bodyPr/>
          <a:lstStyle>
            <a:lvl1pPr>
              <a:defRPr smtClean="0">
                <a:solidFill>
                  <a:srgbClr val="FFFFFF"/>
                </a:solidFill>
              </a:defRPr>
            </a:lvl1pPr>
          </a:lstStyle>
          <a:p>
            <a:pPr>
              <a:defRPr/>
            </a:pPr>
            <a:endParaRPr lang="en-US" altLang="zh-CN"/>
          </a:p>
        </p:txBody>
      </p:sp>
      <p:sp>
        <p:nvSpPr>
          <p:cNvPr id="8" name="Rectangle 8"/>
          <p:cNvSpPr>
            <a:spLocks noGrp="1" noChangeArrowheads="1"/>
          </p:cNvSpPr>
          <p:nvPr>
            <p:ph type="ftr" sz="quarter" idx="11"/>
          </p:nvPr>
        </p:nvSpPr>
        <p:spPr/>
        <p:txBody>
          <a:bodyPr/>
          <a:lstStyle>
            <a:lvl1pPr>
              <a:defRPr smtClean="0">
                <a:solidFill>
                  <a:srgbClr val="FFFFFF"/>
                </a:solidFill>
              </a:defRPr>
            </a:lvl1pPr>
          </a:lstStyle>
          <a:p>
            <a:pPr>
              <a:defRPr/>
            </a:pPr>
            <a:endParaRPr lang="en-US" altLang="zh-CN"/>
          </a:p>
        </p:txBody>
      </p:sp>
      <p:sp>
        <p:nvSpPr>
          <p:cNvPr id="9" name="Rectangle 9"/>
          <p:cNvSpPr>
            <a:spLocks noGrp="1" noChangeArrowheads="1"/>
          </p:cNvSpPr>
          <p:nvPr>
            <p:ph type="sldNum" sz="quarter" idx="12"/>
          </p:nvPr>
        </p:nvSpPr>
        <p:spPr/>
        <p:txBody>
          <a:bodyPr/>
          <a:lstStyle>
            <a:lvl1pPr>
              <a:defRPr smtClean="0">
                <a:solidFill>
                  <a:srgbClr val="FFFFFF"/>
                </a:solidFill>
              </a:defRPr>
            </a:lvl1pPr>
          </a:lstStyle>
          <a:p>
            <a:pPr>
              <a:defRPr/>
            </a:pPr>
            <a:fld id="{E0CDC918-BEE7-408B-ACDA-F43C57625A23}" type="slidenum">
              <a:rPr lang="en-US" altLang="zh-CN"/>
              <a:pPr>
                <a:defRPr/>
              </a:pPr>
              <a:t>‹#›</a:t>
            </a:fld>
            <a:endParaRPr lang="en-US" altLang="zh-CN"/>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9"/>
          <p:cNvSpPr>
            <a:spLocks noGrp="1" noChangeArrowheads="1"/>
          </p:cNvSpPr>
          <p:nvPr>
            <p:ph type="sldNum" sz="quarter" idx="12"/>
          </p:nvPr>
        </p:nvSpPr>
        <p:spPr>
          <a:ln/>
        </p:spPr>
        <p:txBody>
          <a:bodyPr/>
          <a:lstStyle>
            <a:lvl1pPr>
              <a:defRPr/>
            </a:lvl1pPr>
          </a:lstStyle>
          <a:p>
            <a:pPr>
              <a:defRPr/>
            </a:pPr>
            <a:fld id="{386B0230-A144-43CD-BBAE-F28CE9DFE860}" type="slidenum">
              <a:rPr lang="en-US" altLang="zh-CN"/>
              <a:pPr>
                <a:defRPr/>
              </a:pPr>
              <a:t>‹#›</a:t>
            </a:fld>
            <a:endParaRPr lang="en-US" altLang="zh-CN"/>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9"/>
          <p:cNvSpPr>
            <a:spLocks noGrp="1" noChangeArrowheads="1"/>
          </p:cNvSpPr>
          <p:nvPr>
            <p:ph type="sldNum" sz="quarter" idx="12"/>
          </p:nvPr>
        </p:nvSpPr>
        <p:spPr>
          <a:ln/>
        </p:spPr>
        <p:txBody>
          <a:bodyPr/>
          <a:lstStyle>
            <a:lvl1pPr>
              <a:defRPr/>
            </a:lvl1pPr>
          </a:lstStyle>
          <a:p>
            <a:pPr>
              <a:defRPr/>
            </a:pPr>
            <a:fld id="{38E1F5AC-6CB4-4058-A3FD-6424CB375624}" type="slidenum">
              <a:rPr lang="en-US" altLang="zh-CN"/>
              <a:pPr>
                <a:defRPr/>
              </a:pPr>
              <a:t>‹#›</a:t>
            </a:fld>
            <a:endParaRPr lang="en-US" altLang="zh-CN"/>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1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8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9"/>
          <p:cNvSpPr>
            <a:spLocks noGrp="1" noChangeArrowheads="1"/>
          </p:cNvSpPr>
          <p:nvPr>
            <p:ph type="sldNum" sz="quarter" idx="12"/>
          </p:nvPr>
        </p:nvSpPr>
        <p:spPr>
          <a:ln/>
        </p:spPr>
        <p:txBody>
          <a:bodyPr/>
          <a:lstStyle>
            <a:lvl1pPr>
              <a:defRPr/>
            </a:lvl1pPr>
          </a:lstStyle>
          <a:p>
            <a:pPr>
              <a:defRPr/>
            </a:pPr>
            <a:fld id="{043083EB-1FA8-4802-B14E-6C14AFB105F6}" type="slidenum">
              <a:rPr lang="en-US" altLang="zh-CN"/>
              <a:pPr>
                <a:defRPr/>
              </a:pPr>
              <a:t>‹#›</a:t>
            </a:fld>
            <a:endParaRPr lang="en-US" altLang="zh-CN"/>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9"/>
          <p:cNvSpPr>
            <a:spLocks noGrp="1" noChangeArrowheads="1"/>
          </p:cNvSpPr>
          <p:nvPr>
            <p:ph type="sldNum" sz="quarter" idx="12"/>
          </p:nvPr>
        </p:nvSpPr>
        <p:spPr>
          <a:ln/>
        </p:spPr>
        <p:txBody>
          <a:bodyPr/>
          <a:lstStyle>
            <a:lvl1pPr>
              <a:defRPr/>
            </a:lvl1pPr>
          </a:lstStyle>
          <a:p>
            <a:pPr>
              <a:defRPr/>
            </a:pPr>
            <a:fld id="{CD303B1C-1A21-4B68-8ADA-F9B7C2FBF77C}" type="slidenum">
              <a:rPr lang="en-US" altLang="zh-CN"/>
              <a:pPr>
                <a:defRPr/>
              </a:pPr>
              <a:t>‹#›</a:t>
            </a:fld>
            <a:endParaRPr lang="en-US" altLang="zh-CN"/>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9"/>
          <p:cNvSpPr>
            <a:spLocks noGrp="1" noChangeArrowheads="1"/>
          </p:cNvSpPr>
          <p:nvPr>
            <p:ph type="sldNum" sz="quarter" idx="12"/>
          </p:nvPr>
        </p:nvSpPr>
        <p:spPr>
          <a:ln/>
        </p:spPr>
        <p:txBody>
          <a:bodyPr/>
          <a:lstStyle>
            <a:lvl1pPr>
              <a:defRPr/>
            </a:lvl1pPr>
          </a:lstStyle>
          <a:p>
            <a:pPr>
              <a:defRPr/>
            </a:pPr>
            <a:fld id="{313F3315-B5CE-4898-AFEA-7A1427DB08F3}" type="slidenum">
              <a:rPr lang="en-US" altLang="zh-CN"/>
              <a:pPr>
                <a:defRPr/>
              </a:pPr>
              <a:t>‹#›</a:t>
            </a:fld>
            <a:endParaRPr lang="en-US" altLang="zh-CN"/>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9"/>
          <p:cNvSpPr>
            <a:spLocks noGrp="1" noChangeArrowheads="1"/>
          </p:cNvSpPr>
          <p:nvPr>
            <p:ph type="sldNum" sz="quarter" idx="12"/>
          </p:nvPr>
        </p:nvSpPr>
        <p:spPr>
          <a:ln/>
        </p:spPr>
        <p:txBody>
          <a:bodyPr/>
          <a:lstStyle>
            <a:lvl1pPr>
              <a:defRPr/>
            </a:lvl1pPr>
          </a:lstStyle>
          <a:p>
            <a:pPr>
              <a:defRPr/>
            </a:pPr>
            <a:fld id="{42B1A4D7-C9CB-43B1-B599-0C01AEE2A799}"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04BD2D0-EC62-4464-8F38-7885107E7233}" type="slidenum">
              <a:rPr lang="en-US" altLang="zh-CN"/>
              <a:pPr>
                <a:defRPr/>
              </a:pPr>
              <a:t>‹#›</a:t>
            </a:fld>
            <a:endParaRPr lang="en-US" altLang="zh-CN"/>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9"/>
          <p:cNvSpPr>
            <a:spLocks noGrp="1" noChangeArrowheads="1"/>
          </p:cNvSpPr>
          <p:nvPr>
            <p:ph type="sldNum" sz="quarter" idx="12"/>
          </p:nvPr>
        </p:nvSpPr>
        <p:spPr>
          <a:ln/>
        </p:spPr>
        <p:txBody>
          <a:bodyPr/>
          <a:lstStyle>
            <a:lvl1pPr>
              <a:defRPr/>
            </a:lvl1pPr>
          </a:lstStyle>
          <a:p>
            <a:pPr>
              <a:defRPr/>
            </a:pPr>
            <a:fld id="{B473AACE-257F-46C5-86D8-56444DEF3EA2}" type="slidenum">
              <a:rPr lang="en-US" altLang="zh-CN"/>
              <a:pPr>
                <a:defRPr/>
              </a:pPr>
              <a:t>‹#›</a:t>
            </a:fld>
            <a:endParaRPr lang="en-US" altLang="zh-CN"/>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9"/>
          <p:cNvSpPr>
            <a:spLocks noGrp="1" noChangeArrowheads="1"/>
          </p:cNvSpPr>
          <p:nvPr>
            <p:ph type="sldNum" sz="quarter" idx="12"/>
          </p:nvPr>
        </p:nvSpPr>
        <p:spPr>
          <a:ln/>
        </p:spPr>
        <p:txBody>
          <a:bodyPr/>
          <a:lstStyle>
            <a:lvl1pPr>
              <a:defRPr/>
            </a:lvl1pPr>
          </a:lstStyle>
          <a:p>
            <a:pPr>
              <a:defRPr/>
            </a:pPr>
            <a:fld id="{C65A4A39-1183-474B-9861-5C76B8E6E171}" type="slidenum">
              <a:rPr lang="en-US" altLang="zh-CN"/>
              <a:pPr>
                <a:defRPr/>
              </a:pPr>
              <a:t>‹#›</a:t>
            </a:fld>
            <a:endParaRPr lang="en-US" altLang="zh-CN"/>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9"/>
          <p:cNvSpPr>
            <a:spLocks noGrp="1" noChangeArrowheads="1"/>
          </p:cNvSpPr>
          <p:nvPr>
            <p:ph type="sldNum" sz="quarter" idx="12"/>
          </p:nvPr>
        </p:nvSpPr>
        <p:spPr>
          <a:ln/>
        </p:spPr>
        <p:txBody>
          <a:bodyPr/>
          <a:lstStyle>
            <a:lvl1pPr>
              <a:defRPr/>
            </a:lvl1pPr>
          </a:lstStyle>
          <a:p>
            <a:pPr>
              <a:defRPr/>
            </a:pPr>
            <a:fld id="{DB93ECFD-C8F1-4DC7-B091-23DA57B22627}" type="slidenum">
              <a:rPr lang="en-US" altLang="zh-CN"/>
              <a:pPr>
                <a:defRPr/>
              </a:pPr>
              <a:t>‹#›</a:t>
            </a:fld>
            <a:endParaRPr lang="en-US" altLang="zh-CN"/>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48500" y="209550"/>
            <a:ext cx="1943100" cy="58864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19200" y="209550"/>
            <a:ext cx="5676900" cy="5886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9"/>
          <p:cNvSpPr>
            <a:spLocks noGrp="1" noChangeArrowheads="1"/>
          </p:cNvSpPr>
          <p:nvPr>
            <p:ph type="sldNum" sz="quarter" idx="12"/>
          </p:nvPr>
        </p:nvSpPr>
        <p:spPr>
          <a:ln/>
        </p:spPr>
        <p:txBody>
          <a:bodyPr/>
          <a:lstStyle>
            <a:lvl1pPr>
              <a:defRPr/>
            </a:lvl1pPr>
          </a:lstStyle>
          <a:p>
            <a:pPr>
              <a:defRPr/>
            </a:pPr>
            <a:fld id="{C3C0657D-6BBB-4C79-9E2B-BE94F4282F0D}" type="slidenum">
              <a:rPr lang="en-US" altLang="zh-CN"/>
              <a:pPr>
                <a:defRPr/>
              </a:pPr>
              <a:t>‹#›</a:t>
            </a:fld>
            <a:endParaRPr lang="en-US" altLang="zh-CN"/>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zh-CN" altLang="en-US">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zh-CN" altLang="en-US">
              <a:latin typeface="Arial" charset="0"/>
            </a:endParaRPr>
          </a:p>
        </p:txBody>
      </p:sp>
      <p:sp>
        <p:nvSpPr>
          <p:cNvPr id="454659" name="Rectangle 3"/>
          <p:cNvSpPr>
            <a:spLocks noGrp="1" noChangeArrowheads="1"/>
          </p:cNvSpPr>
          <p:nvPr>
            <p:ph type="ctrTitle"/>
          </p:nvPr>
        </p:nvSpPr>
        <p:spPr>
          <a:xfrm>
            <a:off x="315913" y="466725"/>
            <a:ext cx="6781800" cy="2133600"/>
          </a:xfrm>
        </p:spPr>
        <p:txBody>
          <a:bodyPr/>
          <a:lstStyle>
            <a:lvl1pPr algn="r">
              <a:defRPr sz="4800"/>
            </a:lvl1pPr>
          </a:lstStyle>
          <a:p>
            <a:r>
              <a:rPr lang="zh-CN" altLang="en-US"/>
              <a:t>单击此处编辑母版标题样式</a:t>
            </a:r>
          </a:p>
        </p:txBody>
      </p:sp>
      <p:sp>
        <p:nvSpPr>
          <p:cNvPr id="4546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zh-CN" altLang="en-US"/>
              <a:t>单击此处编辑母版副标题样式</a:t>
            </a:r>
          </a:p>
        </p:txBody>
      </p:sp>
      <p:sp>
        <p:nvSpPr>
          <p:cNvPr id="38" name="Rectangle 5"/>
          <p:cNvSpPr>
            <a:spLocks noGrp="1" noChangeArrowheads="1"/>
          </p:cNvSpPr>
          <p:nvPr>
            <p:ph type="dt" sz="half" idx="10"/>
          </p:nvPr>
        </p:nvSpPr>
        <p:spPr/>
        <p:txBody>
          <a:bodyPr/>
          <a:lstStyle>
            <a:lvl1pPr>
              <a:defRPr smtClean="0"/>
            </a:lvl1pPr>
          </a:lstStyle>
          <a:p>
            <a:pPr>
              <a:defRPr/>
            </a:pPr>
            <a:endParaRPr lang="en-US" altLang="zh-CN"/>
          </a:p>
        </p:txBody>
      </p:sp>
      <p:sp>
        <p:nvSpPr>
          <p:cNvPr id="39" name="Rectangle 6"/>
          <p:cNvSpPr>
            <a:spLocks noGrp="1" noChangeArrowheads="1"/>
          </p:cNvSpPr>
          <p:nvPr>
            <p:ph type="ftr" sz="quarter" idx="11"/>
          </p:nvPr>
        </p:nvSpPr>
        <p:spPr/>
        <p:txBody>
          <a:bodyPr/>
          <a:lstStyle>
            <a:lvl1pPr>
              <a:defRPr smtClean="0"/>
            </a:lvl1pPr>
          </a:lstStyle>
          <a:p>
            <a:pPr>
              <a:defRPr/>
            </a:pPr>
            <a:endParaRPr lang="en-US" altLang="zh-CN"/>
          </a:p>
        </p:txBody>
      </p:sp>
      <p:sp>
        <p:nvSpPr>
          <p:cNvPr id="40" name="Rectangle 7"/>
          <p:cNvSpPr>
            <a:spLocks noGrp="1" noChangeArrowheads="1"/>
          </p:cNvSpPr>
          <p:nvPr>
            <p:ph type="sldNum" sz="quarter" idx="12"/>
          </p:nvPr>
        </p:nvSpPr>
        <p:spPr/>
        <p:txBody>
          <a:bodyPr/>
          <a:lstStyle>
            <a:lvl1pPr>
              <a:defRPr smtClean="0"/>
            </a:lvl1pPr>
          </a:lstStyle>
          <a:p>
            <a:pPr>
              <a:defRPr/>
            </a:pPr>
            <a:fld id="{4E21DA11-3C8D-46AB-88AD-CDD124DDDE02}" type="slidenum">
              <a:rPr lang="en-US" altLang="zh-CN"/>
              <a:pPr>
                <a:defRPr/>
              </a:pPr>
              <a:t>‹#›</a:t>
            </a:fld>
            <a:endParaRPr lang="en-US" altLang="zh-CN"/>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1A6D7FD-1555-4621-8924-F893F05C8BEC}" type="slidenum">
              <a:rPr lang="en-US" altLang="zh-CN"/>
              <a:pPr>
                <a:defRPr/>
              </a:pPr>
              <a:t>‹#›</a:t>
            </a:fld>
            <a:endParaRPr lang="en-US" altLang="zh-CN"/>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E6278E8F-9F55-46EE-8EF7-E935300D76A3}" type="slidenum">
              <a:rPr lang="en-US" altLang="zh-CN"/>
              <a:pPr>
                <a:defRPr/>
              </a:pPr>
              <a:t>‹#›</a:t>
            </a:fld>
            <a:endParaRPr lang="en-US" altLang="zh-CN"/>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A00BDA75-22DF-42FA-A824-9410E6C43E0E}" type="slidenum">
              <a:rPr lang="en-US" altLang="zh-CN"/>
              <a:pPr>
                <a:defRPr/>
              </a:pPr>
              <a:t>‹#›</a:t>
            </a:fld>
            <a:endParaRPr lang="en-US" altLang="zh-CN"/>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ECA201BB-F61B-46EC-BC13-C0998D8AE2F0}" type="slidenum">
              <a:rPr lang="en-US" altLang="zh-CN"/>
              <a:pPr>
                <a:defRPr/>
              </a:pPr>
              <a:t>‹#›</a:t>
            </a:fld>
            <a:endParaRPr lang="en-US" altLang="zh-CN"/>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6D840C51-9086-4369-9F07-969BC75EADBB}"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6B99CE8D-4F79-4CAE-B967-66A2FFE773AD}" type="slidenum">
              <a:rPr lang="en-US" altLang="zh-CN"/>
              <a:pPr>
                <a:defRPr/>
              </a:pPr>
              <a:t>‹#›</a:t>
            </a:fld>
            <a:endParaRPr lang="en-US" altLang="zh-CN"/>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F56A8FDB-6394-4FCE-A18D-5AC2ABE01C36}" type="slidenum">
              <a:rPr lang="en-US" altLang="zh-CN"/>
              <a:pPr>
                <a:defRPr/>
              </a:pPr>
              <a:t>‹#›</a:t>
            </a:fld>
            <a:endParaRPr lang="en-US" altLang="zh-CN"/>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40475753-91E1-47FA-A6D5-3734E1916F84}" type="slidenum">
              <a:rPr lang="en-US" altLang="zh-CN"/>
              <a:pPr>
                <a:defRPr/>
              </a:pPr>
              <a:t>‹#›</a:t>
            </a:fld>
            <a:endParaRPr lang="en-US" altLang="zh-CN"/>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80657275-ECDA-4187-A74F-22A1BCAF0702}" type="slidenum">
              <a:rPr lang="en-US" altLang="zh-CN"/>
              <a:pPr>
                <a:defRPr/>
              </a:pPr>
              <a:t>‹#›</a:t>
            </a:fld>
            <a:endParaRPr lang="en-US" altLang="zh-CN"/>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1ABF0D0-7807-48F0-A62C-540C7237329A}" type="slidenum">
              <a:rPr lang="en-US" altLang="zh-CN"/>
              <a:pPr>
                <a:defRPr/>
              </a:pPr>
              <a:t>‹#›</a:t>
            </a:fld>
            <a:endParaRPr lang="en-US" altLang="zh-CN"/>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2238"/>
            <a:ext cx="6019800" cy="6008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1E55CE4-6376-4339-A121-C2C2E5DFCD6E}" type="slidenum">
              <a:rPr lang="en-US" altLang="zh-CN"/>
              <a:pPr>
                <a:defRPr/>
              </a:pPr>
              <a:t>‹#›</a:t>
            </a:fld>
            <a:endParaRPr lang="en-US" altLang="zh-CN"/>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5" name="矩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6" name="矩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7" name="矩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0" name="矩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useBgFill="1">
        <p:nvSpPr>
          <p:cNvPr id="11" name="圆角矩形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useBgFill="1">
        <p:nvSpPr>
          <p:cNvPr id="12" name="圆角矩形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3" name="矩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矩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矩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6" name="矩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zh-CN" altLang="en-US" smtClean="0"/>
              <a:t>单击此处编辑母版标题样式</a:t>
            </a:r>
            <a:endParaRPr lang="en-US"/>
          </a:p>
        </p:txBody>
      </p:sp>
      <p:sp>
        <p:nvSpPr>
          <p:cNvPr id="9" name="副标题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7" name="日期占位符 27"/>
          <p:cNvSpPr>
            <a:spLocks noGrp="1"/>
          </p:cNvSpPr>
          <p:nvPr>
            <p:ph type="dt" sz="half" idx="10"/>
          </p:nvPr>
        </p:nvSpPr>
        <p:spPr>
          <a:xfrm>
            <a:off x="6705600" y="4206875"/>
            <a:ext cx="960438" cy="457200"/>
          </a:xfrm>
        </p:spPr>
        <p:txBody>
          <a:bodyPr/>
          <a:lstStyle>
            <a:lvl1pPr>
              <a:defRPr/>
            </a:lvl1pPr>
          </a:lstStyle>
          <a:p>
            <a:pPr>
              <a:defRPr/>
            </a:pPr>
            <a:endParaRPr lang="en-US" altLang="zh-CN"/>
          </a:p>
        </p:txBody>
      </p:sp>
      <p:sp>
        <p:nvSpPr>
          <p:cNvPr id="18" name="页脚占位符 16"/>
          <p:cNvSpPr>
            <a:spLocks noGrp="1"/>
          </p:cNvSpPr>
          <p:nvPr>
            <p:ph type="ftr" sz="quarter" idx="11"/>
          </p:nvPr>
        </p:nvSpPr>
        <p:spPr>
          <a:xfrm>
            <a:off x="5410200" y="4205288"/>
            <a:ext cx="1295400" cy="457200"/>
          </a:xfrm>
        </p:spPr>
        <p:txBody>
          <a:bodyPr/>
          <a:lstStyle>
            <a:lvl1pPr>
              <a:defRPr/>
            </a:lvl1pPr>
          </a:lstStyle>
          <a:p>
            <a:pPr>
              <a:defRPr/>
            </a:pPr>
            <a:endParaRPr lang="en-US" altLang="zh-CN"/>
          </a:p>
        </p:txBody>
      </p:sp>
      <p:sp>
        <p:nvSpPr>
          <p:cNvPr id="19" name="灯片编号占位符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908FE812-18E1-4D1C-8154-2B2938761607}" type="slidenum">
              <a:rPr lang="en-US" altLang="zh-CN"/>
              <a:pPr>
                <a:defRPr/>
              </a:pPr>
              <a:t>‹#›</a:t>
            </a:fld>
            <a:endParaRPr lang="en-US" altLang="zh-CN"/>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298319A0-A49B-47AD-AC10-8840FE29A216}" type="slidenum">
              <a:rPr lang="en-US" altLang="zh-CN"/>
              <a:pPr>
                <a:defRPr/>
              </a:pPr>
              <a:t>‹#›</a:t>
            </a:fld>
            <a:endParaRPr lang="en-US" altLang="zh-CN"/>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B40C1550-0A55-44DC-AE81-059FE76B0DFA}" type="slidenum">
              <a:rPr lang="en-US" altLang="zh-CN"/>
              <a:pPr>
                <a:defRPr/>
              </a:pPr>
              <a:t>‹#›</a:t>
            </a:fld>
            <a:endParaRPr lang="en-US" altLang="zh-CN"/>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CA6279CE-6B46-40DE-81A3-7AB6391FC6BF}" type="slidenum">
              <a:rPr lang="en-US" altLang="zh-CN"/>
              <a:pPr>
                <a:defRPr/>
              </a:pPr>
              <a:t>‹#›</a:t>
            </a:fld>
            <a:endParaRPr lang="en-US" altLang="zh-CN"/>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lstStyle>
            <a:lvl1pPr>
              <a:defRPr sz="4000" b="0" i="0" cap="none" baseline="0"/>
            </a:lvl1pPr>
          </a:lstStyle>
          <a:p>
            <a:r>
              <a:rPr lang="zh-CN" altLang="en-US" smtClean="0"/>
              <a:t>单击此处编辑母版标题样式</a:t>
            </a:r>
            <a:endParaRPr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25"/>
          <p:cNvSpPr>
            <a:spLocks noGrp="1"/>
          </p:cNvSpPr>
          <p:nvPr>
            <p:ph type="dt" sz="half" idx="10"/>
          </p:nvPr>
        </p:nvSpPr>
        <p:spPr/>
        <p:txBody>
          <a:bodyPr rtlCol="0"/>
          <a:lstStyle>
            <a:lvl1pPr>
              <a:defRPr/>
            </a:lvl1pPr>
          </a:lstStyle>
          <a:p>
            <a:pPr>
              <a:defRPr/>
            </a:pPr>
            <a:endParaRPr lang="en-US" altLang="zh-CN"/>
          </a:p>
        </p:txBody>
      </p:sp>
      <p:sp>
        <p:nvSpPr>
          <p:cNvPr id="8" name="灯片编号占位符 26"/>
          <p:cNvSpPr>
            <a:spLocks noGrp="1"/>
          </p:cNvSpPr>
          <p:nvPr>
            <p:ph type="sldNum" sz="quarter" idx="11"/>
          </p:nvPr>
        </p:nvSpPr>
        <p:spPr/>
        <p:txBody>
          <a:bodyPr rtlCol="0"/>
          <a:lstStyle>
            <a:lvl1pPr>
              <a:defRPr/>
            </a:lvl1pPr>
          </a:lstStyle>
          <a:p>
            <a:pPr>
              <a:defRPr/>
            </a:pPr>
            <a:fld id="{BED8BB55-7609-4F6C-9540-73F681ADB15C}" type="slidenum">
              <a:rPr lang="en-US" altLang="zh-CN"/>
              <a:pPr>
                <a:defRPr/>
              </a:pPr>
              <a:t>‹#›</a:t>
            </a:fld>
            <a:endParaRPr lang="en-US" altLang="zh-CN"/>
          </a:p>
        </p:txBody>
      </p:sp>
      <p:sp>
        <p:nvSpPr>
          <p:cNvPr id="9" name="页脚占位符 27"/>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344DC253-84EE-49D8-8EC8-CD287716F1ED}" type="slidenum">
              <a:rPr lang="en-US" altLang="zh-CN"/>
              <a:pPr>
                <a:defRPr/>
              </a:pPr>
              <a:t>‹#›</a:t>
            </a:fld>
            <a:endParaRPr lang="en-US" altLang="zh-CN"/>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lstStyle>
            <a:lvl1pPr>
              <a:defRPr sz="4000">
                <a:solidFill>
                  <a:schemeClr val="tx2"/>
                </a:solidFill>
              </a:defRPr>
            </a:lvl1pPr>
          </a:lstStyle>
          <a:p>
            <a:r>
              <a:rPr lang="zh-CN" altLang="en-US" smtClean="0"/>
              <a:t>单击此处编辑母版标题样式</a:t>
            </a:r>
            <a:endParaRPr lang="en-US"/>
          </a:p>
        </p:txBody>
      </p:sp>
      <p:sp>
        <p:nvSpPr>
          <p:cNvPr id="3" name="日期占位符 2"/>
          <p:cNvSpPr>
            <a:spLocks noGrp="1"/>
          </p:cNvSpPr>
          <p:nvPr>
            <p:ph type="dt" sz="half" idx="10"/>
          </p:nvPr>
        </p:nvSpPr>
        <p:spPr>
          <a:xfrm>
            <a:off x="6583363" y="612775"/>
            <a:ext cx="957262" cy="457200"/>
          </a:xfrm>
        </p:spPr>
        <p:txBody>
          <a:bodyPr/>
          <a:lstStyle>
            <a:lvl1pPr>
              <a:defRPr/>
            </a:lvl1pPr>
          </a:lstStyle>
          <a:p>
            <a:pPr>
              <a:defRPr/>
            </a:pPr>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EBD3852E-14E9-4952-8EB9-D4D09FA45A08}" type="slidenum">
              <a:rPr lang="en-US" altLang="zh-CN"/>
              <a:pPr>
                <a:defRPr/>
              </a:pPr>
              <a:t>‹#›</a:t>
            </a:fld>
            <a:endParaRPr lang="en-US" altLang="zh-CN"/>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22"/>
          <p:cNvSpPr>
            <a:spLocks noGrp="1"/>
          </p:cNvSpPr>
          <p:nvPr>
            <p:ph type="sldNum" sz="quarter" idx="12"/>
          </p:nvPr>
        </p:nvSpPr>
        <p:spPr/>
        <p:txBody>
          <a:bodyPr/>
          <a:lstStyle>
            <a:lvl1pPr>
              <a:defRPr/>
            </a:lvl1pPr>
          </a:lstStyle>
          <a:p>
            <a:pPr>
              <a:defRPr/>
            </a:pPr>
            <a:fld id="{CD25B9A5-979B-499B-9463-ABFA66F332FF}" type="slidenum">
              <a:rPr lang="en-US" altLang="zh-CN"/>
              <a:pPr>
                <a:defRPr/>
              </a:pPr>
              <a:t>‹#›</a:t>
            </a:fld>
            <a:endParaRPr lang="en-US" altLang="zh-CN"/>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lang="zh-CN" altLang="en-US" smtClean="0"/>
              <a:t>单击此处编辑母版标题样式</a:t>
            </a:r>
            <a:endParaRPr lang="en-US"/>
          </a:p>
        </p:txBody>
      </p:sp>
      <p:sp>
        <p:nvSpPr>
          <p:cNvPr id="3" name="文本占位符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6C86FBF1-44F4-487C-8257-A4A94908D018}" type="slidenum">
              <a:rPr lang="en-US" altLang="zh-CN"/>
              <a:pPr>
                <a:defRPr/>
              </a:pPr>
              <a:t>‹#›</a:t>
            </a:fld>
            <a:endParaRPr lang="en-US" altLang="zh-CN"/>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CN" altLang="en-US"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D19EF30C-0CFB-46E0-9499-AD11A3F6E63F}" type="slidenum">
              <a:rPr lang="en-US" altLang="zh-CN"/>
              <a:pPr>
                <a:defRPr/>
              </a:pPr>
              <a:t>‹#›</a:t>
            </a:fld>
            <a:endParaRPr lang="en-US" altLang="zh-CN"/>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807524BD-72E4-46B1-A499-C2A0F17B279E}" type="slidenum">
              <a:rPr lang="en-US" altLang="zh-CN"/>
              <a:pPr>
                <a:defRPr/>
              </a:pPr>
              <a:t>‹#›</a:t>
            </a:fld>
            <a:endParaRPr lang="en-US" altLang="zh-CN"/>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3517383E-C4B1-462B-B9AB-886C7643EB86}" type="slidenum">
              <a:rPr lang="en-US" altLang="zh-CN"/>
              <a:pPr>
                <a:defRPr/>
              </a:pPr>
              <a:t>‹#›</a:t>
            </a:fld>
            <a:endParaRPr lang="en-US" altLang="zh-CN"/>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F89AB5C1-4DE3-4AD2-B0CC-ABBCDDBEE720}" type="slidenum">
              <a:rPr lang="en-US" altLang="zh-CN" smtClean="0"/>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80CC34A2-28F3-473B-A1C3-21EF99C9F608}" type="slidenum">
              <a:rPr lang="en-US" altLang="zh-CN" smtClean="0"/>
              <a:pPr>
                <a:defRPr/>
              </a:pPr>
              <a:t>‹#›</a:t>
            </a:fld>
            <a:endParaRPr lang="en-US" altLang="zh-CN"/>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3822DD64-EA0A-44D5-8B83-62DB230BCE48}" type="slidenum">
              <a:rPr lang="en-US" altLang="zh-CN" smtClean="0"/>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0F8FFE5B-1212-4243-9F12-E1DD867B73B8}" type="slidenum">
              <a:rPr lang="en-US" altLang="zh-CN" smtClean="0"/>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68F6EC85-0454-48EE-9399-1837D6755127}" type="slidenum">
              <a:rPr lang="en-US" altLang="zh-CN"/>
              <a:pPr>
                <a:defRPr/>
              </a:pPr>
              <a:t>‹#›</a:t>
            </a:fld>
            <a:endParaRPr lang="en-US" altLang="zh-CN"/>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pPr>
              <a:defRPr/>
            </a:pPr>
            <a:endParaRPr lang="en-US" altLang="zh-CN"/>
          </a:p>
        </p:txBody>
      </p:sp>
      <p:sp>
        <p:nvSpPr>
          <p:cNvPr id="8" name="页脚占位符 7"/>
          <p:cNvSpPr>
            <a:spLocks noGrp="1"/>
          </p:cNvSpPr>
          <p:nvPr>
            <p:ph type="ftr" sz="quarter" idx="11"/>
          </p:nvPr>
        </p:nvSpPr>
        <p:spPr/>
        <p:txBody>
          <a:bodyPr/>
          <a:lstStyle/>
          <a:p>
            <a:pPr>
              <a:defRPr/>
            </a:pPr>
            <a:endParaRPr lang="en-US" altLang="zh-CN"/>
          </a:p>
        </p:txBody>
      </p:sp>
      <p:sp>
        <p:nvSpPr>
          <p:cNvPr id="9" name="灯片编号占位符 8"/>
          <p:cNvSpPr>
            <a:spLocks noGrp="1"/>
          </p:cNvSpPr>
          <p:nvPr>
            <p:ph type="sldNum" sz="quarter" idx="12"/>
          </p:nvPr>
        </p:nvSpPr>
        <p:spPr/>
        <p:txBody>
          <a:bodyPr/>
          <a:lstStyle/>
          <a:p>
            <a:pPr>
              <a:defRPr/>
            </a:pPr>
            <a:fld id="{8239ACEF-2E82-4FA6-B1A9-510617E9C28A}" type="slidenum">
              <a:rPr lang="en-US" altLang="zh-CN" smtClean="0"/>
              <a:pPr>
                <a:defRPr/>
              </a:pPr>
              <a:t>‹#›</a:t>
            </a:fld>
            <a:endParaRPr lang="en-US" altLang="zh-CN"/>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pPr>
              <a:defRPr/>
            </a:pPr>
            <a:fld id="{F7640B71-3108-4901-BE75-F7BAE6BF4A9D}" type="slidenum">
              <a:rPr lang="en-US" altLang="zh-CN" smtClean="0"/>
              <a:pPr>
                <a:defRPr/>
              </a:pPr>
              <a:t>‹#›</a:t>
            </a:fld>
            <a:endParaRPr lang="en-US" altLang="zh-CN"/>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p>
        </p:txBody>
      </p:sp>
      <p:sp>
        <p:nvSpPr>
          <p:cNvPr id="3" name="页脚占位符 2"/>
          <p:cNvSpPr>
            <a:spLocks noGrp="1"/>
          </p:cNvSpPr>
          <p:nvPr>
            <p:ph type="ftr" sz="quarter" idx="11"/>
          </p:nvPr>
        </p:nvSpPr>
        <p:spPr/>
        <p:txBody>
          <a:bodyPr/>
          <a:lstStyle/>
          <a:p>
            <a:pPr>
              <a:defRPr/>
            </a:pPr>
            <a:endParaRPr lang="en-US" altLang="zh-CN"/>
          </a:p>
        </p:txBody>
      </p:sp>
      <p:sp>
        <p:nvSpPr>
          <p:cNvPr id="4" name="灯片编号占位符 3"/>
          <p:cNvSpPr>
            <a:spLocks noGrp="1"/>
          </p:cNvSpPr>
          <p:nvPr>
            <p:ph type="sldNum" sz="quarter" idx="12"/>
          </p:nvPr>
        </p:nvSpPr>
        <p:spPr/>
        <p:txBody>
          <a:bodyPr/>
          <a:lstStyle/>
          <a:p>
            <a:pPr>
              <a:defRPr/>
            </a:pPr>
            <a:fld id="{885B8FD2-2AD0-4A53-A980-966646E9A447}" type="slidenum">
              <a:rPr lang="en-US" altLang="zh-CN" smtClean="0"/>
              <a:pPr>
                <a:defRPr/>
              </a:pPr>
              <a:t>‹#›</a:t>
            </a:fld>
            <a:endParaRPr lang="en-US" altLang="zh-CN"/>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FB4A4405-3EDB-46A5-875F-650AFFAC0CCC}" type="slidenum">
              <a:rPr lang="en-US" altLang="zh-CN" smtClean="0"/>
              <a:pPr>
                <a:defRPr/>
              </a:pPr>
              <a:t>‹#›</a:t>
            </a:fld>
            <a:endParaRPr lang="en-US" altLang="zh-CN"/>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235BAF45-3E85-46DD-819F-BED1DDAD1EBC}" type="slidenum">
              <a:rPr lang="en-US" altLang="zh-CN" smtClean="0"/>
              <a:pPr>
                <a:defRPr/>
              </a:pPr>
              <a:t>‹#›</a:t>
            </a:fld>
            <a:endParaRPr lang="en-US" altLang="zh-CN"/>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C3EFB426-264D-4BC0-BFD4-4FCADD9288BD}" type="slidenum">
              <a:rPr lang="en-US" altLang="zh-CN" smtClean="0"/>
              <a:pPr>
                <a:defRPr/>
              </a:pPr>
              <a:t>‹#›</a:t>
            </a:fld>
            <a:endParaRPr lang="en-US" altLang="zh-CN"/>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0690AD6F-44ED-4CFC-8559-143B25C1975D}" type="slidenum">
              <a:rPr lang="en-US" altLang="zh-CN" smtClean="0"/>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29B6A4D0-5F44-4CED-8526-5AF939FF2F34}"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A9888BFF-5B58-49A9-90B8-64B736DC23EB}"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6A98F0B-1F9A-4CF0-B4B8-B55E3E41BDB9}" type="slidenum">
              <a:rPr lang="en-US" altLang="zh-CN"/>
              <a:pPr>
                <a:defRPr/>
              </a:pPr>
              <a:t>‹#›</a:t>
            </a:fld>
            <a:endParaRPr lang="en-US" altLang="zh-CN"/>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8765CEB0-BF9E-4685-A899-72B9DDCB48CD}"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6B147C3F-2C9B-4952-B6DA-A549E2EBE54D}"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57950" y="152400"/>
            <a:ext cx="1924050" cy="533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152400"/>
            <a:ext cx="5619750" cy="533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49B3D35A-A61A-4B87-9F6C-0A32E38D5099}"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latin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latin typeface="Arial"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latin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latin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latin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latin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latin typeface="Arial" charset="0"/>
              </a:endParaRPr>
            </a:p>
          </p:txBody>
        </p:sp>
      </p:grpSp>
      <p:sp>
        <p:nvSpPr>
          <p:cNvPr id="121868"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2186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A210D48E-BDB0-4A44-9C30-CC64B42894DD}"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EB1BFBC7-C083-4224-9F09-96D2D426C215}"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6FA19968-2BDA-4680-BA25-A1831BD180CA}"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F7C9C265-AB62-49BB-A7A4-499C55D0ED2A}"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3A689B87-776D-4A88-BC01-64CA6C40CFBA}"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920EAAAF-5CA5-432D-8686-2D1169C2BA00}"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5DF0E3E5-1F39-4EA7-B6AD-F9DA7F5437D6}"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A702D2E-5DE2-482B-8AE8-6A4E70179B26}" type="slidenum">
              <a:rPr lang="en-US" altLang="zh-CN"/>
              <a:pPr>
                <a:defRPr/>
              </a:pPr>
              <a:t>‹#›</a:t>
            </a:fld>
            <a:endParaRPr lang="en-US" altLang="zh-CN"/>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0773E6B7-1CCC-4BF3-904D-F1121A5B0DB2}"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73F19517-7B6B-426C-9021-106DFB0A78BB}"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B7152849-3471-44D7-9334-357B485EB2D3}"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A99C7CB1-454F-4513-ADB5-74D0D57E8956}"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zh-CN" altLang="en-US">
                <a:latin typeface="Arial" charset="0"/>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zh-CN" altLang="en-US">
                <a:latin typeface="Arial" charset="0"/>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zh-CN" altLang="en-US">
                <a:latin typeface="Arial" charset="0"/>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zh-CN" altLang="en-US">
                <a:latin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zh-CN" altLang="en-US">
                <a:latin typeface="Arial"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zh-CN" altLang="en-US">
                <a:latin typeface="Arial"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zh-CN" altLang="en-US">
                <a:latin typeface="Arial" charset="0"/>
              </a:endParaRPr>
            </a:p>
          </p:txBody>
        </p:sp>
      </p:grpSp>
      <p:sp>
        <p:nvSpPr>
          <p:cNvPr id="227338" name="Rectangle 10"/>
          <p:cNvSpPr>
            <a:spLocks noGrp="1" noChangeArrowheads="1"/>
          </p:cNvSpPr>
          <p:nvPr>
            <p:ph type="ctrTitle" sz="quarter"/>
          </p:nvPr>
        </p:nvSpPr>
        <p:spPr>
          <a:xfrm>
            <a:off x="685800" y="1873250"/>
            <a:ext cx="7772400" cy="1555750"/>
          </a:xfrm>
        </p:spPr>
        <p:txBody>
          <a:bodyPr/>
          <a:lstStyle>
            <a:lvl1pPr>
              <a:defRPr sz="4800"/>
            </a:lvl1pPr>
          </a:lstStyle>
          <a:p>
            <a:r>
              <a:rPr lang="zh-CN" altLang="en-US"/>
              <a:t>单击此处编辑母版标题样式</a:t>
            </a:r>
          </a:p>
        </p:txBody>
      </p:sp>
      <p:sp>
        <p:nvSpPr>
          <p:cNvPr id="22733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2" name="Rectangle 12"/>
          <p:cNvSpPr>
            <a:spLocks noGrp="1" noChangeArrowheads="1"/>
          </p:cNvSpPr>
          <p:nvPr>
            <p:ph type="dt" sz="quarter" idx="10"/>
          </p:nvPr>
        </p:nvSpPr>
        <p:spPr/>
        <p:txBody>
          <a:bodyPr/>
          <a:lstStyle>
            <a:lvl1pPr>
              <a:defRPr smtClean="0"/>
            </a:lvl1pPr>
          </a:lstStyle>
          <a:p>
            <a:pPr>
              <a:defRPr/>
            </a:pPr>
            <a:endParaRPr lang="en-US" altLang="zh-CN"/>
          </a:p>
        </p:txBody>
      </p:sp>
      <p:sp>
        <p:nvSpPr>
          <p:cNvPr id="13" name="Rectangle 13"/>
          <p:cNvSpPr>
            <a:spLocks noGrp="1" noChangeArrowheads="1"/>
          </p:cNvSpPr>
          <p:nvPr>
            <p:ph type="ftr" sz="quarter" idx="11"/>
          </p:nvPr>
        </p:nvSpPr>
        <p:spPr/>
        <p:txBody>
          <a:bodyPr/>
          <a:lstStyle>
            <a:lvl1pPr>
              <a:defRPr smtClean="0"/>
            </a:lvl1pPr>
          </a:lstStyle>
          <a:p>
            <a:pPr>
              <a:defRPr/>
            </a:pPr>
            <a:endParaRPr lang="en-US" altLang="zh-CN"/>
          </a:p>
        </p:txBody>
      </p:sp>
      <p:sp>
        <p:nvSpPr>
          <p:cNvPr id="14" name="Rectangle 14"/>
          <p:cNvSpPr>
            <a:spLocks noGrp="1" noChangeArrowheads="1"/>
          </p:cNvSpPr>
          <p:nvPr>
            <p:ph type="sldNum" sz="quarter" idx="12"/>
          </p:nvPr>
        </p:nvSpPr>
        <p:spPr/>
        <p:txBody>
          <a:bodyPr/>
          <a:lstStyle>
            <a:lvl1pPr>
              <a:defRPr smtClean="0"/>
            </a:lvl1pPr>
          </a:lstStyle>
          <a:p>
            <a:pPr>
              <a:defRPr/>
            </a:pPr>
            <a:fld id="{C807DDD9-EF01-4272-94C5-DD3A62CCA00B}"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p:cNvSpPr>
            <a:spLocks noGrp="1" noChangeArrowheads="1"/>
          </p:cNvSpPr>
          <p:nvPr>
            <p:ph type="sldNum" sz="quarter" idx="12"/>
          </p:nvPr>
        </p:nvSpPr>
        <p:spPr>
          <a:ln/>
        </p:spPr>
        <p:txBody>
          <a:bodyPr/>
          <a:lstStyle>
            <a:lvl1pPr>
              <a:defRPr/>
            </a:lvl1pPr>
          </a:lstStyle>
          <a:p>
            <a:pPr>
              <a:defRPr/>
            </a:pPr>
            <a:fld id="{61B5C337-A77C-4DB1-8215-597AF375268C}" type="slidenum">
              <a:rPr lang="en-US" altLang="zh-CN"/>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p:cNvSpPr>
            <a:spLocks noGrp="1" noChangeArrowheads="1"/>
          </p:cNvSpPr>
          <p:nvPr>
            <p:ph type="sldNum" sz="quarter" idx="12"/>
          </p:nvPr>
        </p:nvSpPr>
        <p:spPr>
          <a:ln/>
        </p:spPr>
        <p:txBody>
          <a:bodyPr/>
          <a:lstStyle>
            <a:lvl1pPr>
              <a:defRPr/>
            </a:lvl1pPr>
          </a:lstStyle>
          <a:p>
            <a:pPr>
              <a:defRPr/>
            </a:pPr>
            <a:fld id="{54743055-B666-46E7-8F6B-F039E7B992C9}" type="slidenum">
              <a:rPr lang="en-US" altLang="zh-CN"/>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4"/>
          <p:cNvSpPr>
            <a:spLocks noGrp="1" noChangeArrowheads="1"/>
          </p:cNvSpPr>
          <p:nvPr>
            <p:ph type="sldNum" sz="quarter" idx="12"/>
          </p:nvPr>
        </p:nvSpPr>
        <p:spPr>
          <a:ln/>
        </p:spPr>
        <p:txBody>
          <a:bodyPr/>
          <a:lstStyle>
            <a:lvl1pPr>
              <a:defRPr/>
            </a:lvl1pPr>
          </a:lstStyle>
          <a:p>
            <a:pPr>
              <a:defRPr/>
            </a:pPr>
            <a:fld id="{5B0910A8-0980-469E-96D9-CB67FB0540A6}"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4"/>
          <p:cNvSpPr>
            <a:spLocks noGrp="1" noChangeArrowheads="1"/>
          </p:cNvSpPr>
          <p:nvPr>
            <p:ph type="sldNum" sz="quarter" idx="12"/>
          </p:nvPr>
        </p:nvSpPr>
        <p:spPr>
          <a:ln/>
        </p:spPr>
        <p:txBody>
          <a:bodyPr/>
          <a:lstStyle>
            <a:lvl1pPr>
              <a:defRPr/>
            </a:lvl1pPr>
          </a:lstStyle>
          <a:p>
            <a:pPr>
              <a:defRPr/>
            </a:pPr>
            <a:fld id="{D2846A91-E15D-4565-80B3-7DFF589778D9}" type="slidenum">
              <a:rPr lang="en-US" altLang="zh-CN"/>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4"/>
          <p:cNvSpPr>
            <a:spLocks noGrp="1" noChangeArrowheads="1"/>
          </p:cNvSpPr>
          <p:nvPr>
            <p:ph type="sldNum" sz="quarter" idx="12"/>
          </p:nvPr>
        </p:nvSpPr>
        <p:spPr>
          <a:ln/>
        </p:spPr>
        <p:txBody>
          <a:bodyPr/>
          <a:lstStyle>
            <a:lvl1pPr>
              <a:defRPr/>
            </a:lvl1pPr>
          </a:lstStyle>
          <a:p>
            <a:pPr>
              <a:defRPr/>
            </a:pPr>
            <a:fld id="{0C60CC94-0CCB-4BD7-8819-4C307EA3D442}"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BDE8EF1-7325-41E6-AF42-B1F4D0CB518F}" type="slidenum">
              <a:rPr lang="en-US" altLang="zh-CN"/>
              <a:pPr>
                <a:defRPr/>
              </a:pPr>
              <a:t>‹#›</a:t>
            </a:fld>
            <a:endParaRPr lang="en-US" altLang="zh-CN"/>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4"/>
          <p:cNvSpPr>
            <a:spLocks noGrp="1" noChangeArrowheads="1"/>
          </p:cNvSpPr>
          <p:nvPr>
            <p:ph type="sldNum" sz="quarter" idx="12"/>
          </p:nvPr>
        </p:nvSpPr>
        <p:spPr>
          <a:ln/>
        </p:spPr>
        <p:txBody>
          <a:bodyPr/>
          <a:lstStyle>
            <a:lvl1pPr>
              <a:defRPr/>
            </a:lvl1pPr>
          </a:lstStyle>
          <a:p>
            <a:pPr>
              <a:defRPr/>
            </a:pPr>
            <a:fld id="{46C865CE-8B14-4169-87F0-B1ADBE96EB2D}" type="slidenum">
              <a:rPr lang="en-US" altLang="zh-CN"/>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4"/>
          <p:cNvSpPr>
            <a:spLocks noGrp="1" noChangeArrowheads="1"/>
          </p:cNvSpPr>
          <p:nvPr>
            <p:ph type="sldNum" sz="quarter" idx="12"/>
          </p:nvPr>
        </p:nvSpPr>
        <p:spPr>
          <a:ln/>
        </p:spPr>
        <p:txBody>
          <a:bodyPr/>
          <a:lstStyle>
            <a:lvl1pPr>
              <a:defRPr/>
            </a:lvl1pPr>
          </a:lstStyle>
          <a:p>
            <a:pPr>
              <a:defRPr/>
            </a:pPr>
            <a:fld id="{BCBE5FAE-10FE-458B-9791-EB6D5D6C2C4B}" type="slidenum">
              <a:rPr lang="en-US" altLang="zh-CN"/>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4"/>
          <p:cNvSpPr>
            <a:spLocks noGrp="1" noChangeArrowheads="1"/>
          </p:cNvSpPr>
          <p:nvPr>
            <p:ph type="sldNum" sz="quarter" idx="12"/>
          </p:nvPr>
        </p:nvSpPr>
        <p:spPr>
          <a:ln/>
        </p:spPr>
        <p:txBody>
          <a:bodyPr/>
          <a:lstStyle>
            <a:lvl1pPr>
              <a:defRPr/>
            </a:lvl1pPr>
          </a:lstStyle>
          <a:p>
            <a:pPr>
              <a:defRPr/>
            </a:pPr>
            <a:fld id="{60D678B6-CE00-4E6A-AE4F-F5C90C03C7AB}" type="slidenum">
              <a:rPr lang="en-US" altLang="zh-CN"/>
              <a:pPr>
                <a:defRPr/>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p:cNvSpPr>
            <a:spLocks noGrp="1" noChangeArrowheads="1"/>
          </p:cNvSpPr>
          <p:nvPr>
            <p:ph type="sldNum" sz="quarter" idx="12"/>
          </p:nvPr>
        </p:nvSpPr>
        <p:spPr>
          <a:ln/>
        </p:spPr>
        <p:txBody>
          <a:bodyPr/>
          <a:lstStyle>
            <a:lvl1pPr>
              <a:defRPr/>
            </a:lvl1pPr>
          </a:lstStyle>
          <a:p>
            <a:pPr>
              <a:defRPr/>
            </a:pPr>
            <a:fld id="{AE18B84A-45DF-429B-BE9A-4D19DF6A38BE}" type="slidenum">
              <a:rPr lang="en-US" altLang="zh-CN"/>
              <a:pPr>
                <a:defRPr/>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p:cNvSpPr>
            <a:spLocks noGrp="1" noChangeArrowheads="1"/>
          </p:cNvSpPr>
          <p:nvPr>
            <p:ph type="sldNum" sz="quarter" idx="12"/>
          </p:nvPr>
        </p:nvSpPr>
        <p:spPr>
          <a:ln/>
        </p:spPr>
        <p:txBody>
          <a:bodyPr/>
          <a:lstStyle>
            <a:lvl1pPr>
              <a:defRPr/>
            </a:lvl1pPr>
          </a:lstStyle>
          <a:p>
            <a:pPr>
              <a:defRPr/>
            </a:pPr>
            <a:fld id="{9646D7D5-EF85-4D04-B6E5-B1F67C5F7720}" type="slidenum">
              <a:rPr lang="en-US" altLang="zh-CN"/>
              <a:pPr>
                <a:defRPr/>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zh-CN" altLang="en-US">
                <a:latin typeface="Arial" charset="0"/>
              </a:endParaRP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lgn="l">
                <a:defRPr/>
              </a:pPr>
              <a:endParaRPr lang="zh-CN" altLang="zh-CN"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lgn="l">
                <a:defRPr/>
              </a:pPr>
              <a:endParaRPr lang="zh-CN" altLang="zh-CN" sz="1800">
                <a:latin typeface="Arial" charset="0"/>
              </a:endParaRPr>
            </a:p>
          </p:txBody>
        </p:sp>
      </p:grpSp>
      <p:sp>
        <p:nvSpPr>
          <p:cNvPr id="230406" name="Rectangle 6"/>
          <p:cNvSpPr>
            <a:spLocks noGrp="1" noChangeArrowheads="1"/>
          </p:cNvSpPr>
          <p:nvPr>
            <p:ph type="ctrTitle"/>
          </p:nvPr>
        </p:nvSpPr>
        <p:spPr>
          <a:xfrm>
            <a:off x="1443038" y="985838"/>
            <a:ext cx="7239000" cy="1444625"/>
          </a:xfrm>
        </p:spPr>
        <p:txBody>
          <a:bodyPr/>
          <a:lstStyle>
            <a:lvl1pPr>
              <a:defRPr sz="4000"/>
            </a:lvl1pPr>
          </a:lstStyle>
          <a:p>
            <a:r>
              <a:rPr lang="zh-CN" altLang="en-US"/>
              <a:t>单击此处编辑母版标题样式</a:t>
            </a:r>
          </a:p>
        </p:txBody>
      </p:sp>
      <p:sp>
        <p:nvSpPr>
          <p:cNvPr id="23040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zh-CN" altLang="en-US"/>
              <a:t>单击此处编辑母版副标题样式</a:t>
            </a:r>
          </a:p>
        </p:txBody>
      </p:sp>
      <p:sp>
        <p:nvSpPr>
          <p:cNvPr id="8" name="Rectangle 8"/>
          <p:cNvSpPr>
            <a:spLocks noGrp="1" noChangeArrowheads="1"/>
          </p:cNvSpPr>
          <p:nvPr>
            <p:ph type="dt" sz="half" idx="10"/>
          </p:nvPr>
        </p:nvSpPr>
        <p:spPr/>
        <p:txBody>
          <a:bodyPr/>
          <a:lstStyle>
            <a:lvl1pPr>
              <a:defRPr smtClean="0"/>
            </a:lvl1pPr>
          </a:lstStyle>
          <a:p>
            <a:pPr>
              <a:defRPr/>
            </a:pPr>
            <a:endParaRPr lang="en-US" altLang="zh-CN"/>
          </a:p>
        </p:txBody>
      </p:sp>
      <p:sp>
        <p:nvSpPr>
          <p:cNvPr id="9" name="Rectangle 9"/>
          <p:cNvSpPr>
            <a:spLocks noGrp="1" noChangeArrowheads="1"/>
          </p:cNvSpPr>
          <p:nvPr>
            <p:ph type="ftr" sz="quarter" idx="11"/>
          </p:nvPr>
        </p:nvSpPr>
        <p:spPr/>
        <p:txBody>
          <a:bodyPr/>
          <a:lstStyle>
            <a:lvl1pPr>
              <a:defRPr smtClean="0"/>
            </a:lvl1pPr>
          </a:lstStyle>
          <a:p>
            <a:pPr>
              <a:defRPr/>
            </a:pPr>
            <a:endParaRPr lang="en-US" altLang="zh-CN"/>
          </a:p>
        </p:txBody>
      </p:sp>
      <p:sp>
        <p:nvSpPr>
          <p:cNvPr id="10" name="Rectangle 10"/>
          <p:cNvSpPr>
            <a:spLocks noGrp="1" noChangeArrowheads="1"/>
          </p:cNvSpPr>
          <p:nvPr>
            <p:ph type="sldNum" sz="quarter" idx="12"/>
          </p:nvPr>
        </p:nvSpPr>
        <p:spPr/>
        <p:txBody>
          <a:bodyPr/>
          <a:lstStyle>
            <a:lvl1pPr>
              <a:defRPr smtClean="0"/>
            </a:lvl1pPr>
          </a:lstStyle>
          <a:p>
            <a:pPr>
              <a:defRPr/>
            </a:pPr>
            <a:fld id="{C625F96F-E5B8-4FAE-8C34-626A8A3599FA}" type="slidenum">
              <a:rPr lang="en-US" altLang="zh-CN"/>
              <a:pPr>
                <a:defRPr/>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p:cNvSpPr>
            <a:spLocks noGrp="1" noChangeArrowheads="1"/>
          </p:cNvSpPr>
          <p:nvPr>
            <p:ph type="sldNum" sz="quarter" idx="12"/>
          </p:nvPr>
        </p:nvSpPr>
        <p:spPr>
          <a:ln/>
        </p:spPr>
        <p:txBody>
          <a:bodyPr/>
          <a:lstStyle>
            <a:lvl1pPr>
              <a:defRPr/>
            </a:lvl1pPr>
          </a:lstStyle>
          <a:p>
            <a:pPr>
              <a:defRPr/>
            </a:pPr>
            <a:fld id="{59ED0BFE-F7E9-4C6B-B4FF-C539EAE378F4}" type="slidenum">
              <a:rPr lang="en-US" altLang="zh-CN"/>
              <a:pPr>
                <a:defRPr/>
              </a:pPr>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p:cNvSpPr>
            <a:spLocks noGrp="1" noChangeArrowheads="1"/>
          </p:cNvSpPr>
          <p:nvPr>
            <p:ph type="sldNum" sz="quarter" idx="12"/>
          </p:nvPr>
        </p:nvSpPr>
        <p:spPr>
          <a:ln/>
        </p:spPr>
        <p:txBody>
          <a:bodyPr/>
          <a:lstStyle>
            <a:lvl1pPr>
              <a:defRPr/>
            </a:lvl1pPr>
          </a:lstStyle>
          <a:p>
            <a:pPr>
              <a:defRPr/>
            </a:pPr>
            <a:fld id="{4B1F20FE-D0B7-4C5D-8FE6-20B890DC48A6}" type="slidenum">
              <a:rPr lang="en-US" altLang="zh-CN"/>
              <a:pPr>
                <a:defRPr/>
              </a:pPr>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
          <p:cNvSpPr>
            <a:spLocks noGrp="1" noChangeArrowheads="1"/>
          </p:cNvSpPr>
          <p:nvPr>
            <p:ph type="sldNum" sz="quarter" idx="12"/>
          </p:nvPr>
        </p:nvSpPr>
        <p:spPr>
          <a:ln/>
        </p:spPr>
        <p:txBody>
          <a:bodyPr/>
          <a:lstStyle>
            <a:lvl1pPr>
              <a:defRPr/>
            </a:lvl1pPr>
          </a:lstStyle>
          <a:p>
            <a:pPr>
              <a:defRPr/>
            </a:pPr>
            <a:fld id="{796E40C9-6A8D-4CA8-BBCA-AE14DF7E03C9}" type="slidenum">
              <a:rPr lang="en-US" altLang="zh-CN"/>
              <a:pPr>
                <a:defRPr/>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0"/>
          <p:cNvSpPr>
            <a:spLocks noGrp="1" noChangeArrowheads="1"/>
          </p:cNvSpPr>
          <p:nvPr>
            <p:ph type="sldNum" sz="quarter" idx="12"/>
          </p:nvPr>
        </p:nvSpPr>
        <p:spPr>
          <a:ln/>
        </p:spPr>
        <p:txBody>
          <a:bodyPr/>
          <a:lstStyle>
            <a:lvl1pPr>
              <a:defRPr/>
            </a:lvl1pPr>
          </a:lstStyle>
          <a:p>
            <a:pPr>
              <a:defRPr/>
            </a:pPr>
            <a:fld id="{18705356-5C4A-418A-8F15-9243FF3E7711}"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B3EF1C5-10F9-4432-8D90-207CBDEFD85D}" type="slidenum">
              <a:rPr lang="en-US" altLang="zh-CN"/>
              <a:pPr>
                <a:defRPr/>
              </a:pPr>
              <a:t>‹#›</a:t>
            </a:fld>
            <a:endParaRPr lang="en-US" altLang="zh-CN"/>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0"/>
          <p:cNvSpPr>
            <a:spLocks noGrp="1" noChangeArrowheads="1"/>
          </p:cNvSpPr>
          <p:nvPr>
            <p:ph type="sldNum" sz="quarter" idx="12"/>
          </p:nvPr>
        </p:nvSpPr>
        <p:spPr>
          <a:ln/>
        </p:spPr>
        <p:txBody>
          <a:bodyPr/>
          <a:lstStyle>
            <a:lvl1pPr>
              <a:defRPr/>
            </a:lvl1pPr>
          </a:lstStyle>
          <a:p>
            <a:pPr>
              <a:defRPr/>
            </a:pPr>
            <a:fld id="{E37A2B3C-B9C3-455C-A51A-AB0F73510E2E}" type="slidenum">
              <a:rPr lang="en-US" altLang="zh-CN"/>
              <a:pPr>
                <a:defRPr/>
              </a:pPr>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0"/>
          <p:cNvSpPr>
            <a:spLocks noGrp="1" noChangeArrowheads="1"/>
          </p:cNvSpPr>
          <p:nvPr>
            <p:ph type="sldNum" sz="quarter" idx="12"/>
          </p:nvPr>
        </p:nvSpPr>
        <p:spPr>
          <a:ln/>
        </p:spPr>
        <p:txBody>
          <a:bodyPr/>
          <a:lstStyle>
            <a:lvl1pPr>
              <a:defRPr/>
            </a:lvl1pPr>
          </a:lstStyle>
          <a:p>
            <a:pPr>
              <a:defRPr/>
            </a:pPr>
            <a:fld id="{A8C9297A-75F3-464E-8799-5347FE17B13F}" type="slidenum">
              <a:rPr lang="en-US" altLang="zh-CN"/>
              <a:pPr>
                <a:defRPr/>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
          <p:cNvSpPr>
            <a:spLocks noGrp="1" noChangeArrowheads="1"/>
          </p:cNvSpPr>
          <p:nvPr>
            <p:ph type="sldNum" sz="quarter" idx="12"/>
          </p:nvPr>
        </p:nvSpPr>
        <p:spPr>
          <a:ln/>
        </p:spPr>
        <p:txBody>
          <a:bodyPr/>
          <a:lstStyle>
            <a:lvl1pPr>
              <a:defRPr/>
            </a:lvl1pPr>
          </a:lstStyle>
          <a:p>
            <a:pPr>
              <a:defRPr/>
            </a:pPr>
            <a:fld id="{3E5B2F03-6637-4EB1-A8EE-BE6ADCC13025}" type="slidenum">
              <a:rPr lang="en-US" altLang="zh-CN"/>
              <a:pPr>
                <a:defRPr/>
              </a:pPr>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
          <p:cNvSpPr>
            <a:spLocks noGrp="1" noChangeArrowheads="1"/>
          </p:cNvSpPr>
          <p:nvPr>
            <p:ph type="sldNum" sz="quarter" idx="12"/>
          </p:nvPr>
        </p:nvSpPr>
        <p:spPr>
          <a:ln/>
        </p:spPr>
        <p:txBody>
          <a:bodyPr/>
          <a:lstStyle>
            <a:lvl1pPr>
              <a:defRPr/>
            </a:lvl1pPr>
          </a:lstStyle>
          <a:p>
            <a:pPr>
              <a:defRPr/>
            </a:pPr>
            <a:fld id="{451F225A-71F3-4953-8C13-2D01E4286E3A}" type="slidenum">
              <a:rPr lang="en-US" altLang="zh-CN"/>
              <a:pPr>
                <a:defRPr/>
              </a:pPr>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p:cNvSpPr>
            <a:spLocks noGrp="1" noChangeArrowheads="1"/>
          </p:cNvSpPr>
          <p:nvPr>
            <p:ph type="sldNum" sz="quarter" idx="12"/>
          </p:nvPr>
        </p:nvSpPr>
        <p:spPr>
          <a:ln/>
        </p:spPr>
        <p:txBody>
          <a:bodyPr/>
          <a:lstStyle>
            <a:lvl1pPr>
              <a:defRPr/>
            </a:lvl1pPr>
          </a:lstStyle>
          <a:p>
            <a:pPr>
              <a:defRPr/>
            </a:pPr>
            <a:fld id="{95D9C9FC-BECF-4F33-AAB7-6B98BBEE68A3}" type="slidenum">
              <a:rPr lang="en-US" altLang="zh-CN"/>
              <a:pPr>
                <a:defRPr/>
              </a:pPr>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6413" y="301625"/>
            <a:ext cx="1827212" cy="56403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70013" y="301625"/>
            <a:ext cx="5334000" cy="56403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p:cNvSpPr>
            <a:spLocks noGrp="1" noChangeArrowheads="1"/>
          </p:cNvSpPr>
          <p:nvPr>
            <p:ph type="sldNum" sz="quarter" idx="12"/>
          </p:nvPr>
        </p:nvSpPr>
        <p:spPr>
          <a:ln/>
        </p:spPr>
        <p:txBody>
          <a:bodyPr/>
          <a:lstStyle>
            <a:lvl1pPr>
              <a:defRPr/>
            </a:lvl1pPr>
          </a:lstStyle>
          <a:p>
            <a:pPr>
              <a:defRPr/>
            </a:pPr>
            <a:fld id="{3536C424-A70B-474C-BF3E-3D7F01BE2B49}" type="slidenum">
              <a:rPr lang="en-US" altLang="zh-CN"/>
              <a:pPr>
                <a:defRPr/>
              </a:pPr>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zh-CN" altLang="en-US">
                  <a:latin typeface="Arial" charset="0"/>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zh-CN" altLang="en-US">
                  <a:latin typeface="Arial"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zh-CN" altLang="en-US">
                <a:latin typeface="Arial" charset="0"/>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zh-CN" altLang="en-US">
                <a:latin typeface="Arial" charset="0"/>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zh-CN" altLang="en-US">
                <a:latin typeface="Arial"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zh-CN" altLang="en-US">
                  <a:latin typeface="Arial" charset="0"/>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zh-CN" altLang="en-US">
                  <a:latin typeface="Arial" charset="0"/>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CN" altLang="en-US">
                  <a:latin typeface="Arial" charset="0"/>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zh-CN" altLang="en-US">
                  <a:latin typeface="Arial" charset="0"/>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zh-CN" altLang="en-US">
                  <a:latin typeface="Arial"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zh-CN" altLang="en-US">
                  <a:latin typeface="Arial" charset="0"/>
                </a:endParaRPr>
              </a:p>
            </p:txBody>
          </p:sp>
        </p:grpSp>
      </p:grpSp>
      <p:sp>
        <p:nvSpPr>
          <p:cNvPr id="269328" name="Rectangle 16"/>
          <p:cNvSpPr>
            <a:spLocks noGrp="1" noChangeArrowheads="1"/>
          </p:cNvSpPr>
          <p:nvPr>
            <p:ph type="ctrTitle" sz="quarter"/>
          </p:nvPr>
        </p:nvSpPr>
        <p:spPr>
          <a:xfrm>
            <a:off x="1066800" y="1997075"/>
            <a:ext cx="7086600" cy="1431925"/>
          </a:xfrm>
        </p:spPr>
        <p:txBody>
          <a:bodyPr anchor="b"/>
          <a:lstStyle>
            <a:lvl1pPr>
              <a:defRPr/>
            </a:lvl1pPr>
          </a:lstStyle>
          <a:p>
            <a:r>
              <a:rPr lang="zh-CN" altLang="en-US"/>
              <a:t>单击此处编辑母版标题样式</a:t>
            </a:r>
          </a:p>
        </p:txBody>
      </p:sp>
      <p:sp>
        <p:nvSpPr>
          <p:cNvPr id="26932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zh-CN" altLang="en-US"/>
              <a:t>单击此处编辑母版副标题样式</a:t>
            </a:r>
          </a:p>
        </p:txBody>
      </p:sp>
      <p:sp>
        <p:nvSpPr>
          <p:cNvPr id="18" name="Rectangle 18"/>
          <p:cNvSpPr>
            <a:spLocks noGrp="1" noChangeArrowheads="1"/>
          </p:cNvSpPr>
          <p:nvPr>
            <p:ph type="dt" sz="quarter" idx="10"/>
          </p:nvPr>
        </p:nvSpPr>
        <p:spPr/>
        <p:txBody>
          <a:bodyPr/>
          <a:lstStyle>
            <a:lvl1pPr>
              <a:defRPr smtClean="0"/>
            </a:lvl1pPr>
          </a:lstStyle>
          <a:p>
            <a:pPr>
              <a:defRPr/>
            </a:pPr>
            <a:endParaRPr lang="en-US" altLang="zh-CN"/>
          </a:p>
        </p:txBody>
      </p:sp>
      <p:sp>
        <p:nvSpPr>
          <p:cNvPr id="19" name="Rectangle 19"/>
          <p:cNvSpPr>
            <a:spLocks noGrp="1" noChangeArrowheads="1"/>
          </p:cNvSpPr>
          <p:nvPr>
            <p:ph type="ftr" sz="quarter" idx="11"/>
          </p:nvPr>
        </p:nvSpPr>
        <p:spPr>
          <a:xfrm>
            <a:off x="3352800" y="6248400"/>
            <a:ext cx="2895600" cy="457200"/>
          </a:xfrm>
        </p:spPr>
        <p:txBody>
          <a:bodyPr/>
          <a:lstStyle>
            <a:lvl1pPr>
              <a:defRPr smtClean="0"/>
            </a:lvl1pPr>
          </a:lstStyle>
          <a:p>
            <a:pPr>
              <a:defRPr/>
            </a:pPr>
            <a:endParaRPr lang="en-US" altLang="zh-CN"/>
          </a:p>
        </p:txBody>
      </p:sp>
      <p:sp>
        <p:nvSpPr>
          <p:cNvPr id="20" name="Rectangle 20"/>
          <p:cNvSpPr>
            <a:spLocks noGrp="1" noChangeArrowheads="1"/>
          </p:cNvSpPr>
          <p:nvPr>
            <p:ph type="sldNum" sz="quarter" idx="12"/>
          </p:nvPr>
        </p:nvSpPr>
        <p:spPr/>
        <p:txBody>
          <a:bodyPr/>
          <a:lstStyle>
            <a:lvl1pPr>
              <a:defRPr smtClean="0"/>
            </a:lvl1pPr>
          </a:lstStyle>
          <a:p>
            <a:pPr>
              <a:defRPr/>
            </a:pPr>
            <a:fld id="{96E36852-B9C5-4E01-A03B-94544065FB0F}" type="slidenum">
              <a:rPr lang="en-US" altLang="zh-CN"/>
              <a:pPr>
                <a:defRPr/>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9"/>
          <p:cNvSpPr>
            <a:spLocks noGrp="1" noChangeArrowheads="1"/>
          </p:cNvSpPr>
          <p:nvPr>
            <p:ph type="sldNum" sz="quarter" idx="12"/>
          </p:nvPr>
        </p:nvSpPr>
        <p:spPr>
          <a:ln/>
        </p:spPr>
        <p:txBody>
          <a:bodyPr/>
          <a:lstStyle>
            <a:lvl1pPr>
              <a:defRPr/>
            </a:lvl1pPr>
          </a:lstStyle>
          <a:p>
            <a:pPr>
              <a:defRPr/>
            </a:pPr>
            <a:fld id="{6BC982F5-C197-4B2A-8B62-456C1FE60C67}" type="slidenum">
              <a:rPr lang="en-US" altLang="zh-CN"/>
              <a:pPr>
                <a:defRPr/>
              </a:pPr>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9"/>
          <p:cNvSpPr>
            <a:spLocks noGrp="1" noChangeArrowheads="1"/>
          </p:cNvSpPr>
          <p:nvPr>
            <p:ph type="sldNum" sz="quarter" idx="12"/>
          </p:nvPr>
        </p:nvSpPr>
        <p:spPr>
          <a:ln/>
        </p:spPr>
        <p:txBody>
          <a:bodyPr/>
          <a:lstStyle>
            <a:lvl1pPr>
              <a:defRPr/>
            </a:lvl1pPr>
          </a:lstStyle>
          <a:p>
            <a:pPr>
              <a:defRPr/>
            </a:pPr>
            <a:fld id="{F0A3686F-B8A0-43A1-A0E3-727D39995B15}" type="slidenum">
              <a:rPr lang="en-US" altLang="zh-CN"/>
              <a:pPr>
                <a:defRPr/>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9"/>
          <p:cNvSpPr>
            <a:spLocks noGrp="1" noChangeArrowheads="1"/>
          </p:cNvSpPr>
          <p:nvPr>
            <p:ph type="sldNum" sz="quarter" idx="12"/>
          </p:nvPr>
        </p:nvSpPr>
        <p:spPr>
          <a:ln/>
        </p:spPr>
        <p:txBody>
          <a:bodyPr/>
          <a:lstStyle>
            <a:lvl1pPr>
              <a:defRPr/>
            </a:lvl1pPr>
          </a:lstStyle>
          <a:p>
            <a:pPr>
              <a:defRPr/>
            </a:pPr>
            <a:fld id="{E6670D5F-9508-4621-8484-FAF48779603F}"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B4916E8F-ADD0-48B6-B4BD-72E8A4AEB6FB}" type="slidenum">
              <a:rPr lang="en-US" altLang="zh-CN"/>
              <a:pPr>
                <a:defRPr/>
              </a:pPr>
              <a:t>‹#›</a:t>
            </a:fld>
            <a:endParaRPr lang="en-US" altLang="zh-CN"/>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9"/>
          <p:cNvSpPr>
            <a:spLocks noGrp="1" noChangeArrowheads="1"/>
          </p:cNvSpPr>
          <p:nvPr>
            <p:ph type="sldNum" sz="quarter" idx="12"/>
          </p:nvPr>
        </p:nvSpPr>
        <p:spPr>
          <a:ln/>
        </p:spPr>
        <p:txBody>
          <a:bodyPr/>
          <a:lstStyle>
            <a:lvl1pPr>
              <a:defRPr/>
            </a:lvl1pPr>
          </a:lstStyle>
          <a:p>
            <a:pPr>
              <a:defRPr/>
            </a:pPr>
            <a:fld id="{85A1A328-8C54-4F93-B4DD-2084B335BC40}" type="slidenum">
              <a:rPr lang="en-US" altLang="zh-CN"/>
              <a:pPr>
                <a:defRPr/>
              </a:pPr>
              <a:t>‹#›</a:t>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9"/>
          <p:cNvSpPr>
            <a:spLocks noGrp="1" noChangeArrowheads="1"/>
          </p:cNvSpPr>
          <p:nvPr>
            <p:ph type="sldNum" sz="quarter" idx="12"/>
          </p:nvPr>
        </p:nvSpPr>
        <p:spPr>
          <a:ln/>
        </p:spPr>
        <p:txBody>
          <a:bodyPr/>
          <a:lstStyle>
            <a:lvl1pPr>
              <a:defRPr/>
            </a:lvl1pPr>
          </a:lstStyle>
          <a:p>
            <a:pPr>
              <a:defRPr/>
            </a:pPr>
            <a:fld id="{4311CA24-0107-47A1-9237-75CA902AFAB0}" type="slidenum">
              <a:rPr lang="en-US" altLang="zh-CN"/>
              <a:pPr>
                <a:defRPr/>
              </a:pPr>
              <a:t>‹#›</a:t>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9"/>
          <p:cNvSpPr>
            <a:spLocks noGrp="1" noChangeArrowheads="1"/>
          </p:cNvSpPr>
          <p:nvPr>
            <p:ph type="sldNum" sz="quarter" idx="12"/>
          </p:nvPr>
        </p:nvSpPr>
        <p:spPr>
          <a:ln/>
        </p:spPr>
        <p:txBody>
          <a:bodyPr/>
          <a:lstStyle>
            <a:lvl1pPr>
              <a:defRPr/>
            </a:lvl1pPr>
          </a:lstStyle>
          <a:p>
            <a:pPr>
              <a:defRPr/>
            </a:pPr>
            <a:fld id="{3E4D2D96-8EA9-4B7C-A14F-B9A6D27D1F51}" type="slidenum">
              <a:rPr lang="en-US" altLang="zh-CN"/>
              <a:pPr>
                <a:defRPr/>
              </a:pPr>
              <a:t>‹#›</a:t>
            </a:fld>
            <a:endParaRPr lang="en-US" altLang="zh-C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9"/>
          <p:cNvSpPr>
            <a:spLocks noGrp="1" noChangeArrowheads="1"/>
          </p:cNvSpPr>
          <p:nvPr>
            <p:ph type="sldNum" sz="quarter" idx="12"/>
          </p:nvPr>
        </p:nvSpPr>
        <p:spPr>
          <a:ln/>
        </p:spPr>
        <p:txBody>
          <a:bodyPr/>
          <a:lstStyle>
            <a:lvl1pPr>
              <a:defRPr/>
            </a:lvl1pPr>
          </a:lstStyle>
          <a:p>
            <a:pPr>
              <a:defRPr/>
            </a:pPr>
            <a:fld id="{E09DF635-45E8-436F-8903-BD3CA6273BFD}" type="slidenum">
              <a:rPr lang="en-US" altLang="zh-CN"/>
              <a:pPr>
                <a:defRPr/>
              </a:pPr>
              <a:t>‹#›</a:t>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9"/>
          <p:cNvSpPr>
            <a:spLocks noGrp="1" noChangeArrowheads="1"/>
          </p:cNvSpPr>
          <p:nvPr>
            <p:ph type="sldNum" sz="quarter" idx="12"/>
          </p:nvPr>
        </p:nvSpPr>
        <p:spPr>
          <a:ln/>
        </p:spPr>
        <p:txBody>
          <a:bodyPr/>
          <a:lstStyle>
            <a:lvl1pPr>
              <a:defRPr/>
            </a:lvl1pPr>
          </a:lstStyle>
          <a:p>
            <a:pPr>
              <a:defRPr/>
            </a:pPr>
            <a:fld id="{D3731027-3B32-4C3B-B867-1A3B396F61E5}" type="slidenum">
              <a:rPr lang="en-US" altLang="zh-CN"/>
              <a:pPr>
                <a:defRPr/>
              </a:pPr>
              <a:t>‹#›</a:t>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9"/>
          <p:cNvSpPr>
            <a:spLocks noGrp="1" noChangeArrowheads="1"/>
          </p:cNvSpPr>
          <p:nvPr>
            <p:ph type="sldNum" sz="quarter" idx="12"/>
          </p:nvPr>
        </p:nvSpPr>
        <p:spPr>
          <a:ln/>
        </p:spPr>
        <p:txBody>
          <a:bodyPr/>
          <a:lstStyle>
            <a:lvl1pPr>
              <a:defRPr/>
            </a:lvl1pPr>
          </a:lstStyle>
          <a:p>
            <a:pPr>
              <a:defRPr/>
            </a:pPr>
            <a:fld id="{6BC7CA98-9FBD-4393-A636-E34F07D45945}" type="slidenum">
              <a:rPr lang="en-US" altLang="zh-CN"/>
              <a:pPr>
                <a:defRPr/>
              </a:pPr>
              <a:t>‹#›</a:t>
            </a:fld>
            <a:endParaRPr lang="en-US" altLang="zh-C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188595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304800"/>
            <a:ext cx="5505450" cy="5791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9"/>
          <p:cNvSpPr>
            <a:spLocks noGrp="1" noChangeArrowheads="1"/>
          </p:cNvSpPr>
          <p:nvPr>
            <p:ph type="sldNum" sz="quarter" idx="12"/>
          </p:nvPr>
        </p:nvSpPr>
        <p:spPr>
          <a:ln/>
        </p:spPr>
        <p:txBody>
          <a:bodyPr/>
          <a:lstStyle>
            <a:lvl1pPr>
              <a:defRPr/>
            </a:lvl1pPr>
          </a:lstStyle>
          <a:p>
            <a:pPr>
              <a:defRPr/>
            </a:pPr>
            <a:fld id="{20C1A7BB-0566-48A2-9339-E2D4F2DE749A}" type="slidenum">
              <a:rPr lang="en-US" altLang="zh-CN"/>
              <a:pPr>
                <a:defRPr/>
              </a:pPr>
              <a:t>‹#›</a:t>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zh-CN"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a:defRPr/>
              </a:pPr>
              <a:endParaRPr lang="zh-CN" altLang="zh-CN"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a:defRPr/>
                </a:pPr>
                <a:endParaRPr lang="zh-CN" altLang="zh-CN"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a:defRPr/>
                </a:pPr>
                <a:endParaRPr lang="zh-CN" altLang="zh-CN"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a:defRPr/>
                </a:pPr>
                <a:endParaRPr lang="zh-CN" altLang="zh-CN"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a:defRPr/>
                </a:pPr>
                <a:endParaRPr lang="zh-CN" altLang="zh-CN"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a:defRPr/>
                </a:pPr>
                <a:endParaRPr lang="zh-CN" altLang="zh-CN"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a:defRPr/>
                </a:pPr>
                <a:endParaRPr lang="zh-CN" altLang="zh-CN"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a:defRPr/>
                </a:pPr>
                <a:endParaRPr lang="zh-CN" altLang="zh-CN"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a:defRPr/>
                </a:pPr>
                <a:endParaRPr lang="zh-CN" altLang="zh-CN"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a:defRPr/>
                </a:pPr>
                <a:endParaRPr lang="zh-CN" altLang="zh-CN"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a:defRPr/>
                </a:pPr>
                <a:endParaRPr lang="zh-CN" altLang="zh-CN" sz="2400">
                  <a:latin typeface="Times New Roman" pitchFamily="18" charset="0"/>
                </a:endParaRPr>
              </a:p>
            </p:txBody>
          </p:sp>
        </p:grpSp>
      </p:grpSp>
      <p:sp>
        <p:nvSpPr>
          <p:cNvPr id="27342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CN" altLang="en-US"/>
              <a:t>单击此处编辑母版标题样式</a:t>
            </a:r>
          </a:p>
        </p:txBody>
      </p:sp>
      <p:sp>
        <p:nvSpPr>
          <p:cNvPr id="27342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CN" altLang="en-US"/>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ltLang="zh-CN"/>
          </a:p>
        </p:txBody>
      </p:sp>
      <p:sp>
        <p:nvSpPr>
          <p:cNvPr id="19" name="Rectangle 17"/>
          <p:cNvSpPr>
            <a:spLocks noGrp="1" noChangeArrowheads="1"/>
          </p:cNvSpPr>
          <p:nvPr>
            <p:ph type="ftr" sz="quarter" idx="11"/>
          </p:nvPr>
        </p:nvSpPr>
        <p:spPr/>
        <p:txBody>
          <a:bodyPr/>
          <a:lstStyle>
            <a:lvl1pPr>
              <a:defRPr smtClean="0"/>
            </a:lvl1pPr>
          </a:lstStyle>
          <a:p>
            <a:pPr>
              <a:defRPr/>
            </a:pPr>
            <a:endParaRPr lang="en-US" altLang="zh-CN"/>
          </a:p>
        </p:txBody>
      </p:sp>
      <p:sp>
        <p:nvSpPr>
          <p:cNvPr id="20" name="Rectangle 18"/>
          <p:cNvSpPr>
            <a:spLocks noGrp="1" noChangeArrowheads="1"/>
          </p:cNvSpPr>
          <p:nvPr>
            <p:ph type="sldNum" sz="quarter" idx="12"/>
          </p:nvPr>
        </p:nvSpPr>
        <p:spPr/>
        <p:txBody>
          <a:bodyPr/>
          <a:lstStyle>
            <a:lvl1pPr>
              <a:defRPr smtClean="0"/>
            </a:lvl1pPr>
          </a:lstStyle>
          <a:p>
            <a:pPr>
              <a:defRPr/>
            </a:pPr>
            <a:fld id="{F89AB5C1-4DE3-4AD2-B0CC-ABBCDDBEE720}" type="slidenum">
              <a:rPr lang="en-US" altLang="zh-CN"/>
              <a:pPr>
                <a:defRPr/>
              </a:pPr>
              <a:t>‹#›</a:t>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80CC34A2-28F3-473B-A1C3-21EF99C9F608}" type="slidenum">
              <a:rPr lang="en-US" altLang="zh-CN"/>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3822DD64-EA0A-44D5-8B83-62DB230BCE48}" type="slidenum">
              <a:rPr lang="en-US" altLang="zh-CN"/>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07E2F1BD-6A06-419A-A84E-93A63D235F06}" type="slidenum">
              <a:rPr lang="en-US" altLang="zh-CN"/>
              <a:pPr>
                <a:defRPr/>
              </a:pPr>
              <a:t>‹#›</a:t>
            </a:fld>
            <a:endParaRPr lang="en-US" altLang="zh-CN"/>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0F8FFE5B-1212-4243-9F12-E1DD867B73B8}" type="slidenum">
              <a:rPr lang="en-US" altLang="zh-CN"/>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8239ACEF-2E82-4FA6-B1A9-510617E9C28A}" type="slidenum">
              <a:rPr lang="en-US" altLang="zh-CN"/>
              <a:pPr>
                <a:defRPr/>
              </a:pPr>
              <a:t>‹#›</a:t>
            </a:fld>
            <a:endParaRPr lang="en-US" altLang="zh-CN"/>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3"/>
          <p:cNvSpPr>
            <a:spLocks noGrp="1" noChangeArrowheads="1"/>
          </p:cNvSpPr>
          <p:nvPr>
            <p:ph type="sldNum" sz="quarter" idx="11"/>
          </p:nvPr>
        </p:nvSpPr>
        <p:spPr>
          <a:ln/>
        </p:spPr>
        <p:txBody>
          <a:bodyPr/>
          <a:lstStyle>
            <a:lvl1pPr>
              <a:defRPr/>
            </a:lvl1pPr>
          </a:lstStyle>
          <a:p>
            <a:pPr>
              <a:defRPr/>
            </a:pPr>
            <a:fld id="{F7640B71-3108-4901-BE75-F7BAE6BF4A9D}" type="slidenum">
              <a:rPr lang="en-US" altLang="zh-CN"/>
              <a:pPr>
                <a:defRPr/>
              </a:pPr>
              <a:t>‹#›</a:t>
            </a:fld>
            <a:endParaRPr lang="en-US" altLang="zh-CN"/>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3"/>
          <p:cNvSpPr>
            <a:spLocks noGrp="1" noChangeArrowheads="1"/>
          </p:cNvSpPr>
          <p:nvPr>
            <p:ph type="sldNum" sz="quarter" idx="11"/>
          </p:nvPr>
        </p:nvSpPr>
        <p:spPr>
          <a:ln/>
        </p:spPr>
        <p:txBody>
          <a:bodyPr/>
          <a:lstStyle>
            <a:lvl1pPr>
              <a:defRPr/>
            </a:lvl1pPr>
          </a:lstStyle>
          <a:p>
            <a:pPr>
              <a:defRPr/>
            </a:pPr>
            <a:fld id="{885B8FD2-2AD0-4A53-A980-966646E9A447}" type="slidenum">
              <a:rPr lang="en-US" altLang="zh-CN"/>
              <a:pPr>
                <a:defRPr/>
              </a:pPr>
              <a:t>‹#›</a:t>
            </a:fld>
            <a:endParaRPr lang="en-US" altLang="zh-CN"/>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FB4A4405-3EDB-46A5-875F-650AFFAC0CCC}" type="slidenum">
              <a:rPr lang="en-US" altLang="zh-CN"/>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235BAF45-3E85-46DD-819F-BED1DDAD1EBC}" type="slidenum">
              <a:rPr lang="en-US" altLang="zh-CN"/>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C3EFB426-264D-4BC0-BFD4-4FCADD9288BD}" type="slidenum">
              <a:rPr lang="en-US" altLang="zh-CN"/>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0690AD6F-44ED-4CFC-8559-143B25C1975D}" type="slidenum">
              <a:rPr lang="en-US" altLang="zh-CN"/>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12700" y="1681163"/>
            <a:ext cx="9144000" cy="1766887"/>
            <a:chOff x="-8" y="1059"/>
            <a:chExt cx="5760" cy="1113"/>
          </a:xfrm>
        </p:grpSpPr>
        <p:sp>
          <p:nvSpPr>
            <p:cNvPr id="5" name="Rectangle 3"/>
            <p:cNvSpPr>
              <a:spLocks noChangeArrowheads="1"/>
            </p:cNvSpPr>
            <p:nvPr/>
          </p:nvSpPr>
          <p:spPr bwMode="auto">
            <a:xfrm>
              <a:off x="0" y="2016"/>
              <a:ext cx="5752" cy="72"/>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6" name="Rectangle 4"/>
            <p:cNvSpPr>
              <a:spLocks noChangeArrowheads="1"/>
            </p:cNvSpPr>
            <p:nvPr/>
          </p:nvSpPr>
          <p:spPr bwMode="auto">
            <a:xfrm>
              <a:off x="0" y="2148"/>
              <a:ext cx="5752"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zh-CN" altLang="en-US">
                <a:latin typeface="Arial" charset="0"/>
              </a:endParaRPr>
            </a:p>
          </p:txBody>
        </p:sp>
        <p:grpSp>
          <p:nvGrpSpPr>
            <p:cNvPr id="7" name="Group 5"/>
            <p:cNvGrpSpPr>
              <a:grpSpLocks/>
            </p:cNvGrpSpPr>
            <p:nvPr/>
          </p:nvGrpSpPr>
          <p:grpSpPr bwMode="auto">
            <a:xfrm>
              <a:off x="-8" y="1059"/>
              <a:ext cx="833" cy="990"/>
              <a:chOff x="-8" y="1059"/>
              <a:chExt cx="833" cy="990"/>
            </a:xfrm>
          </p:grpSpPr>
          <p:sp>
            <p:nvSpPr>
              <p:cNvPr id="8" name="Freeform 6"/>
              <p:cNvSpPr>
                <a:spLocks/>
              </p:cNvSpPr>
              <p:nvPr/>
            </p:nvSpPr>
            <p:spPr bwMode="auto">
              <a:xfrm>
                <a:off x="-8" y="1059"/>
                <a:ext cx="833" cy="990"/>
              </a:xfrm>
              <a:custGeom>
                <a:avLst/>
                <a:gdLst/>
                <a:ahLst/>
                <a:cxnLst>
                  <a:cxn ang="0">
                    <a:pos x="284" y="448"/>
                  </a:cxn>
                  <a:cxn ang="0">
                    <a:pos x="115" y="0"/>
                  </a:cxn>
                  <a:cxn ang="0">
                    <a:pos x="353" y="398"/>
                  </a:cxn>
                  <a:cxn ang="0">
                    <a:pos x="591" y="0"/>
                  </a:cxn>
                  <a:cxn ang="0">
                    <a:pos x="419" y="448"/>
                  </a:cxn>
                  <a:cxn ang="0">
                    <a:pos x="832" y="495"/>
                  </a:cxn>
                  <a:cxn ang="0">
                    <a:pos x="417" y="540"/>
                  </a:cxn>
                  <a:cxn ang="0">
                    <a:pos x="591" y="989"/>
                  </a:cxn>
                  <a:cxn ang="0">
                    <a:pos x="353" y="590"/>
                  </a:cxn>
                  <a:cxn ang="0">
                    <a:pos x="115" y="989"/>
                  </a:cxn>
                  <a:cxn ang="0">
                    <a:pos x="282" y="543"/>
                  </a:cxn>
                  <a:cxn ang="0">
                    <a:pos x="0" y="509"/>
                  </a:cxn>
                  <a:cxn ang="0">
                    <a:pos x="0" y="479"/>
                  </a:cxn>
                  <a:cxn ang="0">
                    <a:pos x="284" y="448"/>
                  </a:cxn>
                </a:cxnLst>
                <a:rect l="0" t="0" r="r" b="b"/>
                <a:pathLst>
                  <a:path w="833" h="990">
                    <a:moveTo>
                      <a:pt x="284" y="448"/>
                    </a:moveTo>
                    <a:lnTo>
                      <a:pt x="115" y="0"/>
                    </a:lnTo>
                    <a:lnTo>
                      <a:pt x="353" y="398"/>
                    </a:lnTo>
                    <a:lnTo>
                      <a:pt x="591" y="0"/>
                    </a:lnTo>
                    <a:lnTo>
                      <a:pt x="419" y="448"/>
                    </a:lnTo>
                    <a:lnTo>
                      <a:pt x="832" y="495"/>
                    </a:lnTo>
                    <a:lnTo>
                      <a:pt x="417" y="540"/>
                    </a:lnTo>
                    <a:lnTo>
                      <a:pt x="591" y="989"/>
                    </a:lnTo>
                    <a:lnTo>
                      <a:pt x="353" y="590"/>
                    </a:lnTo>
                    <a:lnTo>
                      <a:pt x="115" y="989"/>
                    </a:lnTo>
                    <a:lnTo>
                      <a:pt x="282" y="543"/>
                    </a:lnTo>
                    <a:lnTo>
                      <a:pt x="0" y="509"/>
                    </a:lnTo>
                    <a:lnTo>
                      <a:pt x="0" y="479"/>
                    </a:lnTo>
                    <a:lnTo>
                      <a:pt x="284" y="448"/>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defRPr/>
                </a:pPr>
                <a:endParaRPr lang="zh-CN" altLang="en-US">
                  <a:latin typeface="Arial" charset="0"/>
                </a:endParaRPr>
              </a:p>
            </p:txBody>
          </p:sp>
          <p:sp>
            <p:nvSpPr>
              <p:cNvPr id="9" name="Freeform 7"/>
              <p:cNvSpPr>
                <a:spLocks/>
              </p:cNvSpPr>
              <p:nvPr/>
            </p:nvSpPr>
            <p:spPr bwMode="auto">
              <a:xfrm>
                <a:off x="-4" y="1194"/>
                <a:ext cx="698" cy="720"/>
              </a:xfrm>
              <a:custGeom>
                <a:avLst/>
                <a:gdLst/>
                <a:ahLst/>
                <a:cxnLst>
                  <a:cxn ang="0">
                    <a:pos x="279" y="315"/>
                  </a:cxn>
                  <a:cxn ang="0">
                    <a:pos x="173" y="0"/>
                  </a:cxn>
                  <a:cxn ang="0">
                    <a:pos x="349" y="263"/>
                  </a:cxn>
                  <a:cxn ang="0">
                    <a:pos x="519" y="0"/>
                  </a:cxn>
                  <a:cxn ang="0">
                    <a:pos x="415" y="315"/>
                  </a:cxn>
                  <a:cxn ang="0">
                    <a:pos x="697" y="360"/>
                  </a:cxn>
                  <a:cxn ang="0">
                    <a:pos x="413" y="403"/>
                  </a:cxn>
                  <a:cxn ang="0">
                    <a:pos x="519" y="719"/>
                  </a:cxn>
                  <a:cxn ang="0">
                    <a:pos x="349" y="455"/>
                  </a:cxn>
                  <a:cxn ang="0">
                    <a:pos x="173" y="719"/>
                  </a:cxn>
                  <a:cxn ang="0">
                    <a:pos x="278" y="407"/>
                  </a:cxn>
                  <a:cxn ang="0">
                    <a:pos x="0" y="360"/>
                  </a:cxn>
                  <a:cxn ang="0">
                    <a:pos x="279" y="315"/>
                  </a:cxn>
                </a:cxnLst>
                <a:rect l="0" t="0" r="r" b="b"/>
                <a:pathLst>
                  <a:path w="698" h="720">
                    <a:moveTo>
                      <a:pt x="279" y="315"/>
                    </a:moveTo>
                    <a:lnTo>
                      <a:pt x="173" y="0"/>
                    </a:lnTo>
                    <a:lnTo>
                      <a:pt x="349" y="263"/>
                    </a:lnTo>
                    <a:lnTo>
                      <a:pt x="519" y="0"/>
                    </a:lnTo>
                    <a:lnTo>
                      <a:pt x="415" y="315"/>
                    </a:lnTo>
                    <a:lnTo>
                      <a:pt x="697" y="360"/>
                    </a:lnTo>
                    <a:lnTo>
                      <a:pt x="413" y="403"/>
                    </a:lnTo>
                    <a:lnTo>
                      <a:pt x="519" y="719"/>
                    </a:lnTo>
                    <a:lnTo>
                      <a:pt x="349" y="455"/>
                    </a:lnTo>
                    <a:lnTo>
                      <a:pt x="173" y="719"/>
                    </a:lnTo>
                    <a:lnTo>
                      <a:pt x="278" y="407"/>
                    </a:lnTo>
                    <a:lnTo>
                      <a:pt x="0" y="360"/>
                    </a:lnTo>
                    <a:lnTo>
                      <a:pt x="279" y="315"/>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lstStyle/>
              <a:p>
                <a:pPr>
                  <a:defRPr/>
                </a:pPr>
                <a:endParaRPr lang="zh-CN" altLang="en-US">
                  <a:latin typeface="Arial" charset="0"/>
                </a:endParaRPr>
              </a:p>
            </p:txBody>
          </p:sp>
          <p:sp>
            <p:nvSpPr>
              <p:cNvPr id="10" name="Freeform 8"/>
              <p:cNvSpPr>
                <a:spLocks/>
              </p:cNvSpPr>
              <p:nvPr/>
            </p:nvSpPr>
            <p:spPr bwMode="auto">
              <a:xfrm>
                <a:off x="99" y="1212"/>
                <a:ext cx="493" cy="685"/>
              </a:xfrm>
              <a:custGeom>
                <a:avLst/>
                <a:gdLst/>
                <a:ahLst/>
                <a:cxnLst>
                  <a:cxn ang="0">
                    <a:pos x="0" y="173"/>
                  </a:cxn>
                  <a:cxn ang="0">
                    <a:pos x="223" y="295"/>
                  </a:cxn>
                  <a:cxn ang="0">
                    <a:pos x="246" y="0"/>
                  </a:cxn>
                  <a:cxn ang="0">
                    <a:pos x="268" y="295"/>
                  </a:cxn>
                  <a:cxn ang="0">
                    <a:pos x="490" y="169"/>
                  </a:cxn>
                  <a:cxn ang="0">
                    <a:pos x="290" y="343"/>
                  </a:cxn>
                  <a:cxn ang="0">
                    <a:pos x="492" y="514"/>
                  </a:cxn>
                  <a:cxn ang="0">
                    <a:pos x="268" y="390"/>
                  </a:cxn>
                  <a:cxn ang="0">
                    <a:pos x="246" y="684"/>
                  </a:cxn>
                  <a:cxn ang="0">
                    <a:pos x="223" y="390"/>
                  </a:cxn>
                  <a:cxn ang="0">
                    <a:pos x="0" y="514"/>
                  </a:cxn>
                  <a:cxn ang="0">
                    <a:pos x="201" y="343"/>
                  </a:cxn>
                  <a:cxn ang="0">
                    <a:pos x="0" y="173"/>
                  </a:cxn>
                </a:cxnLst>
                <a:rect l="0" t="0" r="r" b="b"/>
                <a:pathLst>
                  <a:path w="493" h="685">
                    <a:moveTo>
                      <a:pt x="0" y="173"/>
                    </a:moveTo>
                    <a:lnTo>
                      <a:pt x="223" y="295"/>
                    </a:lnTo>
                    <a:lnTo>
                      <a:pt x="246" y="0"/>
                    </a:lnTo>
                    <a:lnTo>
                      <a:pt x="268" y="295"/>
                    </a:lnTo>
                    <a:lnTo>
                      <a:pt x="490" y="169"/>
                    </a:lnTo>
                    <a:lnTo>
                      <a:pt x="290" y="343"/>
                    </a:lnTo>
                    <a:lnTo>
                      <a:pt x="492" y="514"/>
                    </a:lnTo>
                    <a:lnTo>
                      <a:pt x="268" y="390"/>
                    </a:lnTo>
                    <a:lnTo>
                      <a:pt x="246" y="684"/>
                    </a:lnTo>
                    <a:lnTo>
                      <a:pt x="223" y="390"/>
                    </a:lnTo>
                    <a:lnTo>
                      <a:pt x="0" y="514"/>
                    </a:lnTo>
                    <a:lnTo>
                      <a:pt x="201" y="343"/>
                    </a:lnTo>
                    <a:lnTo>
                      <a:pt x="0" y="173"/>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defRPr/>
                </a:pPr>
                <a:endParaRPr lang="zh-CN" altLang="en-US">
                  <a:latin typeface="Arial" charset="0"/>
                </a:endParaRPr>
              </a:p>
            </p:txBody>
          </p:sp>
          <p:sp>
            <p:nvSpPr>
              <p:cNvPr id="11" name="Freeform 9"/>
              <p:cNvSpPr>
                <a:spLocks/>
              </p:cNvSpPr>
              <p:nvPr/>
            </p:nvSpPr>
            <p:spPr bwMode="auto">
              <a:xfrm>
                <a:off x="283" y="1467"/>
                <a:ext cx="124" cy="173"/>
              </a:xfrm>
              <a:custGeom>
                <a:avLst/>
                <a:gdLst/>
                <a:ahLst/>
                <a:cxnLst>
                  <a:cxn ang="0">
                    <a:pos x="0" y="42"/>
                  </a:cxn>
                  <a:cxn ang="0">
                    <a:pos x="51" y="63"/>
                  </a:cxn>
                  <a:cxn ang="0">
                    <a:pos x="61" y="0"/>
                  </a:cxn>
                  <a:cxn ang="0">
                    <a:pos x="71" y="63"/>
                  </a:cxn>
                  <a:cxn ang="0">
                    <a:pos x="123" y="42"/>
                  </a:cxn>
                  <a:cxn ang="0">
                    <a:pos x="83" y="86"/>
                  </a:cxn>
                  <a:cxn ang="0">
                    <a:pos x="123" y="128"/>
                  </a:cxn>
                  <a:cxn ang="0">
                    <a:pos x="71" y="108"/>
                  </a:cxn>
                  <a:cxn ang="0">
                    <a:pos x="61" y="172"/>
                  </a:cxn>
                  <a:cxn ang="0">
                    <a:pos x="51" y="108"/>
                  </a:cxn>
                  <a:cxn ang="0">
                    <a:pos x="0" y="128"/>
                  </a:cxn>
                  <a:cxn ang="0">
                    <a:pos x="39" y="86"/>
                  </a:cxn>
                  <a:cxn ang="0">
                    <a:pos x="0" y="42"/>
                  </a:cxn>
                </a:cxnLst>
                <a:rect l="0" t="0" r="r" b="b"/>
                <a:pathLst>
                  <a:path w="124" h="173">
                    <a:moveTo>
                      <a:pt x="0" y="42"/>
                    </a:moveTo>
                    <a:lnTo>
                      <a:pt x="51" y="63"/>
                    </a:lnTo>
                    <a:lnTo>
                      <a:pt x="61" y="0"/>
                    </a:lnTo>
                    <a:lnTo>
                      <a:pt x="71" y="63"/>
                    </a:lnTo>
                    <a:lnTo>
                      <a:pt x="123" y="42"/>
                    </a:lnTo>
                    <a:lnTo>
                      <a:pt x="83" y="86"/>
                    </a:lnTo>
                    <a:lnTo>
                      <a:pt x="123" y="128"/>
                    </a:lnTo>
                    <a:lnTo>
                      <a:pt x="71" y="108"/>
                    </a:lnTo>
                    <a:lnTo>
                      <a:pt x="61" y="172"/>
                    </a:lnTo>
                    <a:lnTo>
                      <a:pt x="51" y="108"/>
                    </a:lnTo>
                    <a:lnTo>
                      <a:pt x="0" y="128"/>
                    </a:lnTo>
                    <a:lnTo>
                      <a:pt x="39" y="86"/>
                    </a:lnTo>
                    <a:lnTo>
                      <a:pt x="0" y="42"/>
                    </a:lnTo>
                  </a:path>
                </a:pathLst>
              </a:custGeom>
              <a:solidFill>
                <a:srgbClr val="F9F9F9"/>
              </a:solidFill>
              <a:ln w="9525" cap="rnd">
                <a:noFill/>
                <a:round/>
                <a:headEnd/>
                <a:tailEnd/>
              </a:ln>
              <a:effectLst/>
            </p:spPr>
            <p:txBody>
              <a:bodyPr/>
              <a:lstStyle/>
              <a:p>
                <a:pPr>
                  <a:defRPr/>
                </a:pPr>
                <a:endParaRPr lang="zh-CN" altLang="en-US">
                  <a:latin typeface="Arial" charset="0"/>
                </a:endParaRPr>
              </a:p>
            </p:txBody>
          </p:sp>
        </p:grpSp>
      </p:grpSp>
      <p:sp>
        <p:nvSpPr>
          <p:cNvPr id="307210" name="Rectangle 10"/>
          <p:cNvSpPr>
            <a:spLocks noGrp="1" noChangeArrowheads="1"/>
          </p:cNvSpPr>
          <p:nvPr>
            <p:ph type="ctrTitle" sz="quarter"/>
          </p:nvPr>
        </p:nvSpPr>
        <p:spPr>
          <a:xfrm>
            <a:off x="1219200" y="1905000"/>
            <a:ext cx="7772400" cy="1143000"/>
          </a:xfrm>
        </p:spPr>
        <p:txBody>
          <a:bodyPr/>
          <a:lstStyle>
            <a:lvl1pPr algn="ctr">
              <a:defRPr>
                <a:solidFill>
                  <a:srgbClr val="00CCCC"/>
                </a:solidFill>
              </a:defRPr>
            </a:lvl1pPr>
          </a:lstStyle>
          <a:p>
            <a:r>
              <a:rPr lang="zh-CN" altLang="en-US"/>
              <a:t>单击此处编辑母版标题样式</a:t>
            </a:r>
          </a:p>
        </p:txBody>
      </p:sp>
      <p:sp>
        <p:nvSpPr>
          <p:cNvPr id="307211" name="Rectangle 11"/>
          <p:cNvSpPr>
            <a:spLocks noGrp="1" noChangeArrowheads="1"/>
          </p:cNvSpPr>
          <p:nvPr>
            <p:ph type="subTitle" sz="quarter" idx="1"/>
          </p:nvPr>
        </p:nvSpPr>
        <p:spPr>
          <a:xfrm>
            <a:off x="1839913" y="3886200"/>
            <a:ext cx="6400800" cy="1752600"/>
          </a:xfrm>
        </p:spPr>
        <p:txBody>
          <a:bodyPr/>
          <a:lstStyle>
            <a:lvl1pPr marL="0" indent="0" algn="ctr">
              <a:buFontTx/>
              <a:buNone/>
              <a:defRPr>
                <a:solidFill>
                  <a:srgbClr val="DDDDDD"/>
                </a:solidFill>
              </a:defRPr>
            </a:lvl1pPr>
          </a:lstStyle>
          <a:p>
            <a:r>
              <a:rPr lang="zh-CN" altLang="en-US"/>
              <a:t>单击此处编辑母版副标题样式</a:t>
            </a:r>
          </a:p>
        </p:txBody>
      </p:sp>
      <p:sp>
        <p:nvSpPr>
          <p:cNvPr id="12" name="Rectangle 12"/>
          <p:cNvSpPr>
            <a:spLocks noGrp="1" noChangeArrowheads="1"/>
          </p:cNvSpPr>
          <p:nvPr>
            <p:ph type="dt" sz="quarter" idx="10"/>
          </p:nvPr>
        </p:nvSpPr>
        <p:spPr>
          <a:xfrm>
            <a:off x="1212850" y="6232525"/>
            <a:ext cx="1905000" cy="457200"/>
          </a:xfrm>
        </p:spPr>
        <p:txBody>
          <a:bodyPr/>
          <a:lstStyle>
            <a:lvl1pPr>
              <a:defRPr smtClean="0">
                <a:solidFill>
                  <a:srgbClr val="DDDDDD"/>
                </a:solidFill>
              </a:defRPr>
            </a:lvl1pPr>
          </a:lstStyle>
          <a:p>
            <a:pPr>
              <a:defRPr/>
            </a:pPr>
            <a:endParaRPr lang="en-US" altLang="zh-CN"/>
          </a:p>
        </p:txBody>
      </p:sp>
      <p:sp>
        <p:nvSpPr>
          <p:cNvPr id="13" name="Rectangle 13"/>
          <p:cNvSpPr>
            <a:spLocks noGrp="1" noChangeArrowheads="1"/>
          </p:cNvSpPr>
          <p:nvPr>
            <p:ph type="ftr" sz="quarter" idx="11"/>
          </p:nvPr>
        </p:nvSpPr>
        <p:spPr>
          <a:xfrm>
            <a:off x="3651250" y="6232525"/>
            <a:ext cx="2895600" cy="457200"/>
          </a:xfrm>
        </p:spPr>
        <p:txBody>
          <a:bodyPr/>
          <a:lstStyle>
            <a:lvl1pPr>
              <a:defRPr smtClean="0">
                <a:solidFill>
                  <a:srgbClr val="DDDDDD"/>
                </a:solidFill>
              </a:defRPr>
            </a:lvl1pPr>
          </a:lstStyle>
          <a:p>
            <a:pPr>
              <a:defRPr/>
            </a:pPr>
            <a:endParaRPr lang="en-US" altLang="zh-CN"/>
          </a:p>
        </p:txBody>
      </p:sp>
      <p:sp>
        <p:nvSpPr>
          <p:cNvPr id="14" name="Rectangle 14"/>
          <p:cNvSpPr>
            <a:spLocks noGrp="1" noChangeArrowheads="1"/>
          </p:cNvSpPr>
          <p:nvPr>
            <p:ph type="sldNum" sz="quarter" idx="12"/>
          </p:nvPr>
        </p:nvSpPr>
        <p:spPr>
          <a:xfrm>
            <a:off x="7080250" y="6232525"/>
            <a:ext cx="1905000" cy="457200"/>
          </a:xfrm>
        </p:spPr>
        <p:txBody>
          <a:bodyPr/>
          <a:lstStyle>
            <a:lvl1pPr>
              <a:defRPr smtClean="0">
                <a:solidFill>
                  <a:srgbClr val="DDDDDD"/>
                </a:solidFill>
              </a:defRPr>
            </a:lvl1pPr>
          </a:lstStyle>
          <a:p>
            <a:pPr>
              <a:defRPr/>
            </a:pPr>
            <a:fld id="{B25C6EE9-CB3A-4F6A-9ED8-86D8A420CBF8}" type="slidenum">
              <a:rPr lang="en-US" altLang="zh-CN"/>
              <a:pPr>
                <a:defRPr/>
              </a:pPr>
              <a:t>‹#›</a:t>
            </a:fld>
            <a:endParaRPr lang="en-US" altLang="zh-C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p:cNvSpPr>
            <a:spLocks noGrp="1" noChangeArrowheads="1"/>
          </p:cNvSpPr>
          <p:nvPr>
            <p:ph type="sldNum" sz="quarter" idx="12"/>
          </p:nvPr>
        </p:nvSpPr>
        <p:spPr>
          <a:ln/>
        </p:spPr>
        <p:txBody>
          <a:bodyPr/>
          <a:lstStyle>
            <a:lvl1pPr>
              <a:defRPr/>
            </a:lvl1pPr>
          </a:lstStyle>
          <a:p>
            <a:pPr>
              <a:defRPr/>
            </a:pPr>
            <a:fld id="{9DAD483E-92A6-45C6-9A1F-F45A3B825EDE}"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D2A6486-5DD7-45A3-888D-66179C9770EE}" type="slidenum">
              <a:rPr lang="en-US" altLang="zh-CN"/>
              <a:pPr>
                <a:defRPr/>
              </a:pPr>
              <a:t>‹#›</a:t>
            </a:fld>
            <a:endParaRPr lang="en-US" altLang="zh-CN"/>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p:cNvSpPr>
            <a:spLocks noGrp="1" noChangeArrowheads="1"/>
          </p:cNvSpPr>
          <p:nvPr>
            <p:ph type="sldNum" sz="quarter" idx="12"/>
          </p:nvPr>
        </p:nvSpPr>
        <p:spPr>
          <a:ln/>
        </p:spPr>
        <p:txBody>
          <a:bodyPr/>
          <a:lstStyle>
            <a:lvl1pPr>
              <a:defRPr/>
            </a:lvl1pPr>
          </a:lstStyle>
          <a:p>
            <a:pPr>
              <a:defRPr/>
            </a:pPr>
            <a:fld id="{3843E7E4-DCED-46E3-BD62-B4462698194F}" type="slidenum">
              <a:rPr lang="en-US" altLang="zh-CN"/>
              <a:pPr>
                <a:defRPr/>
              </a:pPr>
              <a:t>‹#›</a:t>
            </a:fld>
            <a:endParaRPr lang="en-US" altLang="zh-C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4"/>
          <p:cNvSpPr>
            <a:spLocks noGrp="1" noChangeArrowheads="1"/>
          </p:cNvSpPr>
          <p:nvPr>
            <p:ph type="sldNum" sz="quarter" idx="12"/>
          </p:nvPr>
        </p:nvSpPr>
        <p:spPr>
          <a:ln/>
        </p:spPr>
        <p:txBody>
          <a:bodyPr/>
          <a:lstStyle>
            <a:lvl1pPr>
              <a:defRPr/>
            </a:lvl1pPr>
          </a:lstStyle>
          <a:p>
            <a:pPr>
              <a:defRPr/>
            </a:pPr>
            <a:fld id="{12D58EF4-477F-4F81-BD3E-B59371AB6E9B}" type="slidenum">
              <a:rPr lang="en-US" altLang="zh-CN"/>
              <a:pPr>
                <a:defRPr/>
              </a:pPr>
              <a:t>‹#›</a:t>
            </a:fld>
            <a:endParaRPr lang="en-US" altLang="zh-C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4"/>
          <p:cNvSpPr>
            <a:spLocks noGrp="1" noChangeArrowheads="1"/>
          </p:cNvSpPr>
          <p:nvPr>
            <p:ph type="sldNum" sz="quarter" idx="12"/>
          </p:nvPr>
        </p:nvSpPr>
        <p:spPr>
          <a:ln/>
        </p:spPr>
        <p:txBody>
          <a:bodyPr/>
          <a:lstStyle>
            <a:lvl1pPr>
              <a:defRPr/>
            </a:lvl1pPr>
          </a:lstStyle>
          <a:p>
            <a:pPr>
              <a:defRPr/>
            </a:pPr>
            <a:fld id="{7FF941C5-BDA5-4EF5-87D9-A193F4C6EF9C}" type="slidenum">
              <a:rPr lang="en-US" altLang="zh-CN"/>
              <a:pPr>
                <a:defRPr/>
              </a:pPr>
              <a:t>‹#›</a:t>
            </a:fld>
            <a:endParaRPr lang="en-US" altLang="zh-C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4"/>
          <p:cNvSpPr>
            <a:spLocks noGrp="1" noChangeArrowheads="1"/>
          </p:cNvSpPr>
          <p:nvPr>
            <p:ph type="sldNum" sz="quarter" idx="12"/>
          </p:nvPr>
        </p:nvSpPr>
        <p:spPr>
          <a:ln/>
        </p:spPr>
        <p:txBody>
          <a:bodyPr/>
          <a:lstStyle>
            <a:lvl1pPr>
              <a:defRPr/>
            </a:lvl1pPr>
          </a:lstStyle>
          <a:p>
            <a:pPr>
              <a:defRPr/>
            </a:pPr>
            <a:fld id="{190E114B-2752-4385-9335-1914F16C83E0}" type="slidenum">
              <a:rPr lang="en-US" altLang="zh-CN"/>
              <a:pPr>
                <a:defRPr/>
              </a:pPr>
              <a:t>‹#›</a:t>
            </a:fld>
            <a:endParaRPr lang="en-US" altLang="zh-C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4"/>
          <p:cNvSpPr>
            <a:spLocks noGrp="1" noChangeArrowheads="1"/>
          </p:cNvSpPr>
          <p:nvPr>
            <p:ph type="sldNum" sz="quarter" idx="12"/>
          </p:nvPr>
        </p:nvSpPr>
        <p:spPr>
          <a:ln/>
        </p:spPr>
        <p:txBody>
          <a:bodyPr/>
          <a:lstStyle>
            <a:lvl1pPr>
              <a:defRPr/>
            </a:lvl1pPr>
          </a:lstStyle>
          <a:p>
            <a:pPr>
              <a:defRPr/>
            </a:pPr>
            <a:fld id="{55342011-D707-4D37-AB5A-4DF0C43F94B4}" type="slidenum">
              <a:rPr lang="en-US" altLang="zh-CN"/>
              <a:pPr>
                <a:defRPr/>
              </a:pPr>
              <a:t>‹#›</a:t>
            </a:fld>
            <a:endParaRPr lang="en-US" altLang="zh-C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4"/>
          <p:cNvSpPr>
            <a:spLocks noGrp="1" noChangeArrowheads="1"/>
          </p:cNvSpPr>
          <p:nvPr>
            <p:ph type="sldNum" sz="quarter" idx="12"/>
          </p:nvPr>
        </p:nvSpPr>
        <p:spPr>
          <a:ln/>
        </p:spPr>
        <p:txBody>
          <a:bodyPr/>
          <a:lstStyle>
            <a:lvl1pPr>
              <a:defRPr/>
            </a:lvl1pPr>
          </a:lstStyle>
          <a:p>
            <a:pPr>
              <a:defRPr/>
            </a:pPr>
            <a:fld id="{E430F127-C0D0-4361-AEE8-8492F1B461E1}" type="slidenum">
              <a:rPr lang="en-US" altLang="zh-CN"/>
              <a:pPr>
                <a:defRPr/>
              </a:pPr>
              <a:t>‹#›</a:t>
            </a:fld>
            <a:endParaRPr lang="en-US" altLang="zh-C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4"/>
          <p:cNvSpPr>
            <a:spLocks noGrp="1" noChangeArrowheads="1"/>
          </p:cNvSpPr>
          <p:nvPr>
            <p:ph type="sldNum" sz="quarter" idx="12"/>
          </p:nvPr>
        </p:nvSpPr>
        <p:spPr>
          <a:ln/>
        </p:spPr>
        <p:txBody>
          <a:bodyPr/>
          <a:lstStyle>
            <a:lvl1pPr>
              <a:defRPr/>
            </a:lvl1pPr>
          </a:lstStyle>
          <a:p>
            <a:pPr>
              <a:defRPr/>
            </a:pPr>
            <a:fld id="{ADAEE666-0F6A-4710-8665-AB76FC2B27DE}" type="slidenum">
              <a:rPr lang="en-US" altLang="zh-CN"/>
              <a:pPr>
                <a:defRPr/>
              </a:pPr>
              <a:t>‹#›</a:t>
            </a:fld>
            <a:endParaRPr lang="en-US" altLang="zh-C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p:cNvSpPr>
            <a:spLocks noGrp="1" noChangeArrowheads="1"/>
          </p:cNvSpPr>
          <p:nvPr>
            <p:ph type="sldNum" sz="quarter" idx="12"/>
          </p:nvPr>
        </p:nvSpPr>
        <p:spPr>
          <a:ln/>
        </p:spPr>
        <p:txBody>
          <a:bodyPr/>
          <a:lstStyle>
            <a:lvl1pPr>
              <a:defRPr/>
            </a:lvl1pPr>
          </a:lstStyle>
          <a:p>
            <a:pPr>
              <a:defRPr/>
            </a:pPr>
            <a:fld id="{525ACA4C-4267-4733-B2FB-CD2AFB1F1411}" type="slidenum">
              <a:rPr lang="en-US" altLang="zh-CN"/>
              <a:pPr>
                <a:defRPr/>
              </a:pPr>
              <a:t>‹#›</a:t>
            </a:fld>
            <a:endParaRPr lang="en-US" altLang="zh-C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342900"/>
            <a:ext cx="2057400" cy="57531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342900"/>
            <a:ext cx="6019800" cy="57531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p:cNvSpPr>
            <a:spLocks noGrp="1" noChangeArrowheads="1"/>
          </p:cNvSpPr>
          <p:nvPr>
            <p:ph type="sldNum" sz="quarter" idx="12"/>
          </p:nvPr>
        </p:nvSpPr>
        <p:spPr>
          <a:ln/>
        </p:spPr>
        <p:txBody>
          <a:bodyPr/>
          <a:lstStyle>
            <a:lvl1pPr>
              <a:defRPr/>
            </a:lvl1pPr>
          </a:lstStyle>
          <a:p>
            <a:pPr>
              <a:defRPr/>
            </a:pPr>
            <a:fld id="{61EC036A-3C6F-4C2A-BD34-3FBC2E024C9E}" type="slidenum">
              <a:rPr lang="en-US" altLang="zh-CN"/>
              <a:pPr>
                <a:defRPr/>
              </a:pPr>
              <a:t>‹#›</a:t>
            </a:fld>
            <a:endParaRPr lang="en-US" altLang="zh-C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58738"/>
            <a:ext cx="9142413" cy="1709737"/>
            <a:chOff x="0" y="37"/>
            <a:chExt cx="5759" cy="1077"/>
          </a:xfrm>
        </p:grpSpPr>
        <p:sp>
          <p:nvSpPr>
            <p:cNvPr id="5" name="Rectangle 3"/>
            <p:cNvSpPr>
              <a:spLocks noChangeArrowheads="1"/>
            </p:cNvSpPr>
            <p:nvPr/>
          </p:nvSpPr>
          <p:spPr bwMode="auto">
            <a:xfrm>
              <a:off x="3838" y="37"/>
              <a:ext cx="1921" cy="1077"/>
            </a:xfrm>
            <a:prstGeom prst="rect">
              <a:avLst/>
            </a:prstGeom>
            <a:gradFill rotWithShape="0">
              <a:gsLst>
                <a:gs pos="0">
                  <a:srgbClr val="000000"/>
                </a:gs>
                <a:gs pos="50000">
                  <a:schemeClr val="accent2"/>
                </a:gs>
                <a:gs pos="100000">
                  <a:srgbClr val="000000"/>
                </a:gs>
              </a:gsLst>
              <a:lin ang="0" scaled="1"/>
            </a:gradFill>
            <a:ln w="9525">
              <a:noFill/>
              <a:miter lim="800000"/>
              <a:headEnd/>
              <a:tailEnd/>
            </a:ln>
            <a:effectLst/>
          </p:spPr>
          <p:txBody>
            <a:bodyPr/>
            <a:lstStyle/>
            <a:p>
              <a:pPr>
                <a:defRPr/>
              </a:pPr>
              <a:endParaRPr lang="zh-CN" altLang="en-US">
                <a:latin typeface="Arial" charset="0"/>
              </a:endParaRPr>
            </a:p>
          </p:txBody>
        </p:sp>
        <p:sp>
          <p:nvSpPr>
            <p:cNvPr id="6" name="Rectangle 4"/>
            <p:cNvSpPr>
              <a:spLocks noChangeArrowheads="1"/>
            </p:cNvSpPr>
            <p:nvPr/>
          </p:nvSpPr>
          <p:spPr bwMode="auto">
            <a:xfrm>
              <a:off x="0" y="37"/>
              <a:ext cx="1921" cy="1077"/>
            </a:xfrm>
            <a:prstGeom prst="rect">
              <a:avLst/>
            </a:prstGeom>
            <a:gradFill rotWithShape="0">
              <a:gsLst>
                <a:gs pos="0">
                  <a:srgbClr val="000000"/>
                </a:gs>
                <a:gs pos="50000">
                  <a:schemeClr val="hlink"/>
                </a:gs>
                <a:gs pos="100000">
                  <a:srgbClr val="000000"/>
                </a:gs>
              </a:gsLst>
              <a:lin ang="0" scaled="1"/>
            </a:gradFill>
            <a:ln w="9525">
              <a:noFill/>
              <a:miter lim="800000"/>
              <a:headEnd/>
              <a:tailEnd/>
            </a:ln>
            <a:effectLst/>
          </p:spPr>
          <p:txBody>
            <a:bodyPr/>
            <a:lstStyle/>
            <a:p>
              <a:pPr>
                <a:defRPr/>
              </a:pPr>
              <a:endParaRPr lang="zh-CN" altLang="en-US">
                <a:latin typeface="Arial" charset="0"/>
              </a:endParaRPr>
            </a:p>
          </p:txBody>
        </p:sp>
        <p:sp>
          <p:nvSpPr>
            <p:cNvPr id="7" name="Rectangle 5"/>
            <p:cNvSpPr>
              <a:spLocks noChangeArrowheads="1"/>
            </p:cNvSpPr>
            <p:nvPr/>
          </p:nvSpPr>
          <p:spPr bwMode="auto">
            <a:xfrm>
              <a:off x="1921" y="37"/>
              <a:ext cx="1917" cy="1077"/>
            </a:xfrm>
            <a:prstGeom prst="rect">
              <a:avLst/>
            </a:prstGeom>
            <a:gradFill rotWithShape="0">
              <a:gsLst>
                <a:gs pos="0">
                  <a:srgbClr val="000000"/>
                </a:gs>
                <a:gs pos="50000">
                  <a:schemeClr val="folHlink"/>
                </a:gs>
                <a:gs pos="100000">
                  <a:srgbClr val="000000"/>
                </a:gs>
              </a:gsLst>
              <a:lin ang="0" scaled="1"/>
            </a:gradFill>
            <a:ln w="9525">
              <a:noFill/>
              <a:miter lim="800000"/>
              <a:headEnd/>
              <a:tailEnd/>
            </a:ln>
            <a:effectLst/>
          </p:spPr>
          <p:txBody>
            <a:bodyPr/>
            <a:lstStyle/>
            <a:p>
              <a:pPr>
                <a:defRPr/>
              </a:pPr>
              <a:endParaRPr lang="zh-CN" altLang="en-US">
                <a:latin typeface="Arial" charset="0"/>
              </a:endParaRPr>
            </a:p>
          </p:txBody>
        </p:sp>
        <p:sp>
          <p:nvSpPr>
            <p:cNvPr id="8" name="Rectangle 6"/>
            <p:cNvSpPr>
              <a:spLocks noChangeArrowheads="1"/>
            </p:cNvSpPr>
            <p:nvPr/>
          </p:nvSpPr>
          <p:spPr bwMode="auto">
            <a:xfrm>
              <a:off x="0" y="1049"/>
              <a:ext cx="5759" cy="41"/>
            </a:xfrm>
            <a:prstGeom prst="rect">
              <a:avLst/>
            </a:prstGeom>
            <a:gradFill rotWithShape="0">
              <a:gsLst>
                <a:gs pos="0">
                  <a:schemeClr val="bg1"/>
                </a:gs>
                <a:gs pos="100000">
                  <a:schemeClr val="bg2"/>
                </a:gs>
              </a:gsLst>
              <a:lin ang="0" scaled="1"/>
            </a:gradFill>
            <a:ln w="9525">
              <a:noFill/>
              <a:miter lim="800000"/>
              <a:headEnd/>
              <a:tailEnd/>
            </a:ln>
            <a:effectLst/>
          </p:spPr>
          <p:txBody>
            <a:bodyPr/>
            <a:lstStyle/>
            <a:p>
              <a:pPr>
                <a:defRPr/>
              </a:pPr>
              <a:endParaRPr lang="zh-CN" altLang="en-US">
                <a:latin typeface="Arial" charset="0"/>
              </a:endParaRPr>
            </a:p>
          </p:txBody>
        </p:sp>
        <p:sp>
          <p:nvSpPr>
            <p:cNvPr id="9" name="Rectangle 7"/>
            <p:cNvSpPr>
              <a:spLocks noChangeArrowheads="1"/>
            </p:cNvSpPr>
            <p:nvPr/>
          </p:nvSpPr>
          <p:spPr bwMode="auto">
            <a:xfrm>
              <a:off x="0" y="63"/>
              <a:ext cx="5759" cy="39"/>
            </a:xfrm>
            <a:prstGeom prst="rect">
              <a:avLst/>
            </a:prstGeom>
            <a:gradFill rotWithShape="0">
              <a:gsLst>
                <a:gs pos="0">
                  <a:schemeClr val="bg1"/>
                </a:gs>
                <a:gs pos="100000">
                  <a:schemeClr val="bg2"/>
                </a:gs>
              </a:gsLst>
              <a:lin ang="0" scaled="1"/>
            </a:gradFill>
            <a:ln w="9525">
              <a:noFill/>
              <a:miter lim="800000"/>
              <a:headEnd/>
              <a:tailEnd/>
            </a:ln>
            <a:effectLst/>
          </p:spPr>
          <p:txBody>
            <a:bodyPr/>
            <a:lstStyle/>
            <a:p>
              <a:pPr>
                <a:defRPr/>
              </a:pPr>
              <a:endParaRPr lang="zh-CN" altLang="en-US">
                <a:latin typeface="Arial" charset="0"/>
              </a:endParaRPr>
            </a:p>
          </p:txBody>
        </p:sp>
        <p:sp>
          <p:nvSpPr>
            <p:cNvPr id="10" name="Rectangle 8"/>
            <p:cNvSpPr>
              <a:spLocks noChangeArrowheads="1"/>
            </p:cNvSpPr>
            <p:nvPr/>
          </p:nvSpPr>
          <p:spPr bwMode="auto">
            <a:xfrm>
              <a:off x="0" y="231"/>
              <a:ext cx="5759" cy="678"/>
            </a:xfrm>
            <a:prstGeom prst="rect">
              <a:avLst/>
            </a:prstGeom>
            <a:gradFill rotWithShape="0">
              <a:gsLst>
                <a:gs pos="0">
                  <a:srgbClr val="006666"/>
                </a:gs>
                <a:gs pos="100000">
                  <a:schemeClr val="bg1"/>
                </a:gs>
              </a:gsLst>
              <a:lin ang="0" scaled="1"/>
            </a:gradFill>
            <a:ln w="9525">
              <a:noFill/>
              <a:miter lim="800000"/>
              <a:headEnd/>
              <a:tailEnd/>
            </a:ln>
            <a:effectLst/>
          </p:spPr>
          <p:txBody>
            <a:bodyPr/>
            <a:lstStyle/>
            <a:p>
              <a:pPr>
                <a:defRPr/>
              </a:pPr>
              <a:endParaRPr lang="zh-CN" altLang="en-US">
                <a:latin typeface="Arial" charset="0"/>
              </a:endParaRPr>
            </a:p>
          </p:txBody>
        </p:sp>
      </p:grpSp>
      <p:sp>
        <p:nvSpPr>
          <p:cNvPr id="332809" name="Rectangle 9"/>
          <p:cNvSpPr>
            <a:spLocks noGrp="1" noChangeArrowheads="1"/>
          </p:cNvSpPr>
          <p:nvPr>
            <p:ph type="ctrTitle" sz="quarter"/>
          </p:nvPr>
        </p:nvSpPr>
        <p:spPr>
          <a:xfrm>
            <a:off x="123825" y="427038"/>
            <a:ext cx="8920163" cy="981075"/>
          </a:xfrm>
        </p:spPr>
        <p:txBody>
          <a:bodyPr/>
          <a:lstStyle>
            <a:lvl1pPr>
              <a:defRPr/>
            </a:lvl1pPr>
          </a:lstStyle>
          <a:p>
            <a:r>
              <a:rPr lang="zh-CN" altLang="en-US"/>
              <a:t>单击此处编辑母版标题样式</a:t>
            </a:r>
          </a:p>
        </p:txBody>
      </p:sp>
      <p:sp>
        <p:nvSpPr>
          <p:cNvPr id="332810" name="Rectangle 10"/>
          <p:cNvSpPr>
            <a:spLocks noGrp="1" noChangeArrowheads="1"/>
          </p:cNvSpPr>
          <p:nvPr>
            <p:ph type="subTitle" sz="quarter" idx="1"/>
          </p:nvPr>
        </p:nvSpPr>
        <p:spPr>
          <a:xfrm>
            <a:off x="100013" y="1849438"/>
            <a:ext cx="8943975" cy="4391025"/>
          </a:xfrm>
        </p:spPr>
        <p:txBody>
          <a:bodyPr/>
          <a:lstStyle>
            <a:lvl1pPr marL="0" indent="0" algn="ctr">
              <a:buFontTx/>
              <a:buNone/>
              <a:defRPr/>
            </a:lvl1pPr>
          </a:lstStyle>
          <a:p>
            <a:r>
              <a:rPr lang="zh-CN" altLang="en-US"/>
              <a:t>单击此处编辑母版副标题样式</a:t>
            </a:r>
          </a:p>
        </p:txBody>
      </p:sp>
      <p:sp>
        <p:nvSpPr>
          <p:cNvPr id="11" name="Rectangle 11"/>
          <p:cNvSpPr>
            <a:spLocks noGrp="1" noChangeArrowheads="1"/>
          </p:cNvSpPr>
          <p:nvPr>
            <p:ph type="dt" sz="quarter" idx="10"/>
          </p:nvPr>
        </p:nvSpPr>
        <p:spPr>
          <a:xfrm>
            <a:off x="112713" y="6351588"/>
            <a:ext cx="2647950" cy="457200"/>
          </a:xfrm>
        </p:spPr>
        <p:txBody>
          <a:bodyPr/>
          <a:lstStyle>
            <a:lvl1pPr>
              <a:defRPr smtClean="0"/>
            </a:lvl1pPr>
          </a:lstStyle>
          <a:p>
            <a:pPr>
              <a:defRPr/>
            </a:pPr>
            <a:endParaRPr lang="zh-CN" altLang="zh-CN"/>
          </a:p>
        </p:txBody>
      </p:sp>
      <p:sp>
        <p:nvSpPr>
          <p:cNvPr id="12" name="Rectangle 12"/>
          <p:cNvSpPr>
            <a:spLocks noGrp="1" noChangeArrowheads="1"/>
          </p:cNvSpPr>
          <p:nvPr>
            <p:ph type="ftr" sz="quarter" idx="11"/>
          </p:nvPr>
        </p:nvSpPr>
        <p:spPr>
          <a:xfrm>
            <a:off x="2900363" y="6351588"/>
            <a:ext cx="3402012" cy="457200"/>
          </a:xfrm>
        </p:spPr>
        <p:txBody>
          <a:bodyPr/>
          <a:lstStyle>
            <a:lvl1pPr>
              <a:defRPr smtClean="0"/>
            </a:lvl1pPr>
          </a:lstStyle>
          <a:p>
            <a:pPr>
              <a:defRPr/>
            </a:pPr>
            <a:endParaRPr lang="zh-CN" altLang="zh-CN"/>
          </a:p>
        </p:txBody>
      </p:sp>
      <p:sp>
        <p:nvSpPr>
          <p:cNvPr id="13" name="Rectangle 13"/>
          <p:cNvSpPr>
            <a:spLocks noGrp="1" noChangeArrowheads="1"/>
          </p:cNvSpPr>
          <p:nvPr>
            <p:ph type="sldNum" sz="quarter" idx="12"/>
          </p:nvPr>
        </p:nvSpPr>
        <p:spPr>
          <a:xfrm>
            <a:off x="6442075" y="6351588"/>
            <a:ext cx="2601913" cy="457200"/>
          </a:xfrm>
        </p:spPr>
        <p:txBody>
          <a:bodyPr/>
          <a:lstStyle>
            <a:lvl1pPr>
              <a:defRPr smtClean="0"/>
            </a:lvl1pPr>
          </a:lstStyle>
          <a:p>
            <a:pPr>
              <a:defRPr/>
            </a:pPr>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837BAD7-C729-41E3-852E-CA7061ED3035}" type="slidenum">
              <a:rPr lang="en-US" altLang="zh-CN"/>
              <a:pPr>
                <a:defRPr/>
              </a:pPr>
              <a:t>‹#›</a:t>
            </a:fld>
            <a:endParaRPr lang="en-US" altLang="zh-CN"/>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82563" y="1801813"/>
            <a:ext cx="4341812"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6775" y="1801813"/>
            <a:ext cx="43434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26250" y="215900"/>
            <a:ext cx="2217738" cy="6024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9863" y="215900"/>
            <a:ext cx="6503987" cy="60245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8.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DBBA725C-12BB-44AE-9BFE-F633F8E3799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spd="med"/>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4367213"/>
            <a:ext cx="9131300" cy="2478087"/>
            <a:chOff x="0" y="2751"/>
            <a:chExt cx="5752" cy="1561"/>
          </a:xfrm>
        </p:grpSpPr>
        <p:sp>
          <p:nvSpPr>
            <p:cNvPr id="355331" name="Rectangle 3"/>
            <p:cNvSpPr>
              <a:spLocks noChangeArrowheads="1"/>
            </p:cNvSpPr>
            <p:nvPr/>
          </p:nvSpPr>
          <p:spPr bwMode="auto">
            <a:xfrm>
              <a:off x="0" y="4080"/>
              <a:ext cx="5752" cy="232"/>
            </a:xfrm>
            <a:prstGeom prst="rect">
              <a:avLst/>
            </a:prstGeom>
            <a:gradFill rotWithShape="0">
              <a:gsLst>
                <a:gs pos="0">
                  <a:schemeClr val="bg1"/>
                </a:gs>
                <a:gs pos="100000">
                  <a:schemeClr val="hlink"/>
                </a:gs>
              </a:gsLst>
              <a:lin ang="5400000" scaled="1"/>
            </a:gradFill>
            <a:ln w="9525">
              <a:noFill/>
              <a:miter lim="800000"/>
              <a:headEnd/>
              <a:tailEnd/>
            </a:ln>
            <a:effectLst/>
          </p:spPr>
          <p:txBody>
            <a:bodyPr/>
            <a:lstStyle/>
            <a:p>
              <a:pPr>
                <a:defRPr/>
              </a:pPr>
              <a:endParaRPr lang="zh-CN" altLang="en-US">
                <a:latin typeface="Arial" charset="0"/>
              </a:endParaRPr>
            </a:p>
          </p:txBody>
        </p:sp>
        <p:grpSp>
          <p:nvGrpSpPr>
            <p:cNvPr id="11273" name="Group 4"/>
            <p:cNvGrpSpPr>
              <a:grpSpLocks/>
            </p:cNvGrpSpPr>
            <p:nvPr/>
          </p:nvGrpSpPr>
          <p:grpSpPr bwMode="auto">
            <a:xfrm>
              <a:off x="4458" y="2751"/>
              <a:ext cx="1190" cy="1426"/>
              <a:chOff x="4458" y="2751"/>
              <a:chExt cx="1190" cy="1426"/>
            </a:xfrm>
          </p:grpSpPr>
          <p:sp>
            <p:nvSpPr>
              <p:cNvPr id="355333" name="Freeform 5"/>
              <p:cNvSpPr>
                <a:spLocks/>
              </p:cNvSpPr>
              <p:nvPr/>
            </p:nvSpPr>
            <p:spPr bwMode="auto">
              <a:xfrm>
                <a:off x="4614" y="2790"/>
                <a:ext cx="1034" cy="1273"/>
              </a:xfrm>
              <a:custGeom>
                <a:avLst/>
                <a:gdLst/>
                <a:ahLst/>
                <a:cxnLst>
                  <a:cxn ang="0">
                    <a:pos x="646" y="23"/>
                  </a:cxn>
                  <a:cxn ang="0">
                    <a:pos x="765" y="92"/>
                  </a:cxn>
                  <a:cxn ang="0">
                    <a:pos x="866" y="184"/>
                  </a:cxn>
                  <a:cxn ang="0">
                    <a:pos x="944" y="294"/>
                  </a:cxn>
                  <a:cxn ang="0">
                    <a:pos x="1000" y="417"/>
                  </a:cxn>
                  <a:cxn ang="0">
                    <a:pos x="1030" y="550"/>
                  </a:cxn>
                  <a:cxn ang="0">
                    <a:pos x="1030" y="688"/>
                  </a:cxn>
                  <a:cxn ang="0">
                    <a:pos x="1000" y="821"/>
                  </a:cxn>
                  <a:cxn ang="0">
                    <a:pos x="944" y="944"/>
                  </a:cxn>
                  <a:cxn ang="0">
                    <a:pos x="866" y="1055"/>
                  </a:cxn>
                  <a:cxn ang="0">
                    <a:pos x="765" y="1148"/>
                  </a:cxn>
                  <a:cxn ang="0">
                    <a:pos x="646" y="1215"/>
                  </a:cxn>
                  <a:cxn ang="0">
                    <a:pos x="517" y="1257"/>
                  </a:cxn>
                  <a:cxn ang="0">
                    <a:pos x="382" y="1272"/>
                  </a:cxn>
                  <a:cxn ang="0">
                    <a:pos x="246" y="1257"/>
                  </a:cxn>
                  <a:cxn ang="0">
                    <a:pos x="118" y="1215"/>
                  </a:cxn>
                  <a:cxn ang="0">
                    <a:pos x="0" y="1148"/>
                  </a:cxn>
                  <a:cxn ang="0">
                    <a:pos x="89" y="1129"/>
                  </a:cxn>
                  <a:cxn ang="0">
                    <a:pos x="201" y="1179"/>
                  </a:cxn>
                  <a:cxn ang="0">
                    <a:pos x="320" y="1204"/>
                  </a:cxn>
                  <a:cxn ang="0">
                    <a:pos x="443" y="1204"/>
                  </a:cxn>
                  <a:cxn ang="0">
                    <a:pos x="563" y="1179"/>
                  </a:cxn>
                  <a:cxn ang="0">
                    <a:pos x="675" y="1129"/>
                  </a:cxn>
                  <a:cxn ang="0">
                    <a:pos x="775" y="1057"/>
                  </a:cxn>
                  <a:cxn ang="0">
                    <a:pos x="857" y="965"/>
                  </a:cxn>
                  <a:cxn ang="0">
                    <a:pos x="919" y="858"/>
                  </a:cxn>
                  <a:cxn ang="0">
                    <a:pos x="956" y="742"/>
                  </a:cxn>
                  <a:cxn ang="0">
                    <a:pos x="969" y="619"/>
                  </a:cxn>
                  <a:cxn ang="0">
                    <a:pos x="956" y="496"/>
                  </a:cxn>
                  <a:cxn ang="0">
                    <a:pos x="919" y="381"/>
                  </a:cxn>
                  <a:cxn ang="0">
                    <a:pos x="857" y="273"/>
                  </a:cxn>
                  <a:cxn ang="0">
                    <a:pos x="775" y="182"/>
                  </a:cxn>
                  <a:cxn ang="0">
                    <a:pos x="675" y="110"/>
                  </a:cxn>
                  <a:cxn ang="0">
                    <a:pos x="563" y="61"/>
                  </a:cxn>
                  <a:cxn ang="0">
                    <a:pos x="582" y="0"/>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w="9525">
                <a:noFill/>
                <a:round/>
                <a:headEnd type="none" w="sm" len="sm"/>
                <a:tailEnd type="none" w="sm" len="sm"/>
              </a:ln>
              <a:effectLst/>
            </p:spPr>
            <p:txBody>
              <a:bodyPr/>
              <a:lstStyle/>
              <a:p>
                <a:pPr>
                  <a:defRPr/>
                </a:pPr>
                <a:endParaRPr lang="zh-CN" altLang="en-US">
                  <a:latin typeface="Arial" charset="0"/>
                </a:endParaRPr>
              </a:p>
            </p:txBody>
          </p:sp>
          <p:sp>
            <p:nvSpPr>
              <p:cNvPr id="355334" name="Line 6"/>
              <p:cNvSpPr>
                <a:spLocks noChangeShapeType="1"/>
              </p:cNvSpPr>
              <p:nvPr/>
            </p:nvSpPr>
            <p:spPr bwMode="auto">
              <a:xfrm flipV="1">
                <a:off x="4639" y="3863"/>
                <a:ext cx="103" cy="186"/>
              </a:xfrm>
              <a:prstGeom prst="line">
                <a:avLst/>
              </a:prstGeom>
              <a:noFill/>
              <a:ln w="25400" cap="sq">
                <a:solidFill>
                  <a:schemeClr val="bg1"/>
                </a:solidFill>
                <a:round/>
                <a:headEnd type="none" w="sm" len="sm"/>
                <a:tailEnd type="none" w="sm" len="sm"/>
              </a:ln>
              <a:effectLst/>
            </p:spPr>
            <p:txBody>
              <a:bodyPr/>
              <a:lstStyle/>
              <a:p>
                <a:pPr>
                  <a:defRPr/>
                </a:pPr>
                <a:endParaRPr lang="zh-CN" altLang="en-US">
                  <a:latin typeface="Arial" charset="0"/>
                </a:endParaRPr>
              </a:p>
            </p:txBody>
          </p:sp>
          <p:sp>
            <p:nvSpPr>
              <p:cNvPr id="355335" name="Line 7"/>
              <p:cNvSpPr>
                <a:spLocks noChangeShapeType="1"/>
              </p:cNvSpPr>
              <p:nvPr/>
            </p:nvSpPr>
            <p:spPr bwMode="auto">
              <a:xfrm flipV="1">
                <a:off x="5210" y="2874"/>
                <a:ext cx="36" cy="71"/>
              </a:xfrm>
              <a:prstGeom prst="line">
                <a:avLst/>
              </a:prstGeom>
              <a:noFill/>
              <a:ln w="25400" cap="sq">
                <a:solidFill>
                  <a:schemeClr val="bg1"/>
                </a:solidFill>
                <a:round/>
                <a:headEnd type="none" w="sm" len="sm"/>
                <a:tailEnd type="none" w="sm" len="sm"/>
              </a:ln>
              <a:effectLst/>
            </p:spPr>
            <p:txBody>
              <a:bodyPr/>
              <a:lstStyle/>
              <a:p>
                <a:pPr>
                  <a:defRPr/>
                </a:pPr>
                <a:endParaRPr lang="zh-CN" altLang="en-US">
                  <a:latin typeface="Arial" charset="0"/>
                </a:endParaRPr>
              </a:p>
            </p:txBody>
          </p:sp>
          <p:sp>
            <p:nvSpPr>
              <p:cNvPr id="355336" name="Line 8"/>
              <p:cNvSpPr>
                <a:spLocks noChangeShapeType="1"/>
              </p:cNvSpPr>
              <p:nvPr/>
            </p:nvSpPr>
            <p:spPr bwMode="auto">
              <a:xfrm flipV="1">
                <a:off x="5270" y="2751"/>
                <a:ext cx="36" cy="71"/>
              </a:xfrm>
              <a:prstGeom prst="line">
                <a:avLst/>
              </a:prstGeom>
              <a:noFill/>
              <a:ln w="25400" cap="sq">
                <a:solidFill>
                  <a:schemeClr val="bg1"/>
                </a:solidFill>
                <a:round/>
                <a:headEnd type="none" w="sm" len="sm"/>
                <a:tailEnd type="none" w="sm" len="sm"/>
              </a:ln>
              <a:effectLst/>
            </p:spPr>
            <p:txBody>
              <a:bodyPr/>
              <a:lstStyle/>
              <a:p>
                <a:pPr>
                  <a:defRPr/>
                </a:pPr>
                <a:endParaRPr lang="zh-CN" altLang="en-US">
                  <a:latin typeface="Arial" charset="0"/>
                </a:endParaRPr>
              </a:p>
            </p:txBody>
          </p:sp>
          <p:sp>
            <p:nvSpPr>
              <p:cNvPr id="355337" name="Freeform 9"/>
              <p:cNvSpPr>
                <a:spLocks/>
              </p:cNvSpPr>
              <p:nvPr/>
            </p:nvSpPr>
            <p:spPr bwMode="auto">
              <a:xfrm>
                <a:off x="4753" y="4067"/>
                <a:ext cx="604" cy="110"/>
              </a:xfrm>
              <a:custGeom>
                <a:avLst/>
                <a:gdLst/>
                <a:ahLst/>
                <a:cxnLst>
                  <a:cxn ang="0">
                    <a:pos x="2" y="70"/>
                  </a:cxn>
                  <a:cxn ang="0">
                    <a:pos x="14" y="57"/>
                  </a:cxn>
                  <a:cxn ang="0">
                    <a:pos x="31" y="46"/>
                  </a:cxn>
                  <a:cxn ang="0">
                    <a:pos x="63" y="30"/>
                  </a:cxn>
                  <a:cxn ang="0">
                    <a:pos x="100" y="21"/>
                  </a:cxn>
                  <a:cxn ang="0">
                    <a:pos x="134" y="13"/>
                  </a:cxn>
                  <a:cxn ang="0">
                    <a:pos x="181" y="6"/>
                  </a:cxn>
                  <a:cxn ang="0">
                    <a:pos x="225" y="2"/>
                  </a:cxn>
                  <a:cxn ang="0">
                    <a:pos x="277" y="0"/>
                  </a:cxn>
                  <a:cxn ang="0">
                    <a:pos x="340" y="0"/>
                  </a:cxn>
                  <a:cxn ang="0">
                    <a:pos x="407" y="4"/>
                  </a:cxn>
                  <a:cxn ang="0">
                    <a:pos x="453" y="10"/>
                  </a:cxn>
                  <a:cxn ang="0">
                    <a:pos x="502" y="19"/>
                  </a:cxn>
                  <a:cxn ang="0">
                    <a:pos x="549" y="33"/>
                  </a:cxn>
                  <a:cxn ang="0">
                    <a:pos x="573" y="47"/>
                  </a:cxn>
                  <a:cxn ang="0">
                    <a:pos x="588" y="58"/>
                  </a:cxn>
                  <a:cxn ang="0">
                    <a:pos x="603" y="77"/>
                  </a:cxn>
                  <a:cxn ang="0">
                    <a:pos x="578" y="87"/>
                  </a:cxn>
                  <a:cxn ang="0">
                    <a:pos x="536" y="95"/>
                  </a:cxn>
                  <a:cxn ang="0">
                    <a:pos x="485" y="101"/>
                  </a:cxn>
                  <a:cxn ang="0">
                    <a:pos x="436" y="106"/>
                  </a:cxn>
                  <a:cxn ang="0">
                    <a:pos x="377" y="108"/>
                  </a:cxn>
                  <a:cxn ang="0">
                    <a:pos x="313" y="109"/>
                  </a:cxn>
                  <a:cxn ang="0">
                    <a:pos x="252" y="109"/>
                  </a:cxn>
                  <a:cxn ang="0">
                    <a:pos x="188" y="108"/>
                  </a:cxn>
                  <a:cxn ang="0">
                    <a:pos x="117" y="102"/>
                  </a:cxn>
                  <a:cxn ang="0">
                    <a:pos x="61" y="96"/>
                  </a:cxn>
                  <a:cxn ang="0">
                    <a:pos x="14" y="86"/>
                  </a:cxn>
                  <a:cxn ang="0">
                    <a:pos x="0" y="78"/>
                  </a:cxn>
                  <a:cxn ang="0">
                    <a:pos x="2" y="70"/>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w="9525">
                <a:noFill/>
                <a:round/>
                <a:headEnd type="none" w="sm" len="sm"/>
                <a:tailEnd type="none" w="sm" len="sm"/>
              </a:ln>
              <a:effectLst/>
            </p:spPr>
            <p:txBody>
              <a:bodyPr/>
              <a:lstStyle/>
              <a:p>
                <a:pPr>
                  <a:defRPr/>
                </a:pPr>
                <a:endParaRPr lang="zh-CN" altLang="en-US">
                  <a:latin typeface="Arial" charset="0"/>
                </a:endParaRPr>
              </a:p>
            </p:txBody>
          </p:sp>
          <p:sp>
            <p:nvSpPr>
              <p:cNvPr id="355338" name="Oval 10"/>
              <p:cNvSpPr>
                <a:spLocks noChangeArrowheads="1"/>
              </p:cNvSpPr>
              <p:nvPr/>
            </p:nvSpPr>
            <p:spPr bwMode="auto">
              <a:xfrm>
                <a:off x="4458" y="2879"/>
                <a:ext cx="1074" cy="1073"/>
              </a:xfrm>
              <a:prstGeom prst="ellipse">
                <a:avLst/>
              </a:prstGeom>
              <a:gradFill rotWithShape="0">
                <a:gsLst>
                  <a:gs pos="0">
                    <a:schemeClr val="bg1"/>
                  </a:gs>
                  <a:gs pos="100000">
                    <a:schemeClr val="bg2"/>
                  </a:gs>
                </a:gsLst>
                <a:lin ang="0" scaled="1"/>
              </a:gradFill>
              <a:ln w="9525">
                <a:noFill/>
                <a:round/>
                <a:headEnd/>
                <a:tailEnd/>
              </a:ln>
              <a:effectLst/>
            </p:spPr>
            <p:txBody>
              <a:bodyPr/>
              <a:lstStyle/>
              <a:p>
                <a:pPr>
                  <a:defRPr/>
                </a:pPr>
                <a:endParaRPr lang="zh-CN" altLang="en-US">
                  <a:latin typeface="Arial" charset="0"/>
                </a:endParaRPr>
              </a:p>
            </p:txBody>
          </p:sp>
          <p:grpSp>
            <p:nvGrpSpPr>
              <p:cNvPr id="11280" name="Group 11"/>
              <p:cNvGrpSpPr>
                <a:grpSpLocks/>
              </p:cNvGrpSpPr>
              <p:nvPr/>
            </p:nvGrpSpPr>
            <p:grpSpPr bwMode="auto">
              <a:xfrm>
                <a:off x="4458" y="2991"/>
                <a:ext cx="999" cy="797"/>
                <a:chOff x="4458" y="2991"/>
                <a:chExt cx="999" cy="797"/>
              </a:xfrm>
            </p:grpSpPr>
            <p:sp>
              <p:nvSpPr>
                <p:cNvPr id="355340" name="Freeform 12"/>
                <p:cNvSpPr>
                  <a:spLocks/>
                </p:cNvSpPr>
                <p:nvPr/>
              </p:nvSpPr>
              <p:spPr bwMode="auto">
                <a:xfrm>
                  <a:off x="4599" y="3283"/>
                  <a:ext cx="1" cy="17"/>
                </a:xfrm>
                <a:custGeom>
                  <a:avLst/>
                  <a:gdLst/>
                  <a:ahLst/>
                  <a:cxnLst>
                    <a:cxn ang="0">
                      <a:pos x="0" y="0"/>
                    </a:cxn>
                    <a:cxn ang="0">
                      <a:pos x="0" y="16"/>
                    </a:cxn>
                    <a:cxn ang="0">
                      <a:pos x="0" y="16"/>
                    </a:cxn>
                    <a:cxn ang="0">
                      <a:pos x="0" y="6"/>
                    </a:cxn>
                    <a:cxn ang="0">
                      <a:pos x="0" y="0"/>
                    </a:cxn>
                  </a:cxnLst>
                  <a:rect l="0" t="0" r="r" b="b"/>
                  <a:pathLst>
                    <a:path w="1" h="17">
                      <a:moveTo>
                        <a:pt x="0" y="0"/>
                      </a:moveTo>
                      <a:lnTo>
                        <a:pt x="0" y="16"/>
                      </a:lnTo>
                      <a:lnTo>
                        <a:pt x="0" y="16"/>
                      </a:lnTo>
                      <a:lnTo>
                        <a:pt x="0" y="6"/>
                      </a:lnTo>
                      <a:lnTo>
                        <a:pt x="0"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41" name="Freeform 13"/>
                <p:cNvSpPr>
                  <a:spLocks/>
                </p:cNvSpPr>
                <p:nvPr/>
              </p:nvSpPr>
              <p:spPr bwMode="auto">
                <a:xfrm>
                  <a:off x="4616" y="3305"/>
                  <a:ext cx="17" cy="17"/>
                </a:xfrm>
                <a:custGeom>
                  <a:avLst/>
                  <a:gdLst/>
                  <a:ahLst/>
                  <a:cxnLst>
                    <a:cxn ang="0">
                      <a:pos x="0" y="0"/>
                    </a:cxn>
                    <a:cxn ang="0">
                      <a:pos x="16" y="0"/>
                    </a:cxn>
                    <a:cxn ang="0">
                      <a:pos x="16" y="16"/>
                    </a:cxn>
                    <a:cxn ang="0">
                      <a:pos x="0" y="0"/>
                    </a:cxn>
                  </a:cxnLst>
                  <a:rect l="0" t="0" r="r" b="b"/>
                  <a:pathLst>
                    <a:path w="17" h="17">
                      <a:moveTo>
                        <a:pt x="0" y="0"/>
                      </a:moveTo>
                      <a:lnTo>
                        <a:pt x="16" y="0"/>
                      </a:lnTo>
                      <a:lnTo>
                        <a:pt x="16" y="16"/>
                      </a:lnTo>
                      <a:lnTo>
                        <a:pt x="0"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42" name="Freeform 14"/>
                <p:cNvSpPr>
                  <a:spLocks/>
                </p:cNvSpPr>
                <p:nvPr/>
              </p:nvSpPr>
              <p:spPr bwMode="auto">
                <a:xfrm>
                  <a:off x="4674" y="3275"/>
                  <a:ext cx="37" cy="35"/>
                </a:xfrm>
                <a:custGeom>
                  <a:avLst/>
                  <a:gdLst/>
                  <a:ahLst/>
                  <a:cxnLst>
                    <a:cxn ang="0">
                      <a:pos x="36" y="0"/>
                    </a:cxn>
                    <a:cxn ang="0">
                      <a:pos x="22" y="0"/>
                    </a:cxn>
                    <a:cxn ang="0">
                      <a:pos x="14" y="9"/>
                    </a:cxn>
                    <a:cxn ang="0">
                      <a:pos x="9" y="9"/>
                    </a:cxn>
                    <a:cxn ang="0">
                      <a:pos x="5" y="13"/>
                    </a:cxn>
                    <a:cxn ang="0">
                      <a:pos x="0" y="13"/>
                    </a:cxn>
                    <a:cxn ang="0">
                      <a:pos x="0" y="25"/>
                    </a:cxn>
                    <a:cxn ang="0">
                      <a:pos x="8" y="34"/>
                    </a:cxn>
                    <a:cxn ang="0">
                      <a:pos x="29" y="34"/>
                    </a:cxn>
                    <a:cxn ang="0">
                      <a:pos x="36" y="25"/>
                    </a:cxn>
                    <a:cxn ang="0">
                      <a:pos x="36" y="0"/>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43" name="Freeform 15"/>
                <p:cNvSpPr>
                  <a:spLocks/>
                </p:cNvSpPr>
                <p:nvPr/>
              </p:nvSpPr>
              <p:spPr bwMode="auto">
                <a:xfrm>
                  <a:off x="4458" y="3303"/>
                  <a:ext cx="324" cy="422"/>
                </a:xfrm>
                <a:custGeom>
                  <a:avLst/>
                  <a:gdLst/>
                  <a:ahLst/>
                  <a:cxnLst>
                    <a:cxn ang="0">
                      <a:pos x="76" y="0"/>
                    </a:cxn>
                    <a:cxn ang="0">
                      <a:pos x="71" y="11"/>
                    </a:cxn>
                    <a:cxn ang="0">
                      <a:pos x="45" y="33"/>
                    </a:cxn>
                    <a:cxn ang="0">
                      <a:pos x="40" y="53"/>
                    </a:cxn>
                    <a:cxn ang="0">
                      <a:pos x="21" y="68"/>
                    </a:cxn>
                    <a:cxn ang="0">
                      <a:pos x="8" y="96"/>
                    </a:cxn>
                    <a:cxn ang="0">
                      <a:pos x="8" y="114"/>
                    </a:cxn>
                    <a:cxn ang="0">
                      <a:pos x="0" y="144"/>
                    </a:cxn>
                    <a:cxn ang="0">
                      <a:pos x="11" y="157"/>
                    </a:cxn>
                    <a:cxn ang="0">
                      <a:pos x="40" y="195"/>
                    </a:cxn>
                    <a:cxn ang="0">
                      <a:pos x="48" y="190"/>
                    </a:cxn>
                    <a:cxn ang="0">
                      <a:pos x="99" y="190"/>
                    </a:cxn>
                    <a:cxn ang="0">
                      <a:pos x="123" y="199"/>
                    </a:cxn>
                    <a:cxn ang="0">
                      <a:pos x="121" y="229"/>
                    </a:cxn>
                    <a:cxn ang="0">
                      <a:pos x="138" y="268"/>
                    </a:cxn>
                    <a:cxn ang="0">
                      <a:pos x="137" y="279"/>
                    </a:cxn>
                    <a:cxn ang="0">
                      <a:pos x="144" y="291"/>
                    </a:cxn>
                    <a:cxn ang="0">
                      <a:pos x="133" y="319"/>
                    </a:cxn>
                    <a:cxn ang="0">
                      <a:pos x="146" y="354"/>
                    </a:cxn>
                    <a:cxn ang="0">
                      <a:pos x="153" y="382"/>
                    </a:cxn>
                    <a:cxn ang="0">
                      <a:pos x="162" y="399"/>
                    </a:cxn>
                    <a:cxn ang="0">
                      <a:pos x="171" y="421"/>
                    </a:cxn>
                    <a:cxn ang="0">
                      <a:pos x="188" y="418"/>
                    </a:cxn>
                    <a:cxn ang="0">
                      <a:pos x="216" y="402"/>
                    </a:cxn>
                    <a:cxn ang="0">
                      <a:pos x="229" y="382"/>
                    </a:cxn>
                    <a:cxn ang="0">
                      <a:pos x="228" y="369"/>
                    </a:cxn>
                    <a:cxn ang="0">
                      <a:pos x="245" y="359"/>
                    </a:cxn>
                    <a:cxn ang="0">
                      <a:pos x="242" y="340"/>
                    </a:cxn>
                    <a:cxn ang="0">
                      <a:pos x="267" y="310"/>
                    </a:cxn>
                    <a:cxn ang="0">
                      <a:pos x="271" y="285"/>
                    </a:cxn>
                    <a:cxn ang="0">
                      <a:pos x="264" y="277"/>
                    </a:cxn>
                    <a:cxn ang="0">
                      <a:pos x="267" y="267"/>
                    </a:cxn>
                    <a:cxn ang="0">
                      <a:pos x="261" y="258"/>
                    </a:cxn>
                    <a:cxn ang="0">
                      <a:pos x="280" y="234"/>
                    </a:cxn>
                    <a:cxn ang="0">
                      <a:pos x="280" y="222"/>
                    </a:cxn>
                    <a:cxn ang="0">
                      <a:pos x="306" y="202"/>
                    </a:cxn>
                    <a:cxn ang="0">
                      <a:pos x="323" y="148"/>
                    </a:cxn>
                    <a:cxn ang="0">
                      <a:pos x="299" y="162"/>
                    </a:cxn>
                    <a:cxn ang="0">
                      <a:pos x="278" y="156"/>
                    </a:cxn>
                    <a:cxn ang="0">
                      <a:pos x="281" y="143"/>
                    </a:cxn>
                    <a:cxn ang="0">
                      <a:pos x="260" y="129"/>
                    </a:cxn>
                    <a:cxn ang="0">
                      <a:pos x="250" y="94"/>
                    </a:cxn>
                    <a:cxn ang="0">
                      <a:pos x="230" y="66"/>
                    </a:cxn>
                    <a:cxn ang="0">
                      <a:pos x="230" y="47"/>
                    </a:cxn>
                    <a:cxn ang="0">
                      <a:pos x="219" y="46"/>
                    </a:cxn>
                    <a:cxn ang="0">
                      <a:pos x="212" y="49"/>
                    </a:cxn>
                    <a:cxn ang="0">
                      <a:pos x="182" y="38"/>
                    </a:cxn>
                    <a:cxn ang="0">
                      <a:pos x="174" y="46"/>
                    </a:cxn>
                    <a:cxn ang="0">
                      <a:pos x="167" y="56"/>
                    </a:cxn>
                    <a:cxn ang="0">
                      <a:pos x="151" y="38"/>
                    </a:cxn>
                    <a:cxn ang="0">
                      <a:pos x="135" y="33"/>
                    </a:cxn>
                    <a:cxn ang="0">
                      <a:pos x="134" y="10"/>
                    </a:cxn>
                    <a:cxn ang="0">
                      <a:pos x="111" y="14"/>
                    </a:cxn>
                    <a:cxn ang="0">
                      <a:pos x="96" y="9"/>
                    </a:cxn>
                    <a:cxn ang="0">
                      <a:pos x="76" y="0"/>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44" name="Freeform 16"/>
                <p:cNvSpPr>
                  <a:spLocks/>
                </p:cNvSpPr>
                <p:nvPr/>
              </p:nvSpPr>
              <p:spPr bwMode="auto">
                <a:xfrm>
                  <a:off x="5205" y="3408"/>
                  <a:ext cx="17" cy="21"/>
                </a:xfrm>
                <a:custGeom>
                  <a:avLst/>
                  <a:gdLst/>
                  <a:ahLst/>
                  <a:cxnLst>
                    <a:cxn ang="0">
                      <a:pos x="7" y="0"/>
                    </a:cxn>
                    <a:cxn ang="0">
                      <a:pos x="9" y="5"/>
                    </a:cxn>
                    <a:cxn ang="0">
                      <a:pos x="7" y="10"/>
                    </a:cxn>
                    <a:cxn ang="0">
                      <a:pos x="7" y="14"/>
                    </a:cxn>
                    <a:cxn ang="0">
                      <a:pos x="16" y="17"/>
                    </a:cxn>
                    <a:cxn ang="0">
                      <a:pos x="16" y="20"/>
                    </a:cxn>
                    <a:cxn ang="0">
                      <a:pos x="9" y="17"/>
                    </a:cxn>
                    <a:cxn ang="0">
                      <a:pos x="3" y="20"/>
                    </a:cxn>
                    <a:cxn ang="0">
                      <a:pos x="0" y="17"/>
                    </a:cxn>
                    <a:cxn ang="0">
                      <a:pos x="3" y="14"/>
                    </a:cxn>
                    <a:cxn ang="0">
                      <a:pos x="0" y="10"/>
                    </a:cxn>
                    <a:cxn ang="0">
                      <a:pos x="3" y="2"/>
                    </a:cxn>
                    <a:cxn ang="0">
                      <a:pos x="7" y="0"/>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45" name="Freeform 17"/>
                <p:cNvSpPr>
                  <a:spLocks/>
                </p:cNvSpPr>
                <p:nvPr/>
              </p:nvSpPr>
              <p:spPr bwMode="auto">
                <a:xfrm>
                  <a:off x="5144" y="3496"/>
                  <a:ext cx="49" cy="70"/>
                </a:xfrm>
                <a:custGeom>
                  <a:avLst/>
                  <a:gdLst/>
                  <a:ahLst/>
                  <a:cxnLst>
                    <a:cxn ang="0">
                      <a:pos x="0" y="34"/>
                    </a:cxn>
                    <a:cxn ang="0">
                      <a:pos x="17" y="34"/>
                    </a:cxn>
                    <a:cxn ang="0">
                      <a:pos x="37" y="0"/>
                    </a:cxn>
                    <a:cxn ang="0">
                      <a:pos x="48" y="20"/>
                    </a:cxn>
                    <a:cxn ang="0">
                      <a:pos x="39" y="69"/>
                    </a:cxn>
                    <a:cxn ang="0">
                      <a:pos x="3" y="57"/>
                    </a:cxn>
                    <a:cxn ang="0">
                      <a:pos x="0" y="34"/>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46" name="Freeform 18"/>
                <p:cNvSpPr>
                  <a:spLocks/>
                </p:cNvSpPr>
                <p:nvPr/>
              </p:nvSpPr>
              <p:spPr bwMode="auto">
                <a:xfrm>
                  <a:off x="5241" y="3523"/>
                  <a:ext cx="84" cy="67"/>
                </a:xfrm>
                <a:custGeom>
                  <a:avLst/>
                  <a:gdLst/>
                  <a:ahLst/>
                  <a:cxnLst>
                    <a:cxn ang="0">
                      <a:pos x="5" y="15"/>
                    </a:cxn>
                    <a:cxn ang="0">
                      <a:pos x="0" y="0"/>
                    </a:cxn>
                    <a:cxn ang="0">
                      <a:pos x="27" y="6"/>
                    </a:cxn>
                    <a:cxn ang="0">
                      <a:pos x="67" y="22"/>
                    </a:cxn>
                    <a:cxn ang="0">
                      <a:pos x="67" y="34"/>
                    </a:cxn>
                    <a:cxn ang="0">
                      <a:pos x="83" y="66"/>
                    </a:cxn>
                    <a:cxn ang="0">
                      <a:pos x="52" y="36"/>
                    </a:cxn>
                    <a:cxn ang="0">
                      <a:pos x="31" y="38"/>
                    </a:cxn>
                    <a:cxn ang="0">
                      <a:pos x="5" y="15"/>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47" name="Freeform 19"/>
                <p:cNvSpPr>
                  <a:spLocks/>
                </p:cNvSpPr>
                <p:nvPr/>
              </p:nvSpPr>
              <p:spPr bwMode="auto">
                <a:xfrm>
                  <a:off x="5400" y="3660"/>
                  <a:ext cx="57" cy="73"/>
                </a:xfrm>
                <a:custGeom>
                  <a:avLst/>
                  <a:gdLst/>
                  <a:ahLst/>
                  <a:cxnLst>
                    <a:cxn ang="0">
                      <a:pos x="34" y="0"/>
                    </a:cxn>
                    <a:cxn ang="0">
                      <a:pos x="56" y="21"/>
                    </a:cxn>
                    <a:cxn ang="0">
                      <a:pos x="11" y="72"/>
                    </a:cxn>
                    <a:cxn ang="0">
                      <a:pos x="0" y="60"/>
                    </a:cxn>
                    <a:cxn ang="0">
                      <a:pos x="32" y="28"/>
                    </a:cxn>
                    <a:cxn ang="0">
                      <a:pos x="34" y="0"/>
                    </a:cxn>
                  </a:cxnLst>
                  <a:rect l="0" t="0" r="r" b="b"/>
                  <a:pathLst>
                    <a:path w="57" h="73">
                      <a:moveTo>
                        <a:pt x="34" y="0"/>
                      </a:moveTo>
                      <a:lnTo>
                        <a:pt x="56" y="21"/>
                      </a:lnTo>
                      <a:lnTo>
                        <a:pt x="11" y="72"/>
                      </a:lnTo>
                      <a:lnTo>
                        <a:pt x="0" y="60"/>
                      </a:lnTo>
                      <a:lnTo>
                        <a:pt x="32" y="28"/>
                      </a:lnTo>
                      <a:lnTo>
                        <a:pt x="34"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48" name="Freeform 20"/>
                <p:cNvSpPr>
                  <a:spLocks/>
                </p:cNvSpPr>
                <p:nvPr/>
              </p:nvSpPr>
              <p:spPr bwMode="auto">
                <a:xfrm>
                  <a:off x="4558" y="3167"/>
                  <a:ext cx="29" cy="48"/>
                </a:xfrm>
                <a:custGeom>
                  <a:avLst/>
                  <a:gdLst/>
                  <a:ahLst/>
                  <a:cxnLst>
                    <a:cxn ang="0">
                      <a:pos x="28" y="36"/>
                    </a:cxn>
                    <a:cxn ang="0">
                      <a:pos x="20" y="31"/>
                    </a:cxn>
                    <a:cxn ang="0">
                      <a:pos x="20" y="10"/>
                    </a:cxn>
                    <a:cxn ang="0">
                      <a:pos x="24" y="5"/>
                    </a:cxn>
                    <a:cxn ang="0">
                      <a:pos x="17" y="5"/>
                    </a:cxn>
                    <a:cxn ang="0">
                      <a:pos x="21" y="0"/>
                    </a:cxn>
                    <a:cxn ang="0">
                      <a:pos x="16" y="0"/>
                    </a:cxn>
                    <a:cxn ang="0">
                      <a:pos x="10" y="6"/>
                    </a:cxn>
                    <a:cxn ang="0">
                      <a:pos x="10" y="19"/>
                    </a:cxn>
                    <a:cxn ang="0">
                      <a:pos x="13" y="22"/>
                    </a:cxn>
                    <a:cxn ang="0">
                      <a:pos x="13" y="28"/>
                    </a:cxn>
                    <a:cxn ang="0">
                      <a:pos x="11" y="28"/>
                    </a:cxn>
                    <a:cxn ang="0">
                      <a:pos x="6" y="33"/>
                    </a:cxn>
                    <a:cxn ang="0">
                      <a:pos x="6" y="38"/>
                    </a:cxn>
                    <a:cxn ang="0">
                      <a:pos x="0" y="47"/>
                    </a:cxn>
                    <a:cxn ang="0">
                      <a:pos x="21" y="47"/>
                    </a:cxn>
                    <a:cxn ang="0">
                      <a:pos x="28" y="36"/>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49" name="Freeform 21"/>
                <p:cNvSpPr>
                  <a:spLocks/>
                </p:cNvSpPr>
                <p:nvPr/>
              </p:nvSpPr>
              <p:spPr bwMode="auto">
                <a:xfrm>
                  <a:off x="4549" y="3183"/>
                  <a:ext cx="17" cy="17"/>
                </a:xfrm>
                <a:custGeom>
                  <a:avLst/>
                  <a:gdLst/>
                  <a:ahLst/>
                  <a:cxnLst>
                    <a:cxn ang="0">
                      <a:pos x="13" y="5"/>
                    </a:cxn>
                    <a:cxn ang="0">
                      <a:pos x="16" y="5"/>
                    </a:cxn>
                    <a:cxn ang="0">
                      <a:pos x="16" y="0"/>
                    </a:cxn>
                    <a:cxn ang="0">
                      <a:pos x="10" y="0"/>
                    </a:cxn>
                    <a:cxn ang="0">
                      <a:pos x="0" y="10"/>
                    </a:cxn>
                    <a:cxn ang="0">
                      <a:pos x="0" y="16"/>
                    </a:cxn>
                    <a:cxn ang="0">
                      <a:pos x="9" y="16"/>
                    </a:cxn>
                    <a:cxn ang="0">
                      <a:pos x="13" y="11"/>
                    </a:cxn>
                    <a:cxn ang="0">
                      <a:pos x="13" y="5"/>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50" name="Freeform 22"/>
                <p:cNvSpPr>
                  <a:spLocks/>
                </p:cNvSpPr>
                <p:nvPr/>
              </p:nvSpPr>
              <p:spPr bwMode="auto">
                <a:xfrm>
                  <a:off x="4527" y="3155"/>
                  <a:ext cx="184" cy="155"/>
                </a:xfrm>
                <a:custGeom>
                  <a:avLst/>
                  <a:gdLst/>
                  <a:ahLst/>
                  <a:cxnLst>
                    <a:cxn ang="0">
                      <a:pos x="120" y="10"/>
                    </a:cxn>
                    <a:cxn ang="0">
                      <a:pos x="144" y="14"/>
                    </a:cxn>
                    <a:cxn ang="0">
                      <a:pos x="129" y="20"/>
                    </a:cxn>
                    <a:cxn ang="0">
                      <a:pos x="123" y="29"/>
                    </a:cxn>
                    <a:cxn ang="0">
                      <a:pos x="114" y="50"/>
                    </a:cxn>
                    <a:cxn ang="0">
                      <a:pos x="100" y="51"/>
                    </a:cxn>
                    <a:cxn ang="0">
                      <a:pos x="88" y="49"/>
                    </a:cxn>
                    <a:cxn ang="0">
                      <a:pos x="94" y="39"/>
                    </a:cxn>
                    <a:cxn ang="0">
                      <a:pos x="88" y="26"/>
                    </a:cxn>
                    <a:cxn ang="0">
                      <a:pos x="81" y="49"/>
                    </a:cxn>
                    <a:cxn ang="0">
                      <a:pos x="62" y="60"/>
                    </a:cxn>
                    <a:cxn ang="0">
                      <a:pos x="52" y="67"/>
                    </a:cxn>
                    <a:cxn ang="0">
                      <a:pos x="38" y="77"/>
                    </a:cxn>
                    <a:cxn ang="0">
                      <a:pos x="30" y="102"/>
                    </a:cxn>
                    <a:cxn ang="0">
                      <a:pos x="5" y="93"/>
                    </a:cxn>
                    <a:cxn ang="0">
                      <a:pos x="0" y="111"/>
                    </a:cxn>
                    <a:cxn ang="0">
                      <a:pos x="10" y="138"/>
                    </a:cxn>
                    <a:cxn ang="0">
                      <a:pos x="50" y="109"/>
                    </a:cxn>
                    <a:cxn ang="0">
                      <a:pos x="75" y="103"/>
                    </a:cxn>
                    <a:cxn ang="0">
                      <a:pos x="79" y="115"/>
                    </a:cxn>
                    <a:cxn ang="0">
                      <a:pos x="99" y="143"/>
                    </a:cxn>
                    <a:cxn ang="0">
                      <a:pos x="101" y="135"/>
                    </a:cxn>
                    <a:cxn ang="0">
                      <a:pos x="107" y="135"/>
                    </a:cxn>
                    <a:cxn ang="0">
                      <a:pos x="88" y="108"/>
                    </a:cxn>
                    <a:cxn ang="0">
                      <a:pos x="94" y="99"/>
                    </a:cxn>
                    <a:cxn ang="0">
                      <a:pos x="114" y="127"/>
                    </a:cxn>
                    <a:cxn ang="0">
                      <a:pos x="123" y="144"/>
                    </a:cxn>
                    <a:cxn ang="0">
                      <a:pos x="127" y="154"/>
                    </a:cxn>
                    <a:cxn ang="0">
                      <a:pos x="131" y="136"/>
                    </a:cxn>
                    <a:cxn ang="0">
                      <a:pos x="144" y="130"/>
                    </a:cxn>
                    <a:cxn ang="0">
                      <a:pos x="153" y="126"/>
                    </a:cxn>
                    <a:cxn ang="0">
                      <a:pos x="150" y="113"/>
                    </a:cxn>
                    <a:cxn ang="0">
                      <a:pos x="157" y="90"/>
                    </a:cxn>
                    <a:cxn ang="0">
                      <a:pos x="166" y="93"/>
                    </a:cxn>
                    <a:cxn ang="0">
                      <a:pos x="169" y="103"/>
                    </a:cxn>
                    <a:cxn ang="0">
                      <a:pos x="177" y="98"/>
                    </a:cxn>
                    <a:cxn ang="0">
                      <a:pos x="175" y="95"/>
                    </a:cxn>
                    <a:cxn ang="0">
                      <a:pos x="180" y="81"/>
                    </a:cxn>
                    <a:cxn ang="0">
                      <a:pos x="183" y="98"/>
                    </a:cxn>
                    <a:cxn ang="0">
                      <a:pos x="120" y="0"/>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51" name="Freeform 23"/>
                <p:cNvSpPr>
                  <a:spLocks/>
                </p:cNvSpPr>
                <p:nvPr/>
              </p:nvSpPr>
              <p:spPr bwMode="auto">
                <a:xfrm>
                  <a:off x="4605" y="2991"/>
                  <a:ext cx="782" cy="553"/>
                </a:xfrm>
                <a:custGeom>
                  <a:avLst/>
                  <a:gdLst/>
                  <a:ahLst/>
                  <a:cxnLst>
                    <a:cxn ang="0">
                      <a:pos x="22" y="145"/>
                    </a:cxn>
                    <a:cxn ang="0">
                      <a:pos x="71" y="96"/>
                    </a:cxn>
                    <a:cxn ang="0">
                      <a:pos x="101" y="130"/>
                    </a:cxn>
                    <a:cxn ang="0">
                      <a:pos x="84" y="128"/>
                    </a:cxn>
                    <a:cxn ang="0">
                      <a:pos x="155" y="123"/>
                    </a:cxn>
                    <a:cxn ang="0">
                      <a:pos x="172" y="79"/>
                    </a:cxn>
                    <a:cxn ang="0">
                      <a:pos x="172" y="89"/>
                    </a:cxn>
                    <a:cxn ang="0">
                      <a:pos x="160" y="123"/>
                    </a:cxn>
                    <a:cxn ang="0">
                      <a:pos x="216" y="95"/>
                    </a:cxn>
                    <a:cxn ang="0">
                      <a:pos x="330" y="16"/>
                    </a:cxn>
                    <a:cxn ang="0">
                      <a:pos x="412" y="20"/>
                    </a:cxn>
                    <a:cxn ang="0">
                      <a:pos x="503" y="10"/>
                    </a:cxn>
                    <a:cxn ang="0">
                      <a:pos x="602" y="51"/>
                    </a:cxn>
                    <a:cxn ang="0">
                      <a:pos x="718" y="65"/>
                    </a:cxn>
                    <a:cxn ang="0">
                      <a:pos x="775" y="112"/>
                    </a:cxn>
                    <a:cxn ang="0">
                      <a:pos x="731" y="148"/>
                    </a:cxn>
                    <a:cxn ang="0">
                      <a:pos x="707" y="194"/>
                    </a:cxn>
                    <a:cxn ang="0">
                      <a:pos x="678" y="196"/>
                    </a:cxn>
                    <a:cxn ang="0">
                      <a:pos x="687" y="132"/>
                    </a:cxn>
                    <a:cxn ang="0">
                      <a:pos x="650" y="166"/>
                    </a:cxn>
                    <a:cxn ang="0">
                      <a:pos x="623" y="196"/>
                    </a:cxn>
                    <a:cxn ang="0">
                      <a:pos x="632" y="228"/>
                    </a:cxn>
                    <a:cxn ang="0">
                      <a:pos x="600" y="276"/>
                    </a:cxn>
                    <a:cxn ang="0">
                      <a:pos x="605" y="315"/>
                    </a:cxn>
                    <a:cxn ang="0">
                      <a:pos x="602" y="296"/>
                    </a:cxn>
                    <a:cxn ang="0">
                      <a:pos x="572" y="299"/>
                    </a:cxn>
                    <a:cxn ang="0">
                      <a:pos x="594" y="356"/>
                    </a:cxn>
                    <a:cxn ang="0">
                      <a:pos x="539" y="423"/>
                    </a:cxn>
                    <a:cxn ang="0">
                      <a:pos x="524" y="442"/>
                    </a:cxn>
                    <a:cxn ang="0">
                      <a:pos x="504" y="507"/>
                    </a:cxn>
                    <a:cxn ang="0">
                      <a:pos x="477" y="508"/>
                    </a:cxn>
                    <a:cxn ang="0">
                      <a:pos x="510" y="552"/>
                    </a:cxn>
                    <a:cxn ang="0">
                      <a:pos x="455" y="449"/>
                    </a:cxn>
                    <a:cxn ang="0">
                      <a:pos x="391" y="428"/>
                    </a:cxn>
                    <a:cxn ang="0">
                      <a:pos x="361" y="495"/>
                    </a:cxn>
                    <a:cxn ang="0">
                      <a:pos x="338" y="530"/>
                    </a:cxn>
                    <a:cxn ang="0">
                      <a:pos x="298" y="425"/>
                    </a:cxn>
                    <a:cxn ang="0">
                      <a:pos x="267" y="436"/>
                    </a:cxn>
                    <a:cxn ang="0">
                      <a:pos x="241" y="391"/>
                    </a:cxn>
                    <a:cxn ang="0">
                      <a:pos x="160" y="366"/>
                    </a:cxn>
                    <a:cxn ang="0">
                      <a:pos x="188" y="414"/>
                    </a:cxn>
                    <a:cxn ang="0">
                      <a:pos x="167" y="445"/>
                    </a:cxn>
                    <a:cxn ang="0">
                      <a:pos x="136" y="434"/>
                    </a:cxn>
                    <a:cxn ang="0">
                      <a:pos x="85" y="355"/>
                    </a:cxn>
                    <a:cxn ang="0">
                      <a:pos x="106" y="310"/>
                    </a:cxn>
                    <a:cxn ang="0">
                      <a:pos x="119" y="276"/>
                    </a:cxn>
                    <a:cxn ang="0">
                      <a:pos x="106" y="162"/>
                    </a:cxn>
                    <a:cxn ang="0">
                      <a:pos x="61" y="138"/>
                    </a:cxn>
                    <a:cxn ang="0">
                      <a:pos x="39" y="150"/>
                    </a:cxn>
                    <a:cxn ang="0">
                      <a:pos x="0" y="162"/>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52" name="Freeform 24"/>
                <p:cNvSpPr>
                  <a:spLocks/>
                </p:cNvSpPr>
                <p:nvPr/>
              </p:nvSpPr>
              <p:spPr bwMode="auto">
                <a:xfrm>
                  <a:off x="5221" y="3217"/>
                  <a:ext cx="68" cy="113"/>
                </a:xfrm>
                <a:custGeom>
                  <a:avLst/>
                  <a:gdLst/>
                  <a:ahLst/>
                  <a:cxnLst>
                    <a:cxn ang="0">
                      <a:pos x="45" y="0"/>
                    </a:cxn>
                    <a:cxn ang="0">
                      <a:pos x="45" y="14"/>
                    </a:cxn>
                    <a:cxn ang="0">
                      <a:pos x="39" y="23"/>
                    </a:cxn>
                    <a:cxn ang="0">
                      <a:pos x="41" y="38"/>
                    </a:cxn>
                    <a:cxn ang="0">
                      <a:pos x="33" y="58"/>
                    </a:cxn>
                    <a:cxn ang="0">
                      <a:pos x="22" y="77"/>
                    </a:cxn>
                    <a:cxn ang="0">
                      <a:pos x="5" y="89"/>
                    </a:cxn>
                    <a:cxn ang="0">
                      <a:pos x="0" y="110"/>
                    </a:cxn>
                    <a:cxn ang="0">
                      <a:pos x="7" y="112"/>
                    </a:cxn>
                    <a:cxn ang="0">
                      <a:pos x="7" y="92"/>
                    </a:cxn>
                    <a:cxn ang="0">
                      <a:pos x="31" y="91"/>
                    </a:cxn>
                    <a:cxn ang="0">
                      <a:pos x="49" y="78"/>
                    </a:cxn>
                    <a:cxn ang="0">
                      <a:pos x="49" y="51"/>
                    </a:cxn>
                    <a:cxn ang="0">
                      <a:pos x="55" y="41"/>
                    </a:cxn>
                    <a:cxn ang="0">
                      <a:pos x="46" y="24"/>
                    </a:cxn>
                    <a:cxn ang="0">
                      <a:pos x="59" y="19"/>
                    </a:cxn>
                    <a:cxn ang="0">
                      <a:pos x="67" y="5"/>
                    </a:cxn>
                    <a:cxn ang="0">
                      <a:pos x="49" y="7"/>
                    </a:cxn>
                    <a:cxn ang="0">
                      <a:pos x="45" y="0"/>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53" name="Freeform 25"/>
                <p:cNvSpPr>
                  <a:spLocks/>
                </p:cNvSpPr>
                <p:nvPr/>
              </p:nvSpPr>
              <p:spPr bwMode="auto">
                <a:xfrm>
                  <a:off x="4967" y="3518"/>
                  <a:ext cx="17" cy="26"/>
                </a:xfrm>
                <a:custGeom>
                  <a:avLst/>
                  <a:gdLst/>
                  <a:ahLst/>
                  <a:cxnLst>
                    <a:cxn ang="0">
                      <a:pos x="8" y="0"/>
                    </a:cxn>
                    <a:cxn ang="0">
                      <a:pos x="0" y="11"/>
                    </a:cxn>
                    <a:cxn ang="0">
                      <a:pos x="5" y="25"/>
                    </a:cxn>
                    <a:cxn ang="0">
                      <a:pos x="16" y="15"/>
                    </a:cxn>
                    <a:cxn ang="0">
                      <a:pos x="8" y="0"/>
                    </a:cxn>
                  </a:cxnLst>
                  <a:rect l="0" t="0" r="r" b="b"/>
                  <a:pathLst>
                    <a:path w="17" h="26">
                      <a:moveTo>
                        <a:pt x="8" y="0"/>
                      </a:moveTo>
                      <a:lnTo>
                        <a:pt x="0" y="11"/>
                      </a:lnTo>
                      <a:lnTo>
                        <a:pt x="5" y="25"/>
                      </a:lnTo>
                      <a:lnTo>
                        <a:pt x="16" y="15"/>
                      </a:lnTo>
                      <a:lnTo>
                        <a:pt x="8"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54" name="Freeform 26"/>
                <p:cNvSpPr>
                  <a:spLocks/>
                </p:cNvSpPr>
                <p:nvPr/>
              </p:nvSpPr>
              <p:spPr bwMode="auto">
                <a:xfrm>
                  <a:off x="5069" y="3545"/>
                  <a:ext cx="158" cy="68"/>
                </a:xfrm>
                <a:custGeom>
                  <a:avLst/>
                  <a:gdLst/>
                  <a:ahLst/>
                  <a:cxnLst>
                    <a:cxn ang="0">
                      <a:pos x="0" y="0"/>
                    </a:cxn>
                    <a:cxn ang="0">
                      <a:pos x="23" y="5"/>
                    </a:cxn>
                    <a:cxn ang="0">
                      <a:pos x="58" y="29"/>
                    </a:cxn>
                    <a:cxn ang="0">
                      <a:pos x="53" y="43"/>
                    </a:cxn>
                    <a:cxn ang="0">
                      <a:pos x="82" y="55"/>
                    </a:cxn>
                    <a:cxn ang="0">
                      <a:pos x="157" y="55"/>
                    </a:cxn>
                    <a:cxn ang="0">
                      <a:pos x="75" y="67"/>
                    </a:cxn>
                    <a:cxn ang="0">
                      <a:pos x="53" y="43"/>
                    </a:cxn>
                    <a:cxn ang="0">
                      <a:pos x="32" y="38"/>
                    </a:cxn>
                    <a:cxn ang="0">
                      <a:pos x="0" y="0"/>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55" name="Freeform 27"/>
                <p:cNvSpPr>
                  <a:spLocks/>
                </p:cNvSpPr>
                <p:nvPr/>
              </p:nvSpPr>
              <p:spPr bwMode="auto">
                <a:xfrm>
                  <a:off x="5195" y="3601"/>
                  <a:ext cx="169" cy="159"/>
                </a:xfrm>
                <a:custGeom>
                  <a:avLst/>
                  <a:gdLst/>
                  <a:ahLst/>
                  <a:cxnLst>
                    <a:cxn ang="0">
                      <a:pos x="135" y="155"/>
                    </a:cxn>
                    <a:cxn ang="0">
                      <a:pos x="127" y="152"/>
                    </a:cxn>
                    <a:cxn ang="0">
                      <a:pos x="110" y="134"/>
                    </a:cxn>
                    <a:cxn ang="0">
                      <a:pos x="92" y="130"/>
                    </a:cxn>
                    <a:cxn ang="0">
                      <a:pos x="88" y="119"/>
                    </a:cxn>
                    <a:cxn ang="0">
                      <a:pos x="78" y="111"/>
                    </a:cxn>
                    <a:cxn ang="0">
                      <a:pos x="62" y="111"/>
                    </a:cxn>
                    <a:cxn ang="0">
                      <a:pos x="44" y="118"/>
                    </a:cxn>
                    <a:cxn ang="0">
                      <a:pos x="28" y="121"/>
                    </a:cxn>
                    <a:cxn ang="0">
                      <a:pos x="10" y="121"/>
                    </a:cxn>
                    <a:cxn ang="0">
                      <a:pos x="10" y="109"/>
                    </a:cxn>
                    <a:cxn ang="0">
                      <a:pos x="3" y="91"/>
                    </a:cxn>
                    <a:cxn ang="0">
                      <a:pos x="2" y="81"/>
                    </a:cxn>
                    <a:cxn ang="0">
                      <a:pos x="2" y="56"/>
                    </a:cxn>
                    <a:cxn ang="0">
                      <a:pos x="31" y="43"/>
                    </a:cxn>
                    <a:cxn ang="0">
                      <a:pos x="34" y="29"/>
                    </a:cxn>
                    <a:cxn ang="0">
                      <a:pos x="40" y="30"/>
                    </a:cxn>
                    <a:cxn ang="0">
                      <a:pos x="55" y="15"/>
                    </a:cxn>
                    <a:cxn ang="0">
                      <a:pos x="70" y="17"/>
                    </a:cxn>
                    <a:cxn ang="0">
                      <a:pos x="80" y="7"/>
                    </a:cxn>
                    <a:cxn ang="0">
                      <a:pos x="89" y="5"/>
                    </a:cxn>
                    <a:cxn ang="0">
                      <a:pos x="103" y="24"/>
                    </a:cxn>
                    <a:cxn ang="0">
                      <a:pos x="116" y="30"/>
                    </a:cxn>
                    <a:cxn ang="0">
                      <a:pos x="117" y="11"/>
                    </a:cxn>
                    <a:cxn ang="0">
                      <a:pos x="122" y="0"/>
                    </a:cxn>
                    <a:cxn ang="0">
                      <a:pos x="132" y="15"/>
                    </a:cxn>
                    <a:cxn ang="0">
                      <a:pos x="140" y="43"/>
                    </a:cxn>
                    <a:cxn ang="0">
                      <a:pos x="156" y="59"/>
                    </a:cxn>
                    <a:cxn ang="0">
                      <a:pos x="165" y="72"/>
                    </a:cxn>
                    <a:cxn ang="0">
                      <a:pos x="168" y="95"/>
                    </a:cxn>
                    <a:cxn ang="0">
                      <a:pos x="157" y="121"/>
                    </a:cxn>
                    <a:cxn ang="0">
                      <a:pos x="155" y="145"/>
                    </a:cxn>
                    <a:cxn ang="0">
                      <a:pos x="140" y="154"/>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56" name="Freeform 28"/>
                <p:cNvSpPr>
                  <a:spLocks/>
                </p:cNvSpPr>
                <p:nvPr/>
              </p:nvSpPr>
              <p:spPr bwMode="auto">
                <a:xfrm>
                  <a:off x="5330" y="3768"/>
                  <a:ext cx="17" cy="20"/>
                </a:xfrm>
                <a:custGeom>
                  <a:avLst/>
                  <a:gdLst/>
                  <a:ahLst/>
                  <a:cxnLst>
                    <a:cxn ang="0">
                      <a:pos x="8" y="16"/>
                    </a:cxn>
                    <a:cxn ang="0">
                      <a:pos x="2" y="13"/>
                    </a:cxn>
                    <a:cxn ang="0">
                      <a:pos x="2" y="10"/>
                    </a:cxn>
                    <a:cxn ang="0">
                      <a:pos x="2" y="8"/>
                    </a:cxn>
                    <a:cxn ang="0">
                      <a:pos x="1" y="5"/>
                    </a:cxn>
                    <a:cxn ang="0">
                      <a:pos x="0" y="0"/>
                    </a:cxn>
                    <a:cxn ang="0">
                      <a:pos x="2" y="0"/>
                    </a:cxn>
                    <a:cxn ang="0">
                      <a:pos x="8" y="2"/>
                    </a:cxn>
                    <a:cxn ang="0">
                      <a:pos x="11" y="2"/>
                    </a:cxn>
                    <a:cxn ang="0">
                      <a:pos x="12" y="2"/>
                    </a:cxn>
                    <a:cxn ang="0">
                      <a:pos x="16" y="0"/>
                    </a:cxn>
                    <a:cxn ang="0">
                      <a:pos x="16" y="8"/>
                    </a:cxn>
                    <a:cxn ang="0">
                      <a:pos x="14" y="10"/>
                    </a:cxn>
                    <a:cxn ang="0">
                      <a:pos x="12" y="13"/>
                    </a:cxn>
                    <a:cxn ang="0">
                      <a:pos x="12" y="16"/>
                    </a:cxn>
                    <a:cxn ang="0">
                      <a:pos x="11" y="16"/>
                    </a:cxn>
                    <a:cxn ang="0">
                      <a:pos x="11" y="19"/>
                    </a:cxn>
                    <a:cxn ang="0">
                      <a:pos x="8" y="16"/>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sp>
              <p:nvSpPr>
                <p:cNvPr id="355357" name="Freeform 29"/>
                <p:cNvSpPr>
                  <a:spLocks/>
                </p:cNvSpPr>
                <p:nvPr/>
              </p:nvSpPr>
              <p:spPr bwMode="auto">
                <a:xfrm>
                  <a:off x="4739" y="3587"/>
                  <a:ext cx="19" cy="76"/>
                </a:xfrm>
                <a:custGeom>
                  <a:avLst/>
                  <a:gdLst/>
                  <a:ahLst/>
                  <a:cxnLst>
                    <a:cxn ang="0">
                      <a:pos x="2" y="26"/>
                    </a:cxn>
                    <a:cxn ang="0">
                      <a:pos x="9" y="20"/>
                    </a:cxn>
                    <a:cxn ang="0">
                      <a:pos x="14" y="0"/>
                    </a:cxn>
                    <a:cxn ang="0">
                      <a:pos x="18" y="30"/>
                    </a:cxn>
                    <a:cxn ang="0">
                      <a:pos x="12" y="67"/>
                    </a:cxn>
                    <a:cxn ang="0">
                      <a:pos x="0" y="75"/>
                    </a:cxn>
                    <a:cxn ang="0">
                      <a:pos x="0" y="57"/>
                    </a:cxn>
                    <a:cxn ang="0">
                      <a:pos x="3" y="45"/>
                    </a:cxn>
                    <a:cxn ang="0">
                      <a:pos x="2" y="26"/>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w="9525">
                  <a:noFill/>
                  <a:round/>
                  <a:headEnd type="none" w="sm" len="sm"/>
                  <a:tailEnd type="none" w="sm" len="sm"/>
                </a:ln>
                <a:effectLst/>
              </p:spPr>
              <p:txBody>
                <a:bodyPr/>
                <a:lstStyle/>
                <a:p>
                  <a:pPr>
                    <a:defRPr/>
                  </a:pPr>
                  <a:endParaRPr lang="zh-CN" altLang="en-US">
                    <a:latin typeface="Arial" charset="0"/>
                  </a:endParaRPr>
                </a:p>
              </p:txBody>
            </p:sp>
          </p:grpSp>
        </p:grpSp>
      </p:grpSp>
      <p:sp>
        <p:nvSpPr>
          <p:cNvPr id="11267" name="Rectangle 30"/>
          <p:cNvSpPr>
            <a:spLocks noGrp="1" noChangeArrowheads="1"/>
          </p:cNvSpPr>
          <p:nvPr>
            <p:ph type="title"/>
          </p:nvPr>
        </p:nvSpPr>
        <p:spPr bwMode="auto">
          <a:xfrm>
            <a:off x="685800" y="28575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p>
        </p:txBody>
      </p:sp>
      <p:sp>
        <p:nvSpPr>
          <p:cNvPr id="11268" name="Rectangle 31"/>
          <p:cNvSpPr>
            <a:spLocks noGrp="1" noChangeArrowheads="1"/>
          </p:cNvSpPr>
          <p:nvPr>
            <p:ph type="body" idx="1"/>
          </p:nvPr>
        </p:nvSpPr>
        <p:spPr bwMode="auto">
          <a:xfrm>
            <a:off x="685800" y="165735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55360" name="Rectangle 32"/>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eaLnBrk="0" hangingPunct="0">
              <a:spcBef>
                <a:spcPct val="50000"/>
              </a:spcBef>
              <a:defRPr sz="1400" smtClean="0">
                <a:latin typeface="+mn-lt"/>
              </a:defRPr>
            </a:lvl1pPr>
          </a:lstStyle>
          <a:p>
            <a:pPr>
              <a:defRPr/>
            </a:pPr>
            <a:endParaRPr lang="en-US" altLang="zh-CN"/>
          </a:p>
        </p:txBody>
      </p:sp>
      <p:sp>
        <p:nvSpPr>
          <p:cNvPr id="355361" name="Rectangle 33"/>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smtClean="0">
                <a:latin typeface="+mn-lt"/>
              </a:defRPr>
            </a:lvl1pPr>
          </a:lstStyle>
          <a:p>
            <a:pPr>
              <a:defRPr/>
            </a:pPr>
            <a:endParaRPr lang="en-US" altLang="zh-CN"/>
          </a:p>
        </p:txBody>
      </p:sp>
      <p:sp>
        <p:nvSpPr>
          <p:cNvPr id="355362" name="Rectangle 34"/>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smtClean="0">
                <a:latin typeface="+mn-lt"/>
              </a:defRPr>
            </a:lvl1pPr>
          </a:lstStyle>
          <a:p>
            <a:pPr>
              <a:defRPr/>
            </a:pPr>
            <a:fld id="{F4DB1BFF-910F-43F7-97A3-155D14EB1D19}"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199"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11113" y="4291013"/>
            <a:ext cx="9156700" cy="2589212"/>
            <a:chOff x="7" y="2703"/>
            <a:chExt cx="5768" cy="1631"/>
          </a:xfrm>
        </p:grpSpPr>
        <p:sp>
          <p:nvSpPr>
            <p:cNvPr id="358403" name="Freeform 3"/>
            <p:cNvSpPr>
              <a:spLocks/>
            </p:cNvSpPr>
            <p:nvPr/>
          </p:nvSpPr>
          <p:spPr bwMode="ltGray">
            <a:xfrm>
              <a:off x="7" y="4067"/>
              <a:ext cx="5760" cy="267"/>
            </a:xfrm>
            <a:custGeom>
              <a:avLst/>
              <a:gdLst/>
              <a:ahLst/>
              <a:cxnLst>
                <a:cxn ang="0">
                  <a:pos x="0" y="266"/>
                </a:cxn>
                <a:cxn ang="0">
                  <a:pos x="5759" y="266"/>
                </a:cxn>
                <a:cxn ang="0">
                  <a:pos x="5759" y="81"/>
                </a:cxn>
                <a:cxn ang="0">
                  <a:pos x="5573" y="111"/>
                </a:cxn>
                <a:cxn ang="0">
                  <a:pos x="5104" y="131"/>
                </a:cxn>
                <a:cxn ang="0">
                  <a:pos x="4602" y="101"/>
                </a:cxn>
                <a:cxn ang="0">
                  <a:pos x="4143" y="141"/>
                </a:cxn>
                <a:cxn ang="0">
                  <a:pos x="3918" y="141"/>
                </a:cxn>
                <a:cxn ang="0">
                  <a:pos x="3790" y="131"/>
                </a:cxn>
                <a:cxn ang="0">
                  <a:pos x="3459" y="81"/>
                </a:cxn>
                <a:cxn ang="0">
                  <a:pos x="2979" y="91"/>
                </a:cxn>
                <a:cxn ang="0">
                  <a:pos x="2733" y="20"/>
                </a:cxn>
                <a:cxn ang="0">
                  <a:pos x="2434" y="51"/>
                </a:cxn>
                <a:cxn ang="0">
                  <a:pos x="2220" y="81"/>
                </a:cxn>
                <a:cxn ang="0">
                  <a:pos x="2050" y="91"/>
                </a:cxn>
                <a:cxn ang="0">
                  <a:pos x="1751" y="71"/>
                </a:cxn>
                <a:cxn ang="0">
                  <a:pos x="1441" y="51"/>
                </a:cxn>
                <a:cxn ang="0">
                  <a:pos x="1131" y="20"/>
                </a:cxn>
                <a:cxn ang="0">
                  <a:pos x="757" y="40"/>
                </a:cxn>
                <a:cxn ang="0">
                  <a:pos x="384" y="71"/>
                </a:cxn>
                <a:cxn ang="0">
                  <a:pos x="128" y="10"/>
                </a:cxn>
                <a:cxn ang="0">
                  <a:pos x="0" y="0"/>
                </a:cxn>
                <a:cxn ang="0">
                  <a:pos x="0" y="266"/>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w="9525" cap="rnd">
              <a:noFill/>
              <a:round/>
              <a:headEnd/>
              <a:tailEnd/>
            </a:ln>
            <a:effectLst/>
          </p:spPr>
          <p:txBody>
            <a:bodyPr/>
            <a:lstStyle/>
            <a:p>
              <a:pPr>
                <a:defRPr/>
              </a:pPr>
              <a:endParaRPr lang="zh-CN" altLang="en-US">
                <a:latin typeface="Arial" charset="0"/>
              </a:endParaRPr>
            </a:p>
          </p:txBody>
        </p:sp>
        <p:grpSp>
          <p:nvGrpSpPr>
            <p:cNvPr id="12297" name="Group 4"/>
            <p:cNvGrpSpPr>
              <a:grpSpLocks/>
            </p:cNvGrpSpPr>
            <p:nvPr/>
          </p:nvGrpSpPr>
          <p:grpSpPr bwMode="auto">
            <a:xfrm>
              <a:off x="43" y="2703"/>
              <a:ext cx="1502" cy="1542"/>
              <a:chOff x="43" y="2703"/>
              <a:chExt cx="1502" cy="1542"/>
            </a:xfrm>
          </p:grpSpPr>
          <p:grpSp>
            <p:nvGrpSpPr>
              <p:cNvPr id="12341" name="Group 5"/>
              <p:cNvGrpSpPr>
                <a:grpSpLocks/>
              </p:cNvGrpSpPr>
              <p:nvPr/>
            </p:nvGrpSpPr>
            <p:grpSpPr bwMode="auto">
              <a:xfrm>
                <a:off x="106" y="2703"/>
                <a:ext cx="1387" cy="1542"/>
                <a:chOff x="106" y="2703"/>
                <a:chExt cx="1387" cy="1542"/>
              </a:xfrm>
            </p:grpSpPr>
            <p:grpSp>
              <p:nvGrpSpPr>
                <p:cNvPr id="12381" name="Group 6"/>
                <p:cNvGrpSpPr>
                  <a:grpSpLocks/>
                </p:cNvGrpSpPr>
                <p:nvPr/>
              </p:nvGrpSpPr>
              <p:grpSpPr bwMode="auto">
                <a:xfrm>
                  <a:off x="506" y="3583"/>
                  <a:ext cx="135" cy="584"/>
                  <a:chOff x="506" y="3583"/>
                  <a:chExt cx="135" cy="584"/>
                </a:xfrm>
              </p:grpSpPr>
              <p:sp>
                <p:nvSpPr>
                  <p:cNvPr id="358407" name="Freeform 7"/>
                  <p:cNvSpPr>
                    <a:spLocks/>
                  </p:cNvSpPr>
                  <p:nvPr/>
                </p:nvSpPr>
                <p:spPr bwMode="ltGray">
                  <a:xfrm>
                    <a:off x="509" y="3861"/>
                    <a:ext cx="132" cy="239"/>
                  </a:xfrm>
                  <a:custGeom>
                    <a:avLst/>
                    <a:gdLst/>
                    <a:ahLst/>
                    <a:cxnLst>
                      <a:cxn ang="0">
                        <a:pos x="0" y="238"/>
                      </a:cxn>
                      <a:cxn ang="0">
                        <a:pos x="19" y="184"/>
                      </a:cxn>
                      <a:cxn ang="0">
                        <a:pos x="36" y="126"/>
                      </a:cxn>
                      <a:cxn ang="0">
                        <a:pos x="44" y="100"/>
                      </a:cxn>
                      <a:cxn ang="0">
                        <a:pos x="55" y="70"/>
                      </a:cxn>
                      <a:cxn ang="0">
                        <a:pos x="72" y="39"/>
                      </a:cxn>
                      <a:cxn ang="0">
                        <a:pos x="83" y="19"/>
                      </a:cxn>
                      <a:cxn ang="0">
                        <a:pos x="93" y="10"/>
                      </a:cxn>
                      <a:cxn ang="0">
                        <a:pos x="105" y="2"/>
                      </a:cxn>
                      <a:cxn ang="0">
                        <a:pos x="118" y="0"/>
                      </a:cxn>
                      <a:cxn ang="0">
                        <a:pos x="124" y="6"/>
                      </a:cxn>
                      <a:cxn ang="0">
                        <a:pos x="131" y="22"/>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08" name="Freeform 8"/>
                  <p:cNvSpPr>
                    <a:spLocks/>
                  </p:cNvSpPr>
                  <p:nvPr/>
                </p:nvSpPr>
                <p:spPr bwMode="ltGray">
                  <a:xfrm>
                    <a:off x="506" y="3583"/>
                    <a:ext cx="90" cy="584"/>
                  </a:xfrm>
                  <a:custGeom>
                    <a:avLst/>
                    <a:gdLst/>
                    <a:ahLst/>
                    <a:cxnLst>
                      <a:cxn ang="0">
                        <a:pos x="0" y="583"/>
                      </a:cxn>
                      <a:cxn ang="0">
                        <a:pos x="0" y="528"/>
                      </a:cxn>
                      <a:cxn ang="0">
                        <a:pos x="0" y="487"/>
                      </a:cxn>
                      <a:cxn ang="0">
                        <a:pos x="2" y="458"/>
                      </a:cxn>
                      <a:cxn ang="0">
                        <a:pos x="2" y="423"/>
                      </a:cxn>
                      <a:cxn ang="0">
                        <a:pos x="2" y="387"/>
                      </a:cxn>
                      <a:cxn ang="0">
                        <a:pos x="3" y="357"/>
                      </a:cxn>
                      <a:cxn ang="0">
                        <a:pos x="5" y="329"/>
                      </a:cxn>
                      <a:cxn ang="0">
                        <a:pos x="8" y="280"/>
                      </a:cxn>
                      <a:cxn ang="0">
                        <a:pos x="13" y="227"/>
                      </a:cxn>
                      <a:cxn ang="0">
                        <a:pos x="19" y="173"/>
                      </a:cxn>
                      <a:cxn ang="0">
                        <a:pos x="23" y="116"/>
                      </a:cxn>
                      <a:cxn ang="0">
                        <a:pos x="27" y="81"/>
                      </a:cxn>
                      <a:cxn ang="0">
                        <a:pos x="30" y="68"/>
                      </a:cxn>
                      <a:cxn ang="0">
                        <a:pos x="38" y="45"/>
                      </a:cxn>
                      <a:cxn ang="0">
                        <a:pos x="46" y="28"/>
                      </a:cxn>
                      <a:cxn ang="0">
                        <a:pos x="55" y="15"/>
                      </a:cxn>
                      <a:cxn ang="0">
                        <a:pos x="63" y="3"/>
                      </a:cxn>
                      <a:cxn ang="0">
                        <a:pos x="69" y="0"/>
                      </a:cxn>
                      <a:cxn ang="0">
                        <a:pos x="78" y="0"/>
                      </a:cxn>
                      <a:cxn ang="0">
                        <a:pos x="86" y="4"/>
                      </a:cxn>
                      <a:cxn ang="0">
                        <a:pos x="89" y="10"/>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grpSp>
              <p:nvGrpSpPr>
                <p:cNvPr id="12382" name="Group 9"/>
                <p:cNvGrpSpPr>
                  <a:grpSpLocks/>
                </p:cNvGrpSpPr>
                <p:nvPr/>
              </p:nvGrpSpPr>
              <p:grpSpPr bwMode="auto">
                <a:xfrm>
                  <a:off x="243" y="3542"/>
                  <a:ext cx="270" cy="631"/>
                  <a:chOff x="243" y="3542"/>
                  <a:chExt cx="270" cy="631"/>
                </a:xfrm>
              </p:grpSpPr>
              <p:sp>
                <p:nvSpPr>
                  <p:cNvPr id="358410" name="Freeform 10"/>
                  <p:cNvSpPr>
                    <a:spLocks/>
                  </p:cNvSpPr>
                  <p:nvPr/>
                </p:nvSpPr>
                <p:spPr bwMode="ltGray">
                  <a:xfrm>
                    <a:off x="350" y="3908"/>
                    <a:ext cx="163" cy="265"/>
                  </a:xfrm>
                  <a:custGeom>
                    <a:avLst/>
                    <a:gdLst/>
                    <a:ahLst/>
                    <a:cxnLst>
                      <a:cxn ang="0">
                        <a:pos x="162" y="264"/>
                      </a:cxn>
                      <a:cxn ang="0">
                        <a:pos x="138" y="239"/>
                      </a:cxn>
                      <a:cxn ang="0">
                        <a:pos x="128" y="222"/>
                      </a:cxn>
                      <a:cxn ang="0">
                        <a:pos x="122" y="210"/>
                      </a:cxn>
                      <a:cxn ang="0">
                        <a:pos x="86" y="88"/>
                      </a:cxn>
                      <a:cxn ang="0">
                        <a:pos x="66" y="49"/>
                      </a:cxn>
                      <a:cxn ang="0">
                        <a:pos x="52" y="24"/>
                      </a:cxn>
                      <a:cxn ang="0">
                        <a:pos x="41" y="13"/>
                      </a:cxn>
                      <a:cxn ang="0">
                        <a:pos x="27" y="3"/>
                      </a:cxn>
                      <a:cxn ang="0">
                        <a:pos x="15" y="0"/>
                      </a:cxn>
                      <a:cxn ang="0">
                        <a:pos x="5" y="2"/>
                      </a:cxn>
                      <a:cxn ang="0">
                        <a:pos x="0" y="17"/>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11" name="Freeform 11"/>
                  <p:cNvSpPr>
                    <a:spLocks/>
                  </p:cNvSpPr>
                  <p:nvPr/>
                </p:nvSpPr>
                <p:spPr bwMode="ltGray">
                  <a:xfrm>
                    <a:off x="243" y="3542"/>
                    <a:ext cx="250" cy="628"/>
                  </a:xfrm>
                  <a:custGeom>
                    <a:avLst/>
                    <a:gdLst/>
                    <a:ahLst/>
                    <a:cxnLst>
                      <a:cxn ang="0">
                        <a:pos x="249" y="627"/>
                      </a:cxn>
                      <a:cxn ang="0">
                        <a:pos x="242" y="577"/>
                      </a:cxn>
                      <a:cxn ang="0">
                        <a:pos x="164" y="237"/>
                      </a:cxn>
                      <a:cxn ang="0">
                        <a:pos x="128" y="132"/>
                      </a:cxn>
                      <a:cxn ang="0">
                        <a:pos x="118" y="97"/>
                      </a:cxn>
                      <a:cxn ang="0">
                        <a:pos x="105" y="57"/>
                      </a:cxn>
                      <a:cxn ang="0">
                        <a:pos x="90" y="27"/>
                      </a:cxn>
                      <a:cxn ang="0">
                        <a:pos x="75" y="11"/>
                      </a:cxn>
                      <a:cxn ang="0">
                        <a:pos x="57" y="0"/>
                      </a:cxn>
                      <a:cxn ang="0">
                        <a:pos x="38" y="0"/>
                      </a:cxn>
                      <a:cxn ang="0">
                        <a:pos x="26" y="12"/>
                      </a:cxn>
                      <a:cxn ang="0">
                        <a:pos x="0" y="70"/>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sp>
              <p:nvSpPr>
                <p:cNvPr id="358412" name="Freeform 12"/>
                <p:cNvSpPr>
                  <a:spLocks/>
                </p:cNvSpPr>
                <p:nvPr/>
              </p:nvSpPr>
              <p:spPr bwMode="ltGray">
                <a:xfrm>
                  <a:off x="351" y="3908"/>
                  <a:ext cx="59" cy="262"/>
                </a:xfrm>
                <a:custGeom>
                  <a:avLst/>
                  <a:gdLst/>
                  <a:ahLst/>
                  <a:cxnLst>
                    <a:cxn ang="0">
                      <a:pos x="0" y="261"/>
                    </a:cxn>
                    <a:cxn ang="0">
                      <a:pos x="8" y="202"/>
                    </a:cxn>
                    <a:cxn ang="0">
                      <a:pos x="15" y="138"/>
                    </a:cxn>
                    <a:cxn ang="0">
                      <a:pos x="19" y="110"/>
                    </a:cxn>
                    <a:cxn ang="0">
                      <a:pos x="24" y="77"/>
                    </a:cxn>
                    <a:cxn ang="0">
                      <a:pos x="31" y="43"/>
                    </a:cxn>
                    <a:cxn ang="0">
                      <a:pos x="36" y="21"/>
                    </a:cxn>
                    <a:cxn ang="0">
                      <a:pos x="41" y="11"/>
                    </a:cxn>
                    <a:cxn ang="0">
                      <a:pos x="46" y="2"/>
                    </a:cxn>
                    <a:cxn ang="0">
                      <a:pos x="52" y="0"/>
                    </a:cxn>
                    <a:cxn ang="0">
                      <a:pos x="55" y="7"/>
                    </a:cxn>
                    <a:cxn ang="0">
                      <a:pos x="58" y="24"/>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13" name="Freeform 13"/>
                <p:cNvSpPr>
                  <a:spLocks/>
                </p:cNvSpPr>
                <p:nvPr/>
              </p:nvSpPr>
              <p:spPr bwMode="ltGray">
                <a:xfrm>
                  <a:off x="349" y="3605"/>
                  <a:ext cx="41" cy="640"/>
                </a:xfrm>
                <a:custGeom>
                  <a:avLst/>
                  <a:gdLst/>
                  <a:ahLst/>
                  <a:cxnLst>
                    <a:cxn ang="0">
                      <a:pos x="0" y="639"/>
                    </a:cxn>
                    <a:cxn ang="0">
                      <a:pos x="0" y="579"/>
                    </a:cxn>
                    <a:cxn ang="0">
                      <a:pos x="0" y="534"/>
                    </a:cxn>
                    <a:cxn ang="0">
                      <a:pos x="0" y="503"/>
                    </a:cxn>
                    <a:cxn ang="0">
                      <a:pos x="1" y="464"/>
                    </a:cxn>
                    <a:cxn ang="0">
                      <a:pos x="1" y="424"/>
                    </a:cxn>
                    <a:cxn ang="0">
                      <a:pos x="1" y="391"/>
                    </a:cxn>
                    <a:cxn ang="0">
                      <a:pos x="2" y="361"/>
                    </a:cxn>
                    <a:cxn ang="0">
                      <a:pos x="4" y="307"/>
                    </a:cxn>
                    <a:cxn ang="0">
                      <a:pos x="5" y="249"/>
                    </a:cxn>
                    <a:cxn ang="0">
                      <a:pos x="8" y="190"/>
                    </a:cxn>
                    <a:cxn ang="0">
                      <a:pos x="10" y="127"/>
                    </a:cxn>
                    <a:cxn ang="0">
                      <a:pos x="12" y="89"/>
                    </a:cxn>
                    <a:cxn ang="0">
                      <a:pos x="13" y="75"/>
                    </a:cxn>
                    <a:cxn ang="0">
                      <a:pos x="17" y="49"/>
                    </a:cxn>
                    <a:cxn ang="0">
                      <a:pos x="20" y="31"/>
                    </a:cxn>
                    <a:cxn ang="0">
                      <a:pos x="24" y="16"/>
                    </a:cxn>
                    <a:cxn ang="0">
                      <a:pos x="28" y="3"/>
                    </a:cxn>
                    <a:cxn ang="0">
                      <a:pos x="31" y="0"/>
                    </a:cxn>
                    <a:cxn ang="0">
                      <a:pos x="35" y="0"/>
                    </a:cxn>
                    <a:cxn ang="0">
                      <a:pos x="38" y="5"/>
                    </a:cxn>
                    <a:cxn ang="0">
                      <a:pos x="40" y="10"/>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14" name="Freeform 14"/>
                <p:cNvSpPr>
                  <a:spLocks/>
                </p:cNvSpPr>
                <p:nvPr/>
              </p:nvSpPr>
              <p:spPr bwMode="ltGray">
                <a:xfrm>
                  <a:off x="106" y="3013"/>
                  <a:ext cx="140" cy="1097"/>
                </a:xfrm>
                <a:custGeom>
                  <a:avLst/>
                  <a:gdLst/>
                  <a:ahLst/>
                  <a:cxnLst>
                    <a:cxn ang="0">
                      <a:pos x="139" y="1096"/>
                    </a:cxn>
                    <a:cxn ang="0">
                      <a:pos x="135" y="1009"/>
                    </a:cxn>
                    <a:cxn ang="0">
                      <a:pos x="90" y="415"/>
                    </a:cxn>
                    <a:cxn ang="0">
                      <a:pos x="71" y="230"/>
                    </a:cxn>
                    <a:cxn ang="0">
                      <a:pos x="66" y="170"/>
                    </a:cxn>
                    <a:cxn ang="0">
                      <a:pos x="58" y="100"/>
                    </a:cxn>
                    <a:cxn ang="0">
                      <a:pos x="50" y="47"/>
                    </a:cxn>
                    <a:cxn ang="0">
                      <a:pos x="41" y="19"/>
                    </a:cxn>
                    <a:cxn ang="0">
                      <a:pos x="32" y="1"/>
                    </a:cxn>
                    <a:cxn ang="0">
                      <a:pos x="21" y="0"/>
                    </a:cxn>
                    <a:cxn ang="0">
                      <a:pos x="14" y="21"/>
                    </a:cxn>
                    <a:cxn ang="0">
                      <a:pos x="0" y="122"/>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nvGrpSpPr>
                <p:cNvPr id="12386" name="Group 15"/>
                <p:cNvGrpSpPr>
                  <a:grpSpLocks/>
                </p:cNvGrpSpPr>
                <p:nvPr/>
              </p:nvGrpSpPr>
              <p:grpSpPr bwMode="auto">
                <a:xfrm>
                  <a:off x="193" y="2703"/>
                  <a:ext cx="152" cy="1529"/>
                  <a:chOff x="193" y="2703"/>
                  <a:chExt cx="152" cy="1529"/>
                </a:xfrm>
              </p:grpSpPr>
              <p:sp>
                <p:nvSpPr>
                  <p:cNvPr id="358416" name="Freeform 16"/>
                  <p:cNvSpPr>
                    <a:spLocks/>
                  </p:cNvSpPr>
                  <p:nvPr/>
                </p:nvSpPr>
                <p:spPr bwMode="ltGray">
                  <a:xfrm>
                    <a:off x="193" y="3846"/>
                    <a:ext cx="92" cy="386"/>
                  </a:xfrm>
                  <a:custGeom>
                    <a:avLst/>
                    <a:gdLst/>
                    <a:ahLst/>
                    <a:cxnLst>
                      <a:cxn ang="0">
                        <a:pos x="91" y="385"/>
                      </a:cxn>
                      <a:cxn ang="0">
                        <a:pos x="77" y="347"/>
                      </a:cxn>
                      <a:cxn ang="0">
                        <a:pos x="72" y="325"/>
                      </a:cxn>
                      <a:cxn ang="0">
                        <a:pos x="69" y="306"/>
                      </a:cxn>
                      <a:cxn ang="0">
                        <a:pos x="48" y="129"/>
                      </a:cxn>
                      <a:cxn ang="0">
                        <a:pos x="37" y="73"/>
                      </a:cxn>
                      <a:cxn ang="0">
                        <a:pos x="29" y="37"/>
                      </a:cxn>
                      <a:cxn ang="0">
                        <a:pos x="23" y="18"/>
                      </a:cxn>
                      <a:cxn ang="0">
                        <a:pos x="15" y="5"/>
                      </a:cxn>
                      <a:cxn ang="0">
                        <a:pos x="8" y="0"/>
                      </a:cxn>
                      <a:cxn ang="0">
                        <a:pos x="2" y="3"/>
                      </a:cxn>
                      <a:cxn ang="0">
                        <a:pos x="0" y="25"/>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17" name="Freeform 17"/>
                  <p:cNvSpPr>
                    <a:spLocks/>
                  </p:cNvSpPr>
                  <p:nvPr/>
                </p:nvSpPr>
                <p:spPr bwMode="ltGray">
                  <a:xfrm>
                    <a:off x="215" y="2703"/>
                    <a:ext cx="130" cy="1413"/>
                  </a:xfrm>
                  <a:custGeom>
                    <a:avLst/>
                    <a:gdLst/>
                    <a:ahLst/>
                    <a:cxnLst>
                      <a:cxn ang="0">
                        <a:pos x="0" y="1412"/>
                      </a:cxn>
                      <a:cxn ang="0">
                        <a:pos x="45" y="888"/>
                      </a:cxn>
                      <a:cxn ang="0">
                        <a:pos x="50" y="804"/>
                      </a:cxn>
                      <a:cxn ang="0">
                        <a:pos x="62" y="668"/>
                      </a:cxn>
                      <a:cxn ang="0">
                        <a:pos x="73" y="526"/>
                      </a:cxn>
                      <a:cxn ang="0">
                        <a:pos x="79" y="450"/>
                      </a:cxn>
                      <a:cxn ang="0">
                        <a:pos x="82" y="368"/>
                      </a:cxn>
                      <a:cxn ang="0">
                        <a:pos x="85" y="291"/>
                      </a:cxn>
                      <a:cxn ang="0">
                        <a:pos x="93" y="202"/>
                      </a:cxn>
                      <a:cxn ang="0">
                        <a:pos x="100" y="120"/>
                      </a:cxn>
                      <a:cxn ang="0">
                        <a:pos x="110" y="48"/>
                      </a:cxn>
                      <a:cxn ang="0">
                        <a:pos x="117" y="3"/>
                      </a:cxn>
                      <a:cxn ang="0">
                        <a:pos x="122" y="0"/>
                      </a:cxn>
                      <a:cxn ang="0">
                        <a:pos x="126" y="23"/>
                      </a:cxn>
                      <a:cxn ang="0">
                        <a:pos x="129" y="102"/>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18" name="Freeform 18"/>
                  <p:cNvSpPr>
                    <a:spLocks/>
                  </p:cNvSpPr>
                  <p:nvPr/>
                </p:nvSpPr>
                <p:spPr bwMode="ltGray">
                  <a:xfrm>
                    <a:off x="237" y="3336"/>
                    <a:ext cx="106" cy="522"/>
                  </a:xfrm>
                  <a:custGeom>
                    <a:avLst/>
                    <a:gdLst/>
                    <a:ahLst/>
                    <a:cxnLst>
                      <a:cxn ang="0">
                        <a:pos x="0" y="521"/>
                      </a:cxn>
                      <a:cxn ang="0">
                        <a:pos x="20" y="408"/>
                      </a:cxn>
                      <a:cxn ang="0">
                        <a:pos x="32" y="278"/>
                      </a:cxn>
                      <a:cxn ang="0">
                        <a:pos x="38" y="220"/>
                      </a:cxn>
                      <a:cxn ang="0">
                        <a:pos x="47" y="153"/>
                      </a:cxn>
                      <a:cxn ang="0">
                        <a:pos x="59" y="84"/>
                      </a:cxn>
                      <a:cxn ang="0">
                        <a:pos x="69" y="40"/>
                      </a:cxn>
                      <a:cxn ang="0">
                        <a:pos x="75" y="19"/>
                      </a:cxn>
                      <a:cxn ang="0">
                        <a:pos x="84" y="3"/>
                      </a:cxn>
                      <a:cxn ang="0">
                        <a:pos x="96" y="0"/>
                      </a:cxn>
                      <a:cxn ang="0">
                        <a:pos x="101" y="11"/>
                      </a:cxn>
                      <a:cxn ang="0">
                        <a:pos x="105" y="46"/>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19" name="Freeform 19"/>
                  <p:cNvSpPr>
                    <a:spLocks/>
                  </p:cNvSpPr>
                  <p:nvPr/>
                </p:nvSpPr>
                <p:spPr bwMode="ltGray">
                  <a:xfrm>
                    <a:off x="194" y="3521"/>
                    <a:ext cx="48" cy="255"/>
                  </a:xfrm>
                  <a:custGeom>
                    <a:avLst/>
                    <a:gdLst/>
                    <a:ahLst/>
                    <a:cxnLst>
                      <a:cxn ang="0">
                        <a:pos x="0" y="0"/>
                      </a:cxn>
                      <a:cxn ang="0">
                        <a:pos x="7" y="16"/>
                      </a:cxn>
                      <a:cxn ang="0">
                        <a:pos x="18" y="34"/>
                      </a:cxn>
                      <a:cxn ang="0">
                        <a:pos x="26" y="70"/>
                      </a:cxn>
                      <a:cxn ang="0">
                        <a:pos x="33" y="101"/>
                      </a:cxn>
                      <a:cxn ang="0">
                        <a:pos x="40" y="132"/>
                      </a:cxn>
                      <a:cxn ang="0">
                        <a:pos x="43" y="158"/>
                      </a:cxn>
                      <a:cxn ang="0">
                        <a:pos x="45" y="184"/>
                      </a:cxn>
                      <a:cxn ang="0">
                        <a:pos x="47" y="219"/>
                      </a:cxn>
                      <a:cxn ang="0">
                        <a:pos x="47" y="254"/>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sp>
              <p:nvSpPr>
                <p:cNvPr id="358420" name="Freeform 20"/>
                <p:cNvSpPr>
                  <a:spLocks/>
                </p:cNvSpPr>
                <p:nvPr/>
              </p:nvSpPr>
              <p:spPr bwMode="ltGray">
                <a:xfrm>
                  <a:off x="782" y="4015"/>
                  <a:ext cx="164" cy="130"/>
                </a:xfrm>
                <a:custGeom>
                  <a:avLst/>
                  <a:gdLst/>
                  <a:ahLst/>
                  <a:cxnLst>
                    <a:cxn ang="0">
                      <a:pos x="163" y="129"/>
                    </a:cxn>
                    <a:cxn ang="0">
                      <a:pos x="138" y="116"/>
                    </a:cxn>
                    <a:cxn ang="0">
                      <a:pos x="129" y="109"/>
                    </a:cxn>
                    <a:cxn ang="0">
                      <a:pos x="123" y="103"/>
                    </a:cxn>
                    <a:cxn ang="0">
                      <a:pos x="86" y="43"/>
                    </a:cxn>
                    <a:cxn ang="0">
                      <a:pos x="67" y="24"/>
                    </a:cxn>
                    <a:cxn ang="0">
                      <a:pos x="52" y="12"/>
                    </a:cxn>
                    <a:cxn ang="0">
                      <a:pos x="41" y="6"/>
                    </a:cxn>
                    <a:cxn ang="0">
                      <a:pos x="27" y="2"/>
                    </a:cxn>
                    <a:cxn ang="0">
                      <a:pos x="14" y="0"/>
                    </a:cxn>
                    <a:cxn ang="0">
                      <a:pos x="5" y="0"/>
                    </a:cxn>
                    <a:cxn ang="0">
                      <a:pos x="0" y="8"/>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21" name="Freeform 21"/>
                <p:cNvSpPr>
                  <a:spLocks/>
                </p:cNvSpPr>
                <p:nvPr/>
              </p:nvSpPr>
              <p:spPr bwMode="ltGray">
                <a:xfrm>
                  <a:off x="1275" y="3966"/>
                  <a:ext cx="218" cy="140"/>
                </a:xfrm>
                <a:custGeom>
                  <a:avLst/>
                  <a:gdLst/>
                  <a:ahLst/>
                  <a:cxnLst>
                    <a:cxn ang="0">
                      <a:pos x="0" y="139"/>
                    </a:cxn>
                    <a:cxn ang="0">
                      <a:pos x="32" y="108"/>
                    </a:cxn>
                    <a:cxn ang="0">
                      <a:pos x="59" y="73"/>
                    </a:cxn>
                    <a:cxn ang="0">
                      <a:pos x="73" y="58"/>
                    </a:cxn>
                    <a:cxn ang="0">
                      <a:pos x="93" y="41"/>
                    </a:cxn>
                    <a:cxn ang="0">
                      <a:pos x="119" y="23"/>
                    </a:cxn>
                    <a:cxn ang="0">
                      <a:pos x="139" y="11"/>
                    </a:cxn>
                    <a:cxn ang="0">
                      <a:pos x="153" y="5"/>
                    </a:cxn>
                    <a:cxn ang="0">
                      <a:pos x="173" y="1"/>
                    </a:cxn>
                    <a:cxn ang="0">
                      <a:pos x="196" y="0"/>
                    </a:cxn>
                    <a:cxn ang="0">
                      <a:pos x="206" y="3"/>
                    </a:cxn>
                    <a:cxn ang="0">
                      <a:pos x="217" y="1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22" name="Freeform 22"/>
                <p:cNvSpPr>
                  <a:spLocks/>
                </p:cNvSpPr>
                <p:nvPr/>
              </p:nvSpPr>
              <p:spPr bwMode="ltGray">
                <a:xfrm>
                  <a:off x="1268" y="3802"/>
                  <a:ext cx="150" cy="345"/>
                </a:xfrm>
                <a:custGeom>
                  <a:avLst/>
                  <a:gdLst/>
                  <a:ahLst/>
                  <a:cxnLst>
                    <a:cxn ang="0">
                      <a:pos x="0" y="344"/>
                    </a:cxn>
                    <a:cxn ang="0">
                      <a:pos x="0" y="311"/>
                    </a:cxn>
                    <a:cxn ang="0">
                      <a:pos x="0" y="287"/>
                    </a:cxn>
                    <a:cxn ang="0">
                      <a:pos x="3" y="270"/>
                    </a:cxn>
                    <a:cxn ang="0">
                      <a:pos x="5" y="249"/>
                    </a:cxn>
                    <a:cxn ang="0">
                      <a:pos x="5" y="228"/>
                    </a:cxn>
                    <a:cxn ang="0">
                      <a:pos x="5" y="211"/>
                    </a:cxn>
                    <a:cxn ang="0">
                      <a:pos x="10" y="194"/>
                    </a:cxn>
                    <a:cxn ang="0">
                      <a:pos x="14" y="165"/>
                    </a:cxn>
                    <a:cxn ang="0">
                      <a:pos x="22" y="134"/>
                    </a:cxn>
                    <a:cxn ang="0">
                      <a:pos x="31" y="102"/>
                    </a:cxn>
                    <a:cxn ang="0">
                      <a:pos x="38" y="68"/>
                    </a:cxn>
                    <a:cxn ang="0">
                      <a:pos x="45" y="48"/>
                    </a:cxn>
                    <a:cxn ang="0">
                      <a:pos x="50" y="40"/>
                    </a:cxn>
                    <a:cxn ang="0">
                      <a:pos x="64" y="27"/>
                    </a:cxn>
                    <a:cxn ang="0">
                      <a:pos x="77" y="16"/>
                    </a:cxn>
                    <a:cxn ang="0">
                      <a:pos x="91" y="8"/>
                    </a:cxn>
                    <a:cxn ang="0">
                      <a:pos x="106" y="2"/>
                    </a:cxn>
                    <a:cxn ang="0">
                      <a:pos x="117" y="0"/>
                    </a:cxn>
                    <a:cxn ang="0">
                      <a:pos x="131" y="0"/>
                    </a:cxn>
                    <a:cxn ang="0">
                      <a:pos x="143" y="2"/>
                    </a:cxn>
                    <a:cxn ang="0">
                      <a:pos x="149" y="5"/>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23" name="Freeform 23"/>
                <p:cNvSpPr>
                  <a:spLocks/>
                </p:cNvSpPr>
                <p:nvPr/>
              </p:nvSpPr>
              <p:spPr bwMode="ltGray">
                <a:xfrm>
                  <a:off x="707" y="3886"/>
                  <a:ext cx="261" cy="312"/>
                </a:xfrm>
                <a:custGeom>
                  <a:avLst/>
                  <a:gdLst/>
                  <a:ahLst/>
                  <a:cxnLst>
                    <a:cxn ang="0">
                      <a:pos x="260" y="311"/>
                    </a:cxn>
                    <a:cxn ang="0">
                      <a:pos x="252" y="286"/>
                    </a:cxn>
                    <a:cxn ang="0">
                      <a:pos x="171" y="117"/>
                    </a:cxn>
                    <a:cxn ang="0">
                      <a:pos x="134" y="65"/>
                    </a:cxn>
                    <a:cxn ang="0">
                      <a:pos x="124" y="48"/>
                    </a:cxn>
                    <a:cxn ang="0">
                      <a:pos x="109" y="28"/>
                    </a:cxn>
                    <a:cxn ang="0">
                      <a:pos x="94" y="13"/>
                    </a:cxn>
                    <a:cxn ang="0">
                      <a:pos x="78" y="5"/>
                    </a:cxn>
                    <a:cxn ang="0">
                      <a:pos x="59" y="0"/>
                    </a:cxn>
                    <a:cxn ang="0">
                      <a:pos x="40" y="0"/>
                    </a:cxn>
                    <a:cxn ang="0">
                      <a:pos x="27" y="5"/>
                    </a:cxn>
                    <a:cxn ang="0">
                      <a:pos x="0" y="35"/>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24" name="Freeform 24"/>
                <p:cNvSpPr>
                  <a:spLocks/>
                </p:cNvSpPr>
                <p:nvPr/>
              </p:nvSpPr>
              <p:spPr bwMode="ltGray">
                <a:xfrm>
                  <a:off x="1026" y="3664"/>
                  <a:ext cx="236" cy="479"/>
                </a:xfrm>
                <a:custGeom>
                  <a:avLst/>
                  <a:gdLst/>
                  <a:ahLst/>
                  <a:cxnLst>
                    <a:cxn ang="0">
                      <a:pos x="0" y="478"/>
                    </a:cxn>
                    <a:cxn ang="0">
                      <a:pos x="84" y="300"/>
                    </a:cxn>
                    <a:cxn ang="0">
                      <a:pos x="93" y="272"/>
                    </a:cxn>
                    <a:cxn ang="0">
                      <a:pos x="114" y="226"/>
                    </a:cxn>
                    <a:cxn ang="0">
                      <a:pos x="133" y="178"/>
                    </a:cxn>
                    <a:cxn ang="0">
                      <a:pos x="144" y="152"/>
                    </a:cxn>
                    <a:cxn ang="0">
                      <a:pos x="149" y="124"/>
                    </a:cxn>
                    <a:cxn ang="0">
                      <a:pos x="157" y="98"/>
                    </a:cxn>
                    <a:cxn ang="0">
                      <a:pos x="169" y="68"/>
                    </a:cxn>
                    <a:cxn ang="0">
                      <a:pos x="183" y="40"/>
                    </a:cxn>
                    <a:cxn ang="0">
                      <a:pos x="200" y="16"/>
                    </a:cxn>
                    <a:cxn ang="0">
                      <a:pos x="214" y="1"/>
                    </a:cxn>
                    <a:cxn ang="0">
                      <a:pos x="222" y="0"/>
                    </a:cxn>
                    <a:cxn ang="0">
                      <a:pos x="230" y="8"/>
                    </a:cxn>
                    <a:cxn ang="0">
                      <a:pos x="235" y="34"/>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25" name="Freeform 25"/>
                <p:cNvSpPr>
                  <a:spLocks/>
                </p:cNvSpPr>
                <p:nvPr/>
              </p:nvSpPr>
              <p:spPr bwMode="ltGray">
                <a:xfrm>
                  <a:off x="1067" y="3877"/>
                  <a:ext cx="189" cy="178"/>
                </a:xfrm>
                <a:custGeom>
                  <a:avLst/>
                  <a:gdLst/>
                  <a:ahLst/>
                  <a:cxnLst>
                    <a:cxn ang="0">
                      <a:pos x="0" y="177"/>
                    </a:cxn>
                    <a:cxn ang="0">
                      <a:pos x="35" y="138"/>
                    </a:cxn>
                    <a:cxn ang="0">
                      <a:pos x="57" y="94"/>
                    </a:cxn>
                    <a:cxn ang="0">
                      <a:pos x="70" y="74"/>
                    </a:cxn>
                    <a:cxn ang="0">
                      <a:pos x="86" y="51"/>
                    </a:cxn>
                    <a:cxn ang="0">
                      <a:pos x="107" y="28"/>
                    </a:cxn>
                    <a:cxn ang="0">
                      <a:pos x="123" y="13"/>
                    </a:cxn>
                    <a:cxn ang="0">
                      <a:pos x="136" y="6"/>
                    </a:cxn>
                    <a:cxn ang="0">
                      <a:pos x="152" y="1"/>
                    </a:cxn>
                    <a:cxn ang="0">
                      <a:pos x="171" y="0"/>
                    </a:cxn>
                    <a:cxn ang="0">
                      <a:pos x="179" y="3"/>
                    </a:cxn>
                    <a:cxn ang="0">
                      <a:pos x="188" y="15"/>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26" name="Freeform 26"/>
                <p:cNvSpPr>
                  <a:spLocks/>
                </p:cNvSpPr>
                <p:nvPr/>
              </p:nvSpPr>
              <p:spPr bwMode="ltGray">
                <a:xfrm>
                  <a:off x="988" y="3941"/>
                  <a:ext cx="91" cy="87"/>
                </a:xfrm>
                <a:custGeom>
                  <a:avLst/>
                  <a:gdLst/>
                  <a:ahLst/>
                  <a:cxnLst>
                    <a:cxn ang="0">
                      <a:pos x="0" y="0"/>
                    </a:cxn>
                    <a:cxn ang="0">
                      <a:pos x="15" y="5"/>
                    </a:cxn>
                    <a:cxn ang="0">
                      <a:pos x="33" y="11"/>
                    </a:cxn>
                    <a:cxn ang="0">
                      <a:pos x="50" y="23"/>
                    </a:cxn>
                    <a:cxn ang="0">
                      <a:pos x="65" y="33"/>
                    </a:cxn>
                    <a:cxn ang="0">
                      <a:pos x="77" y="44"/>
                    </a:cxn>
                    <a:cxn ang="0">
                      <a:pos x="84" y="53"/>
                    </a:cxn>
                    <a:cxn ang="0">
                      <a:pos x="87" y="62"/>
                    </a:cxn>
                    <a:cxn ang="0">
                      <a:pos x="90" y="74"/>
                    </a:cxn>
                    <a:cxn ang="0">
                      <a:pos x="90" y="86"/>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27" name="Freeform 27"/>
                <p:cNvSpPr>
                  <a:spLocks/>
                </p:cNvSpPr>
                <p:nvPr/>
              </p:nvSpPr>
              <p:spPr bwMode="ltGray">
                <a:xfrm>
                  <a:off x="460" y="3189"/>
                  <a:ext cx="227" cy="968"/>
                </a:xfrm>
                <a:custGeom>
                  <a:avLst/>
                  <a:gdLst/>
                  <a:ahLst/>
                  <a:cxnLst>
                    <a:cxn ang="0">
                      <a:pos x="0" y="967"/>
                    </a:cxn>
                    <a:cxn ang="0">
                      <a:pos x="80" y="608"/>
                    </a:cxn>
                    <a:cxn ang="0">
                      <a:pos x="89" y="550"/>
                    </a:cxn>
                    <a:cxn ang="0">
                      <a:pos x="109" y="458"/>
                    </a:cxn>
                    <a:cxn ang="0">
                      <a:pos x="128" y="361"/>
                    </a:cxn>
                    <a:cxn ang="0">
                      <a:pos x="138" y="307"/>
                    </a:cxn>
                    <a:cxn ang="0">
                      <a:pos x="143" y="252"/>
                    </a:cxn>
                    <a:cxn ang="0">
                      <a:pos x="151" y="199"/>
                    </a:cxn>
                    <a:cxn ang="0">
                      <a:pos x="163" y="138"/>
                    </a:cxn>
                    <a:cxn ang="0">
                      <a:pos x="175" y="81"/>
                    </a:cxn>
                    <a:cxn ang="0">
                      <a:pos x="192" y="32"/>
                    </a:cxn>
                    <a:cxn ang="0">
                      <a:pos x="206" y="2"/>
                    </a:cxn>
                    <a:cxn ang="0">
                      <a:pos x="214" y="0"/>
                    </a:cxn>
                    <a:cxn ang="0">
                      <a:pos x="221" y="15"/>
                    </a:cxn>
                    <a:cxn ang="0">
                      <a:pos x="226" y="6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28" name="Freeform 28"/>
                <p:cNvSpPr>
                  <a:spLocks/>
                </p:cNvSpPr>
                <p:nvPr/>
              </p:nvSpPr>
              <p:spPr bwMode="ltGray">
                <a:xfrm>
                  <a:off x="501" y="3621"/>
                  <a:ext cx="179" cy="360"/>
                </a:xfrm>
                <a:custGeom>
                  <a:avLst/>
                  <a:gdLst/>
                  <a:ahLst/>
                  <a:cxnLst>
                    <a:cxn ang="0">
                      <a:pos x="0" y="359"/>
                    </a:cxn>
                    <a:cxn ang="0">
                      <a:pos x="33" y="281"/>
                    </a:cxn>
                    <a:cxn ang="0">
                      <a:pos x="54" y="191"/>
                    </a:cxn>
                    <a:cxn ang="0">
                      <a:pos x="65" y="151"/>
                    </a:cxn>
                    <a:cxn ang="0">
                      <a:pos x="81" y="105"/>
                    </a:cxn>
                    <a:cxn ang="0">
                      <a:pos x="101" y="57"/>
                    </a:cxn>
                    <a:cxn ang="0">
                      <a:pos x="117" y="28"/>
                    </a:cxn>
                    <a:cxn ang="0">
                      <a:pos x="128" y="13"/>
                    </a:cxn>
                    <a:cxn ang="0">
                      <a:pos x="144" y="2"/>
                    </a:cxn>
                    <a:cxn ang="0">
                      <a:pos x="162" y="0"/>
                    </a:cxn>
                    <a:cxn ang="0">
                      <a:pos x="169" y="8"/>
                    </a:cxn>
                    <a:cxn ang="0">
                      <a:pos x="178" y="31"/>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29" name="Freeform 29"/>
                <p:cNvSpPr>
                  <a:spLocks/>
                </p:cNvSpPr>
                <p:nvPr/>
              </p:nvSpPr>
              <p:spPr bwMode="ltGray">
                <a:xfrm>
                  <a:off x="425" y="3751"/>
                  <a:ext cx="88" cy="174"/>
                </a:xfrm>
                <a:custGeom>
                  <a:avLst/>
                  <a:gdLst/>
                  <a:ahLst/>
                  <a:cxnLst>
                    <a:cxn ang="0">
                      <a:pos x="0" y="0"/>
                    </a:cxn>
                    <a:cxn ang="0">
                      <a:pos x="14" y="10"/>
                    </a:cxn>
                    <a:cxn ang="0">
                      <a:pos x="32" y="24"/>
                    </a:cxn>
                    <a:cxn ang="0">
                      <a:pos x="48" y="47"/>
                    </a:cxn>
                    <a:cxn ang="0">
                      <a:pos x="62" y="68"/>
                    </a:cxn>
                    <a:cxn ang="0">
                      <a:pos x="75" y="90"/>
                    </a:cxn>
                    <a:cxn ang="0">
                      <a:pos x="81" y="108"/>
                    </a:cxn>
                    <a:cxn ang="0">
                      <a:pos x="84" y="125"/>
                    </a:cxn>
                    <a:cxn ang="0">
                      <a:pos x="87" y="148"/>
                    </a:cxn>
                    <a:cxn ang="0">
                      <a:pos x="87" y="173"/>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30" name="Freeform 30"/>
                <p:cNvSpPr>
                  <a:spLocks/>
                </p:cNvSpPr>
                <p:nvPr/>
              </p:nvSpPr>
              <p:spPr bwMode="ltGray">
                <a:xfrm>
                  <a:off x="915" y="3389"/>
                  <a:ext cx="123" cy="805"/>
                </a:xfrm>
                <a:custGeom>
                  <a:avLst/>
                  <a:gdLst/>
                  <a:ahLst/>
                  <a:cxnLst>
                    <a:cxn ang="0">
                      <a:pos x="121" y="804"/>
                    </a:cxn>
                    <a:cxn ang="0">
                      <a:pos x="122" y="687"/>
                    </a:cxn>
                    <a:cxn ang="0">
                      <a:pos x="122" y="634"/>
                    </a:cxn>
                    <a:cxn ang="0">
                      <a:pos x="119" y="596"/>
                    </a:cxn>
                    <a:cxn ang="0">
                      <a:pos x="117" y="551"/>
                    </a:cxn>
                    <a:cxn ang="0">
                      <a:pos x="118" y="503"/>
                    </a:cxn>
                    <a:cxn ang="0">
                      <a:pos x="116" y="464"/>
                    </a:cxn>
                    <a:cxn ang="0">
                      <a:pos x="114" y="428"/>
                    </a:cxn>
                    <a:cxn ang="0">
                      <a:pos x="109" y="365"/>
                    </a:cxn>
                    <a:cxn ang="0">
                      <a:pos x="103" y="296"/>
                    </a:cxn>
                    <a:cxn ang="0">
                      <a:pos x="96" y="226"/>
                    </a:cxn>
                    <a:cxn ang="0">
                      <a:pos x="90" y="151"/>
                    </a:cxn>
                    <a:cxn ang="0">
                      <a:pos x="84" y="106"/>
                    </a:cxn>
                    <a:cxn ang="0">
                      <a:pos x="80" y="89"/>
                    </a:cxn>
                    <a:cxn ang="0">
                      <a:pos x="68" y="59"/>
                    </a:cxn>
                    <a:cxn ang="0">
                      <a:pos x="58" y="37"/>
                    </a:cxn>
                    <a:cxn ang="0">
                      <a:pos x="47" y="18"/>
                    </a:cxn>
                    <a:cxn ang="0">
                      <a:pos x="34" y="4"/>
                    </a:cxn>
                    <a:cxn ang="0">
                      <a:pos x="26" y="0"/>
                    </a:cxn>
                    <a:cxn ang="0">
                      <a:pos x="14" y="0"/>
                    </a:cxn>
                    <a:cxn ang="0">
                      <a:pos x="5" y="5"/>
                    </a:cxn>
                    <a:cxn ang="0">
                      <a:pos x="0" y="1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sp>
            <p:nvSpPr>
              <p:cNvPr id="358431" name="Freeform 31"/>
              <p:cNvSpPr>
                <a:spLocks/>
              </p:cNvSpPr>
              <p:nvPr/>
            </p:nvSpPr>
            <p:spPr bwMode="ltGray">
              <a:xfrm>
                <a:off x="324" y="3805"/>
                <a:ext cx="29" cy="224"/>
              </a:xfrm>
              <a:custGeom>
                <a:avLst/>
                <a:gdLst/>
                <a:ahLst/>
                <a:cxnLst>
                  <a:cxn ang="0">
                    <a:pos x="27" y="35"/>
                  </a:cxn>
                  <a:cxn ang="0">
                    <a:pos x="21" y="0"/>
                  </a:cxn>
                  <a:cxn ang="0">
                    <a:pos x="17" y="0"/>
                  </a:cxn>
                  <a:cxn ang="0">
                    <a:pos x="14" y="2"/>
                  </a:cxn>
                  <a:cxn ang="0">
                    <a:pos x="12" y="11"/>
                  </a:cxn>
                  <a:cxn ang="0">
                    <a:pos x="5" y="40"/>
                  </a:cxn>
                  <a:cxn ang="0">
                    <a:pos x="3" y="53"/>
                  </a:cxn>
                  <a:cxn ang="0">
                    <a:pos x="2" y="66"/>
                  </a:cxn>
                  <a:cxn ang="0">
                    <a:pos x="0" y="104"/>
                  </a:cxn>
                  <a:cxn ang="0">
                    <a:pos x="0" y="116"/>
                  </a:cxn>
                  <a:cxn ang="0">
                    <a:pos x="0" y="130"/>
                  </a:cxn>
                  <a:cxn ang="0">
                    <a:pos x="1" y="146"/>
                  </a:cxn>
                  <a:cxn ang="0">
                    <a:pos x="3" y="169"/>
                  </a:cxn>
                  <a:cxn ang="0">
                    <a:pos x="6" y="185"/>
                  </a:cxn>
                  <a:cxn ang="0">
                    <a:pos x="9" y="202"/>
                  </a:cxn>
                  <a:cxn ang="0">
                    <a:pos x="15" y="223"/>
                  </a:cxn>
                  <a:cxn ang="0">
                    <a:pos x="12" y="197"/>
                  </a:cxn>
                  <a:cxn ang="0">
                    <a:pos x="9" y="173"/>
                  </a:cxn>
                  <a:cxn ang="0">
                    <a:pos x="8" y="152"/>
                  </a:cxn>
                  <a:cxn ang="0">
                    <a:pos x="9" y="130"/>
                  </a:cxn>
                  <a:cxn ang="0">
                    <a:pos x="9" y="116"/>
                  </a:cxn>
                  <a:cxn ang="0">
                    <a:pos x="8" y="97"/>
                  </a:cxn>
                  <a:cxn ang="0">
                    <a:pos x="7" y="83"/>
                  </a:cxn>
                  <a:cxn ang="0">
                    <a:pos x="10" y="53"/>
                  </a:cxn>
                  <a:cxn ang="0">
                    <a:pos x="10" y="38"/>
                  </a:cxn>
                  <a:cxn ang="0">
                    <a:pos x="12" y="25"/>
                  </a:cxn>
                  <a:cxn ang="0">
                    <a:pos x="17" y="8"/>
                  </a:cxn>
                  <a:cxn ang="0">
                    <a:pos x="19" y="21"/>
                  </a:cxn>
                  <a:cxn ang="0">
                    <a:pos x="28" y="42"/>
                  </a:cxn>
                  <a:cxn ang="0">
                    <a:pos x="27" y="35"/>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12343" name="Group 32"/>
              <p:cNvGrpSpPr>
                <a:grpSpLocks/>
              </p:cNvGrpSpPr>
              <p:nvPr/>
            </p:nvGrpSpPr>
            <p:grpSpPr bwMode="auto">
              <a:xfrm>
                <a:off x="454" y="3586"/>
                <a:ext cx="255" cy="498"/>
                <a:chOff x="454" y="3586"/>
                <a:chExt cx="255" cy="498"/>
              </a:xfrm>
            </p:grpSpPr>
            <p:sp>
              <p:nvSpPr>
                <p:cNvPr id="358433" name="Freeform 33"/>
                <p:cNvSpPr>
                  <a:spLocks/>
                </p:cNvSpPr>
                <p:nvPr/>
              </p:nvSpPr>
              <p:spPr bwMode="ltGray">
                <a:xfrm>
                  <a:off x="633" y="3878"/>
                  <a:ext cx="38" cy="206"/>
                </a:xfrm>
                <a:custGeom>
                  <a:avLst/>
                  <a:gdLst/>
                  <a:ahLst/>
                  <a:cxnLst>
                    <a:cxn ang="0">
                      <a:pos x="7" y="0"/>
                    </a:cxn>
                    <a:cxn ang="0">
                      <a:pos x="14" y="15"/>
                    </a:cxn>
                    <a:cxn ang="0">
                      <a:pos x="22" y="40"/>
                    </a:cxn>
                    <a:cxn ang="0">
                      <a:pos x="29" y="74"/>
                    </a:cxn>
                    <a:cxn ang="0">
                      <a:pos x="37" y="118"/>
                    </a:cxn>
                    <a:cxn ang="0">
                      <a:pos x="37" y="164"/>
                    </a:cxn>
                    <a:cxn ang="0">
                      <a:pos x="33" y="205"/>
                    </a:cxn>
                    <a:cxn ang="0">
                      <a:pos x="29" y="205"/>
                    </a:cxn>
                    <a:cxn ang="0">
                      <a:pos x="33" y="164"/>
                    </a:cxn>
                    <a:cxn ang="0">
                      <a:pos x="33" y="130"/>
                    </a:cxn>
                    <a:cxn ang="0">
                      <a:pos x="26" y="93"/>
                    </a:cxn>
                    <a:cxn ang="0">
                      <a:pos x="14" y="56"/>
                    </a:cxn>
                    <a:cxn ang="0">
                      <a:pos x="0" y="9"/>
                    </a:cxn>
                    <a:cxn ang="0">
                      <a:pos x="7" y="0"/>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34" name="Freeform 34"/>
                <p:cNvSpPr>
                  <a:spLocks/>
                </p:cNvSpPr>
                <p:nvPr/>
              </p:nvSpPr>
              <p:spPr bwMode="ltGray">
                <a:xfrm>
                  <a:off x="454" y="3767"/>
                  <a:ext cx="61" cy="205"/>
                </a:xfrm>
                <a:custGeom>
                  <a:avLst/>
                  <a:gdLst/>
                  <a:ahLst/>
                  <a:cxnLst>
                    <a:cxn ang="0">
                      <a:pos x="58" y="32"/>
                    </a:cxn>
                    <a:cxn ang="0">
                      <a:pos x="46" y="0"/>
                    </a:cxn>
                    <a:cxn ang="0">
                      <a:pos x="37" y="0"/>
                    </a:cxn>
                    <a:cxn ang="0">
                      <a:pos x="31" y="2"/>
                    </a:cxn>
                    <a:cxn ang="0">
                      <a:pos x="26" y="10"/>
                    </a:cxn>
                    <a:cxn ang="0">
                      <a:pos x="12" y="37"/>
                    </a:cxn>
                    <a:cxn ang="0">
                      <a:pos x="7" y="48"/>
                    </a:cxn>
                    <a:cxn ang="0">
                      <a:pos x="4" y="60"/>
                    </a:cxn>
                    <a:cxn ang="0">
                      <a:pos x="0" y="95"/>
                    </a:cxn>
                    <a:cxn ang="0">
                      <a:pos x="0" y="106"/>
                    </a:cxn>
                    <a:cxn ang="0">
                      <a:pos x="0" y="119"/>
                    </a:cxn>
                    <a:cxn ang="0">
                      <a:pos x="2" y="133"/>
                    </a:cxn>
                    <a:cxn ang="0">
                      <a:pos x="8" y="155"/>
                    </a:cxn>
                    <a:cxn ang="0">
                      <a:pos x="13" y="169"/>
                    </a:cxn>
                    <a:cxn ang="0">
                      <a:pos x="20" y="184"/>
                    </a:cxn>
                    <a:cxn ang="0">
                      <a:pos x="33" y="204"/>
                    </a:cxn>
                    <a:cxn ang="0">
                      <a:pos x="26" y="180"/>
                    </a:cxn>
                    <a:cxn ang="0">
                      <a:pos x="20" y="158"/>
                    </a:cxn>
                    <a:cxn ang="0">
                      <a:pos x="18" y="138"/>
                    </a:cxn>
                    <a:cxn ang="0">
                      <a:pos x="18" y="119"/>
                    </a:cxn>
                    <a:cxn ang="0">
                      <a:pos x="20" y="106"/>
                    </a:cxn>
                    <a:cxn ang="0">
                      <a:pos x="18" y="89"/>
                    </a:cxn>
                    <a:cxn ang="0">
                      <a:pos x="16" y="76"/>
                    </a:cxn>
                    <a:cxn ang="0">
                      <a:pos x="22" y="48"/>
                    </a:cxn>
                    <a:cxn ang="0">
                      <a:pos x="23" y="35"/>
                    </a:cxn>
                    <a:cxn ang="0">
                      <a:pos x="28" y="23"/>
                    </a:cxn>
                    <a:cxn ang="0">
                      <a:pos x="37" y="8"/>
                    </a:cxn>
                    <a:cxn ang="0">
                      <a:pos x="42" y="19"/>
                    </a:cxn>
                    <a:cxn ang="0">
                      <a:pos x="60" y="38"/>
                    </a:cxn>
                    <a:cxn ang="0">
                      <a:pos x="58" y="32"/>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35" name="Freeform 35"/>
                <p:cNvSpPr>
                  <a:spLocks/>
                </p:cNvSpPr>
                <p:nvPr/>
              </p:nvSpPr>
              <p:spPr bwMode="ltGray">
                <a:xfrm>
                  <a:off x="559" y="3586"/>
                  <a:ext cx="150" cy="369"/>
                </a:xfrm>
                <a:custGeom>
                  <a:avLst/>
                  <a:gdLst/>
                  <a:ahLst/>
                  <a:cxnLst>
                    <a:cxn ang="0">
                      <a:pos x="48" y="4"/>
                    </a:cxn>
                    <a:cxn ang="0">
                      <a:pos x="52" y="15"/>
                    </a:cxn>
                    <a:cxn ang="0">
                      <a:pos x="85" y="13"/>
                    </a:cxn>
                    <a:cxn ang="0">
                      <a:pos x="72" y="19"/>
                    </a:cxn>
                    <a:cxn ang="0">
                      <a:pos x="58" y="24"/>
                    </a:cxn>
                    <a:cxn ang="0">
                      <a:pos x="89" y="34"/>
                    </a:cxn>
                    <a:cxn ang="0">
                      <a:pos x="65" y="38"/>
                    </a:cxn>
                    <a:cxn ang="0">
                      <a:pos x="63" y="48"/>
                    </a:cxn>
                    <a:cxn ang="0">
                      <a:pos x="133" y="100"/>
                    </a:cxn>
                    <a:cxn ang="0">
                      <a:pos x="68" y="62"/>
                    </a:cxn>
                    <a:cxn ang="0">
                      <a:pos x="82" y="84"/>
                    </a:cxn>
                    <a:cxn ang="0">
                      <a:pos x="73" y="85"/>
                    </a:cxn>
                    <a:cxn ang="0">
                      <a:pos x="85" y="115"/>
                    </a:cxn>
                    <a:cxn ang="0">
                      <a:pos x="112" y="146"/>
                    </a:cxn>
                    <a:cxn ang="0">
                      <a:pos x="82" y="123"/>
                    </a:cxn>
                    <a:cxn ang="0">
                      <a:pos x="107" y="170"/>
                    </a:cxn>
                    <a:cxn ang="0">
                      <a:pos x="85" y="139"/>
                    </a:cxn>
                    <a:cxn ang="0">
                      <a:pos x="79" y="139"/>
                    </a:cxn>
                    <a:cxn ang="0">
                      <a:pos x="87" y="166"/>
                    </a:cxn>
                    <a:cxn ang="0">
                      <a:pos x="81" y="166"/>
                    </a:cxn>
                    <a:cxn ang="0">
                      <a:pos x="94" y="198"/>
                    </a:cxn>
                    <a:cxn ang="0">
                      <a:pos x="86" y="190"/>
                    </a:cxn>
                    <a:cxn ang="0">
                      <a:pos x="93" y="220"/>
                    </a:cxn>
                    <a:cxn ang="0">
                      <a:pos x="87" y="210"/>
                    </a:cxn>
                    <a:cxn ang="0">
                      <a:pos x="81" y="207"/>
                    </a:cxn>
                    <a:cxn ang="0">
                      <a:pos x="85" y="229"/>
                    </a:cxn>
                    <a:cxn ang="0">
                      <a:pos x="99" y="269"/>
                    </a:cxn>
                    <a:cxn ang="0">
                      <a:pos x="81" y="238"/>
                    </a:cxn>
                    <a:cxn ang="0">
                      <a:pos x="77" y="233"/>
                    </a:cxn>
                    <a:cxn ang="0">
                      <a:pos x="78" y="267"/>
                    </a:cxn>
                    <a:cxn ang="0">
                      <a:pos x="72" y="283"/>
                    </a:cxn>
                    <a:cxn ang="0">
                      <a:pos x="70" y="264"/>
                    </a:cxn>
                    <a:cxn ang="0">
                      <a:pos x="17" y="315"/>
                    </a:cxn>
                    <a:cxn ang="0">
                      <a:pos x="65" y="241"/>
                    </a:cxn>
                    <a:cxn ang="0">
                      <a:pos x="55" y="257"/>
                    </a:cxn>
                    <a:cxn ang="0">
                      <a:pos x="69" y="216"/>
                    </a:cxn>
                    <a:cxn ang="0">
                      <a:pos x="10" y="248"/>
                    </a:cxn>
                    <a:cxn ang="0">
                      <a:pos x="69" y="204"/>
                    </a:cxn>
                    <a:cxn ang="0">
                      <a:pos x="61" y="193"/>
                    </a:cxn>
                    <a:cxn ang="0">
                      <a:pos x="67" y="177"/>
                    </a:cxn>
                    <a:cxn ang="0">
                      <a:pos x="58" y="177"/>
                    </a:cxn>
                    <a:cxn ang="0">
                      <a:pos x="32" y="208"/>
                    </a:cxn>
                    <a:cxn ang="0">
                      <a:pos x="57" y="148"/>
                    </a:cxn>
                    <a:cxn ang="0">
                      <a:pos x="62" y="126"/>
                    </a:cxn>
                    <a:cxn ang="0">
                      <a:pos x="55" y="122"/>
                    </a:cxn>
                    <a:cxn ang="0">
                      <a:pos x="57" y="101"/>
                    </a:cxn>
                    <a:cxn ang="0">
                      <a:pos x="53" y="99"/>
                    </a:cxn>
                    <a:cxn ang="0">
                      <a:pos x="35" y="117"/>
                    </a:cxn>
                    <a:cxn ang="0">
                      <a:pos x="49" y="87"/>
                    </a:cxn>
                    <a:cxn ang="0">
                      <a:pos x="48" y="62"/>
                    </a:cxn>
                    <a:cxn ang="0">
                      <a:pos x="49" y="46"/>
                    </a:cxn>
                    <a:cxn ang="0">
                      <a:pos x="34" y="46"/>
                    </a:cxn>
                    <a:cxn ang="0">
                      <a:pos x="38" y="24"/>
                    </a:cxn>
                    <a:cxn ang="0">
                      <a:pos x="31" y="19"/>
                    </a:cxn>
                    <a:cxn ang="0">
                      <a:pos x="33" y="0"/>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358436" name="Freeform 36"/>
              <p:cNvSpPr>
                <a:spLocks/>
              </p:cNvSpPr>
              <p:nvPr/>
            </p:nvSpPr>
            <p:spPr bwMode="ltGray">
              <a:xfrm>
                <a:off x="407" y="3928"/>
                <a:ext cx="17" cy="225"/>
              </a:xfrm>
              <a:custGeom>
                <a:avLst/>
                <a:gdLst/>
                <a:ahLst/>
                <a:cxnLst>
                  <a:cxn ang="0">
                    <a:pos x="2" y="0"/>
                  </a:cxn>
                  <a:cxn ang="0">
                    <a:pos x="6" y="16"/>
                  </a:cxn>
                  <a:cxn ang="0">
                    <a:pos x="9" y="43"/>
                  </a:cxn>
                  <a:cxn ang="0">
                    <a:pos x="13" y="81"/>
                  </a:cxn>
                  <a:cxn ang="0">
                    <a:pos x="16" y="128"/>
                  </a:cxn>
                  <a:cxn ang="0">
                    <a:pos x="16" y="179"/>
                  </a:cxn>
                  <a:cxn ang="0">
                    <a:pos x="14" y="224"/>
                  </a:cxn>
                  <a:cxn ang="0">
                    <a:pos x="13" y="224"/>
                  </a:cxn>
                  <a:cxn ang="0">
                    <a:pos x="14" y="179"/>
                  </a:cxn>
                  <a:cxn ang="0">
                    <a:pos x="14" y="142"/>
                  </a:cxn>
                  <a:cxn ang="0">
                    <a:pos x="10" y="101"/>
                  </a:cxn>
                  <a:cxn ang="0">
                    <a:pos x="6" y="61"/>
                  </a:cxn>
                  <a:cxn ang="0">
                    <a:pos x="0" y="10"/>
                  </a:cxn>
                  <a:cxn ang="0">
                    <a:pos x="2" y="0"/>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37" name="Freeform 37"/>
              <p:cNvSpPr>
                <a:spLocks/>
              </p:cNvSpPr>
              <p:nvPr/>
            </p:nvSpPr>
            <p:spPr bwMode="ltGray">
              <a:xfrm>
                <a:off x="372" y="3608"/>
                <a:ext cx="70" cy="404"/>
              </a:xfrm>
              <a:custGeom>
                <a:avLst/>
                <a:gdLst/>
                <a:ahLst/>
                <a:cxnLst>
                  <a:cxn ang="0">
                    <a:pos x="22" y="5"/>
                  </a:cxn>
                  <a:cxn ang="0">
                    <a:pos x="23" y="16"/>
                  </a:cxn>
                  <a:cxn ang="0">
                    <a:pos x="39" y="15"/>
                  </a:cxn>
                  <a:cxn ang="0">
                    <a:pos x="33" y="20"/>
                  </a:cxn>
                  <a:cxn ang="0">
                    <a:pos x="26" y="27"/>
                  </a:cxn>
                  <a:cxn ang="0">
                    <a:pos x="41" y="37"/>
                  </a:cxn>
                  <a:cxn ang="0">
                    <a:pos x="30" y="40"/>
                  </a:cxn>
                  <a:cxn ang="0">
                    <a:pos x="29" y="52"/>
                  </a:cxn>
                  <a:cxn ang="0">
                    <a:pos x="61" y="109"/>
                  </a:cxn>
                  <a:cxn ang="0">
                    <a:pos x="31" y="68"/>
                  </a:cxn>
                  <a:cxn ang="0">
                    <a:pos x="38" y="92"/>
                  </a:cxn>
                  <a:cxn ang="0">
                    <a:pos x="34" y="94"/>
                  </a:cxn>
                  <a:cxn ang="0">
                    <a:pos x="39" y="126"/>
                  </a:cxn>
                  <a:cxn ang="0">
                    <a:pos x="51" y="160"/>
                  </a:cxn>
                  <a:cxn ang="0">
                    <a:pos x="38" y="135"/>
                  </a:cxn>
                  <a:cxn ang="0">
                    <a:pos x="49" y="186"/>
                  </a:cxn>
                  <a:cxn ang="0">
                    <a:pos x="39" y="152"/>
                  </a:cxn>
                  <a:cxn ang="0">
                    <a:pos x="37" y="152"/>
                  </a:cxn>
                  <a:cxn ang="0">
                    <a:pos x="40" y="182"/>
                  </a:cxn>
                  <a:cxn ang="0">
                    <a:pos x="37" y="182"/>
                  </a:cxn>
                  <a:cxn ang="0">
                    <a:pos x="44" y="217"/>
                  </a:cxn>
                  <a:cxn ang="0">
                    <a:pos x="39" y="208"/>
                  </a:cxn>
                  <a:cxn ang="0">
                    <a:pos x="43" y="240"/>
                  </a:cxn>
                  <a:cxn ang="0">
                    <a:pos x="40" y="230"/>
                  </a:cxn>
                  <a:cxn ang="0">
                    <a:pos x="37" y="227"/>
                  </a:cxn>
                  <a:cxn ang="0">
                    <a:pos x="39" y="251"/>
                  </a:cxn>
                  <a:cxn ang="0">
                    <a:pos x="46" y="295"/>
                  </a:cxn>
                  <a:cxn ang="0">
                    <a:pos x="37" y="261"/>
                  </a:cxn>
                  <a:cxn ang="0">
                    <a:pos x="35" y="255"/>
                  </a:cxn>
                  <a:cxn ang="0">
                    <a:pos x="36" y="292"/>
                  </a:cxn>
                  <a:cxn ang="0">
                    <a:pos x="33" y="310"/>
                  </a:cxn>
                  <a:cxn ang="0">
                    <a:pos x="32" y="290"/>
                  </a:cxn>
                  <a:cxn ang="0">
                    <a:pos x="7" y="345"/>
                  </a:cxn>
                  <a:cxn ang="0">
                    <a:pos x="30" y="264"/>
                  </a:cxn>
                  <a:cxn ang="0">
                    <a:pos x="26" y="282"/>
                  </a:cxn>
                  <a:cxn ang="0">
                    <a:pos x="31" y="236"/>
                  </a:cxn>
                  <a:cxn ang="0">
                    <a:pos x="5" y="272"/>
                  </a:cxn>
                  <a:cxn ang="0">
                    <a:pos x="31" y="223"/>
                  </a:cxn>
                  <a:cxn ang="0">
                    <a:pos x="28" y="212"/>
                  </a:cxn>
                  <a:cxn ang="0">
                    <a:pos x="31" y="193"/>
                  </a:cxn>
                  <a:cxn ang="0">
                    <a:pos x="26" y="193"/>
                  </a:cxn>
                  <a:cxn ang="0">
                    <a:pos x="15" y="228"/>
                  </a:cxn>
                  <a:cxn ang="0">
                    <a:pos x="26" y="162"/>
                  </a:cxn>
                  <a:cxn ang="0">
                    <a:pos x="29" y="138"/>
                  </a:cxn>
                  <a:cxn ang="0">
                    <a:pos x="26" y="133"/>
                  </a:cxn>
                  <a:cxn ang="0">
                    <a:pos x="26" y="111"/>
                  </a:cxn>
                  <a:cxn ang="0">
                    <a:pos x="24" y="108"/>
                  </a:cxn>
                  <a:cxn ang="0">
                    <a:pos x="16" y="129"/>
                  </a:cxn>
                  <a:cxn ang="0">
                    <a:pos x="23" y="96"/>
                  </a:cxn>
                  <a:cxn ang="0">
                    <a:pos x="22" y="68"/>
                  </a:cxn>
                  <a:cxn ang="0">
                    <a:pos x="23" y="51"/>
                  </a:cxn>
                  <a:cxn ang="0">
                    <a:pos x="15" y="50"/>
                  </a:cxn>
                  <a:cxn ang="0">
                    <a:pos x="18" y="27"/>
                  </a:cxn>
                  <a:cxn ang="0">
                    <a:pos x="14" y="21"/>
                  </a:cxn>
                  <a:cxn ang="0">
                    <a:pos x="15" y="0"/>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12346" name="Group 38"/>
              <p:cNvGrpSpPr>
                <a:grpSpLocks/>
              </p:cNvGrpSpPr>
              <p:nvPr/>
            </p:nvGrpSpPr>
            <p:grpSpPr bwMode="auto">
              <a:xfrm>
                <a:off x="139" y="3607"/>
                <a:ext cx="217" cy="566"/>
                <a:chOff x="139" y="3607"/>
                <a:chExt cx="217" cy="566"/>
              </a:xfrm>
            </p:grpSpPr>
            <p:sp>
              <p:nvSpPr>
                <p:cNvPr id="358439" name="Freeform 39"/>
                <p:cNvSpPr>
                  <a:spLocks/>
                </p:cNvSpPr>
                <p:nvPr/>
              </p:nvSpPr>
              <p:spPr bwMode="ltGray">
                <a:xfrm>
                  <a:off x="308" y="3918"/>
                  <a:ext cx="48" cy="255"/>
                </a:xfrm>
                <a:custGeom>
                  <a:avLst/>
                  <a:gdLst/>
                  <a:ahLst/>
                  <a:cxnLst>
                    <a:cxn ang="0">
                      <a:pos x="37" y="0"/>
                    </a:cxn>
                    <a:cxn ang="0">
                      <a:pos x="34" y="5"/>
                    </a:cxn>
                    <a:cxn ang="0">
                      <a:pos x="18" y="50"/>
                    </a:cxn>
                    <a:cxn ang="0">
                      <a:pos x="9" y="92"/>
                    </a:cxn>
                    <a:cxn ang="0">
                      <a:pos x="0" y="145"/>
                    </a:cxn>
                    <a:cxn ang="0">
                      <a:pos x="0" y="203"/>
                    </a:cxn>
                    <a:cxn ang="0">
                      <a:pos x="4" y="254"/>
                    </a:cxn>
                    <a:cxn ang="0">
                      <a:pos x="9" y="254"/>
                    </a:cxn>
                    <a:cxn ang="0">
                      <a:pos x="4" y="203"/>
                    </a:cxn>
                    <a:cxn ang="0">
                      <a:pos x="4" y="161"/>
                    </a:cxn>
                    <a:cxn ang="0">
                      <a:pos x="14" y="115"/>
                    </a:cxn>
                    <a:cxn ang="0">
                      <a:pos x="28" y="69"/>
                    </a:cxn>
                    <a:cxn ang="0">
                      <a:pos x="47" y="11"/>
                    </a:cxn>
                    <a:cxn ang="0">
                      <a:pos x="37" y="0"/>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40" name="Freeform 40"/>
                <p:cNvSpPr>
                  <a:spLocks/>
                </p:cNvSpPr>
                <p:nvPr/>
              </p:nvSpPr>
              <p:spPr bwMode="ltGray">
                <a:xfrm>
                  <a:off x="139" y="3607"/>
                  <a:ext cx="186" cy="326"/>
                </a:xfrm>
                <a:custGeom>
                  <a:avLst/>
                  <a:gdLst/>
                  <a:ahLst/>
                  <a:cxnLst>
                    <a:cxn ang="0">
                      <a:pos x="84" y="8"/>
                    </a:cxn>
                    <a:cxn ang="0">
                      <a:pos x="13" y="14"/>
                    </a:cxn>
                    <a:cxn ang="0">
                      <a:pos x="79" y="14"/>
                    </a:cxn>
                    <a:cxn ang="0">
                      <a:pos x="68" y="28"/>
                    </a:cxn>
                    <a:cxn ang="0">
                      <a:pos x="68" y="34"/>
                    </a:cxn>
                    <a:cxn ang="0">
                      <a:pos x="36" y="49"/>
                    </a:cxn>
                    <a:cxn ang="0">
                      <a:pos x="60" y="43"/>
                    </a:cxn>
                    <a:cxn ang="0">
                      <a:pos x="60" y="51"/>
                    </a:cxn>
                    <a:cxn ang="0">
                      <a:pos x="66" y="54"/>
                    </a:cxn>
                    <a:cxn ang="0">
                      <a:pos x="8" y="88"/>
                    </a:cxn>
                    <a:cxn ang="0">
                      <a:pos x="63" y="71"/>
                    </a:cxn>
                    <a:cxn ang="0">
                      <a:pos x="49" y="94"/>
                    </a:cxn>
                    <a:cxn ang="0">
                      <a:pos x="8" y="109"/>
                    </a:cxn>
                    <a:cxn ang="0">
                      <a:pos x="52" y="97"/>
                    </a:cxn>
                    <a:cxn ang="0">
                      <a:pos x="18" y="122"/>
                    </a:cxn>
                    <a:cxn ang="0">
                      <a:pos x="39" y="111"/>
                    </a:cxn>
                    <a:cxn ang="0">
                      <a:pos x="52" y="109"/>
                    </a:cxn>
                    <a:cxn ang="0">
                      <a:pos x="52" y="117"/>
                    </a:cxn>
                    <a:cxn ang="0">
                      <a:pos x="44" y="133"/>
                    </a:cxn>
                    <a:cxn ang="0">
                      <a:pos x="5" y="154"/>
                    </a:cxn>
                    <a:cxn ang="0">
                      <a:pos x="49" y="136"/>
                    </a:cxn>
                    <a:cxn ang="0">
                      <a:pos x="42" y="160"/>
                    </a:cxn>
                    <a:cxn ang="0">
                      <a:pos x="32" y="174"/>
                    </a:cxn>
                    <a:cxn ang="0">
                      <a:pos x="36" y="174"/>
                    </a:cxn>
                    <a:cxn ang="0">
                      <a:pos x="36" y="182"/>
                    </a:cxn>
                    <a:cxn ang="0">
                      <a:pos x="8" y="202"/>
                    </a:cxn>
                    <a:cxn ang="0">
                      <a:pos x="32" y="199"/>
                    </a:cxn>
                    <a:cxn ang="0">
                      <a:pos x="32" y="202"/>
                    </a:cxn>
                    <a:cxn ang="0">
                      <a:pos x="34" y="211"/>
                    </a:cxn>
                    <a:cxn ang="0">
                      <a:pos x="28" y="228"/>
                    </a:cxn>
                    <a:cxn ang="0">
                      <a:pos x="34" y="237"/>
                    </a:cxn>
                    <a:cxn ang="0">
                      <a:pos x="36" y="273"/>
                    </a:cxn>
                    <a:cxn ang="0">
                      <a:pos x="42" y="228"/>
                    </a:cxn>
                    <a:cxn ang="0">
                      <a:pos x="86" y="325"/>
                    </a:cxn>
                    <a:cxn ang="0">
                      <a:pos x="60" y="211"/>
                    </a:cxn>
                    <a:cxn ang="0">
                      <a:pos x="60" y="208"/>
                    </a:cxn>
                    <a:cxn ang="0">
                      <a:pos x="63" y="199"/>
                    </a:cxn>
                    <a:cxn ang="0">
                      <a:pos x="100" y="256"/>
                    </a:cxn>
                    <a:cxn ang="0">
                      <a:pos x="76" y="225"/>
                    </a:cxn>
                    <a:cxn ang="0">
                      <a:pos x="68" y="174"/>
                    </a:cxn>
                    <a:cxn ang="0">
                      <a:pos x="70" y="160"/>
                    </a:cxn>
                    <a:cxn ang="0">
                      <a:pos x="84" y="193"/>
                    </a:cxn>
                    <a:cxn ang="0">
                      <a:pos x="76" y="142"/>
                    </a:cxn>
                    <a:cxn ang="0">
                      <a:pos x="89" y="133"/>
                    </a:cxn>
                    <a:cxn ang="0">
                      <a:pos x="100" y="168"/>
                    </a:cxn>
                    <a:cxn ang="0">
                      <a:pos x="86" y="109"/>
                    </a:cxn>
                    <a:cxn ang="0">
                      <a:pos x="89" y="102"/>
                    </a:cxn>
                    <a:cxn ang="0">
                      <a:pos x="92" y="74"/>
                    </a:cxn>
                    <a:cxn ang="0">
                      <a:pos x="105" y="76"/>
                    </a:cxn>
                    <a:cxn ang="0">
                      <a:pos x="152" y="151"/>
                    </a:cxn>
                    <a:cxn ang="0">
                      <a:pos x="118" y="109"/>
                    </a:cxn>
                    <a:cxn ang="0">
                      <a:pos x="100" y="49"/>
                    </a:cxn>
                    <a:cxn ang="0">
                      <a:pos x="105" y="38"/>
                    </a:cxn>
                    <a:cxn ang="0">
                      <a:pos x="128" y="71"/>
                    </a:cxn>
                    <a:cxn ang="0">
                      <a:pos x="123" y="68"/>
                    </a:cxn>
                    <a:cxn ang="0">
                      <a:pos x="113" y="22"/>
                    </a:cxn>
                    <a:cxn ang="0">
                      <a:pos x="142" y="68"/>
                    </a:cxn>
                    <a:cxn ang="0">
                      <a:pos x="123" y="46"/>
                    </a:cxn>
                    <a:cxn ang="0">
                      <a:pos x="108" y="2"/>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358441" name="Freeform 41"/>
              <p:cNvSpPr>
                <a:spLocks/>
              </p:cNvSpPr>
              <p:nvPr/>
            </p:nvSpPr>
            <p:spPr bwMode="ltGray">
              <a:xfrm>
                <a:off x="43" y="3130"/>
                <a:ext cx="108" cy="566"/>
              </a:xfrm>
              <a:custGeom>
                <a:avLst/>
                <a:gdLst/>
                <a:ahLst/>
                <a:cxnLst>
                  <a:cxn ang="0">
                    <a:pos x="48" y="15"/>
                  </a:cxn>
                  <a:cxn ang="0">
                    <a:pos x="8" y="24"/>
                  </a:cxn>
                  <a:cxn ang="0">
                    <a:pos x="45" y="24"/>
                  </a:cxn>
                  <a:cxn ang="0">
                    <a:pos x="38" y="50"/>
                  </a:cxn>
                  <a:cxn ang="0">
                    <a:pos x="38" y="59"/>
                  </a:cxn>
                  <a:cxn ang="0">
                    <a:pos x="20" y="83"/>
                  </a:cxn>
                  <a:cxn ang="0">
                    <a:pos x="35" y="75"/>
                  </a:cxn>
                  <a:cxn ang="0">
                    <a:pos x="35" y="90"/>
                  </a:cxn>
                  <a:cxn ang="0">
                    <a:pos x="38" y="94"/>
                  </a:cxn>
                  <a:cxn ang="0">
                    <a:pos x="3" y="154"/>
                  </a:cxn>
                  <a:cxn ang="0">
                    <a:pos x="36" y="124"/>
                  </a:cxn>
                  <a:cxn ang="0">
                    <a:pos x="28" y="163"/>
                  </a:cxn>
                  <a:cxn ang="0">
                    <a:pos x="3" y="188"/>
                  </a:cxn>
                  <a:cxn ang="0">
                    <a:pos x="30" y="168"/>
                  </a:cxn>
                  <a:cxn ang="0">
                    <a:pos x="10" y="214"/>
                  </a:cxn>
                  <a:cxn ang="0">
                    <a:pos x="21" y="192"/>
                  </a:cxn>
                  <a:cxn ang="0">
                    <a:pos x="30" y="188"/>
                  </a:cxn>
                  <a:cxn ang="0">
                    <a:pos x="30" y="203"/>
                  </a:cxn>
                  <a:cxn ang="0">
                    <a:pos x="26" y="232"/>
                  </a:cxn>
                  <a:cxn ang="0">
                    <a:pos x="2" y="267"/>
                  </a:cxn>
                  <a:cxn ang="0">
                    <a:pos x="28" y="238"/>
                  </a:cxn>
                  <a:cxn ang="0">
                    <a:pos x="24" y="278"/>
                  </a:cxn>
                  <a:cxn ang="0">
                    <a:pos x="18" y="302"/>
                  </a:cxn>
                  <a:cxn ang="0">
                    <a:pos x="20" y="302"/>
                  </a:cxn>
                  <a:cxn ang="0">
                    <a:pos x="20" y="318"/>
                  </a:cxn>
                  <a:cxn ang="0">
                    <a:pos x="3" y="351"/>
                  </a:cxn>
                  <a:cxn ang="0">
                    <a:pos x="18" y="347"/>
                  </a:cxn>
                  <a:cxn ang="0">
                    <a:pos x="18" y="351"/>
                  </a:cxn>
                  <a:cxn ang="0">
                    <a:pos x="19" y="367"/>
                  </a:cxn>
                  <a:cxn ang="0">
                    <a:pos x="16" y="396"/>
                  </a:cxn>
                  <a:cxn ang="0">
                    <a:pos x="19" y="411"/>
                  </a:cxn>
                  <a:cxn ang="0">
                    <a:pos x="20" y="475"/>
                  </a:cxn>
                  <a:cxn ang="0">
                    <a:pos x="24" y="396"/>
                  </a:cxn>
                  <a:cxn ang="0">
                    <a:pos x="50" y="565"/>
                  </a:cxn>
                  <a:cxn ang="0">
                    <a:pos x="35" y="367"/>
                  </a:cxn>
                  <a:cxn ang="0">
                    <a:pos x="35" y="362"/>
                  </a:cxn>
                  <a:cxn ang="0">
                    <a:pos x="36" y="347"/>
                  </a:cxn>
                  <a:cxn ang="0">
                    <a:pos x="58" y="446"/>
                  </a:cxn>
                  <a:cxn ang="0">
                    <a:pos x="44" y="391"/>
                  </a:cxn>
                  <a:cxn ang="0">
                    <a:pos x="38" y="302"/>
                  </a:cxn>
                  <a:cxn ang="0">
                    <a:pos x="40" y="278"/>
                  </a:cxn>
                  <a:cxn ang="0">
                    <a:pos x="48" y="336"/>
                  </a:cxn>
                  <a:cxn ang="0">
                    <a:pos x="44" y="248"/>
                  </a:cxn>
                  <a:cxn ang="0">
                    <a:pos x="52" y="232"/>
                  </a:cxn>
                  <a:cxn ang="0">
                    <a:pos x="58" y="292"/>
                  </a:cxn>
                  <a:cxn ang="0">
                    <a:pos x="50" y="188"/>
                  </a:cxn>
                  <a:cxn ang="0">
                    <a:pos x="52" y="177"/>
                  </a:cxn>
                  <a:cxn ang="0">
                    <a:pos x="53" y="128"/>
                  </a:cxn>
                  <a:cxn ang="0">
                    <a:pos x="61" y="135"/>
                  </a:cxn>
                  <a:cxn ang="0">
                    <a:pos x="88" y="263"/>
                  </a:cxn>
                  <a:cxn ang="0">
                    <a:pos x="68" y="188"/>
                  </a:cxn>
                  <a:cxn ang="0">
                    <a:pos x="58" y="83"/>
                  </a:cxn>
                  <a:cxn ang="0">
                    <a:pos x="61" y="65"/>
                  </a:cxn>
                  <a:cxn ang="0">
                    <a:pos x="74" y="124"/>
                  </a:cxn>
                  <a:cxn ang="0">
                    <a:pos x="71" y="118"/>
                  </a:cxn>
                  <a:cxn ang="0">
                    <a:pos x="65" y="40"/>
                  </a:cxn>
                  <a:cxn ang="0">
                    <a:pos x="82" y="118"/>
                  </a:cxn>
                  <a:cxn ang="0">
                    <a:pos x="71" y="79"/>
                  </a:cxn>
                  <a:cxn ang="0">
                    <a:pos x="62" y="4"/>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12348" name="Group 42"/>
              <p:cNvGrpSpPr>
                <a:grpSpLocks/>
              </p:cNvGrpSpPr>
              <p:nvPr/>
            </p:nvGrpSpPr>
            <p:grpSpPr bwMode="auto">
              <a:xfrm>
                <a:off x="117" y="2718"/>
                <a:ext cx="332" cy="1514"/>
                <a:chOff x="117" y="2718"/>
                <a:chExt cx="332" cy="1514"/>
              </a:xfrm>
            </p:grpSpPr>
            <p:sp>
              <p:nvSpPr>
                <p:cNvPr id="358443" name="Freeform 43"/>
                <p:cNvSpPr>
                  <a:spLocks/>
                </p:cNvSpPr>
                <p:nvPr/>
              </p:nvSpPr>
              <p:spPr bwMode="ltGray">
                <a:xfrm>
                  <a:off x="167" y="3861"/>
                  <a:ext cx="28" cy="371"/>
                </a:xfrm>
                <a:custGeom>
                  <a:avLst/>
                  <a:gdLst/>
                  <a:ahLst/>
                  <a:cxnLst>
                    <a:cxn ang="0">
                      <a:pos x="21" y="0"/>
                    </a:cxn>
                    <a:cxn ang="0">
                      <a:pos x="19" y="7"/>
                    </a:cxn>
                    <a:cxn ang="0">
                      <a:pos x="11" y="72"/>
                    </a:cxn>
                    <a:cxn ang="0">
                      <a:pos x="5" y="135"/>
                    </a:cxn>
                    <a:cxn ang="0">
                      <a:pos x="0" y="212"/>
                    </a:cxn>
                    <a:cxn ang="0">
                      <a:pos x="0" y="296"/>
                    </a:cxn>
                    <a:cxn ang="0">
                      <a:pos x="3" y="370"/>
                    </a:cxn>
                    <a:cxn ang="0">
                      <a:pos x="5" y="370"/>
                    </a:cxn>
                    <a:cxn ang="0">
                      <a:pos x="3" y="296"/>
                    </a:cxn>
                    <a:cxn ang="0">
                      <a:pos x="3" y="234"/>
                    </a:cxn>
                    <a:cxn ang="0">
                      <a:pos x="8" y="167"/>
                    </a:cxn>
                    <a:cxn ang="0">
                      <a:pos x="15" y="101"/>
                    </a:cxn>
                    <a:cxn ang="0">
                      <a:pos x="27" y="16"/>
                    </a:cxn>
                    <a:cxn ang="0">
                      <a:pos x="21" y="0"/>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44" name="Freeform 44"/>
                <p:cNvSpPr>
                  <a:spLocks/>
                </p:cNvSpPr>
                <p:nvPr/>
              </p:nvSpPr>
              <p:spPr bwMode="ltGray">
                <a:xfrm>
                  <a:off x="117" y="3482"/>
                  <a:ext cx="88" cy="450"/>
                </a:xfrm>
                <a:custGeom>
                  <a:avLst/>
                  <a:gdLst/>
                  <a:ahLst/>
                  <a:cxnLst>
                    <a:cxn ang="0">
                      <a:pos x="86" y="70"/>
                    </a:cxn>
                    <a:cxn ang="0">
                      <a:pos x="79" y="40"/>
                    </a:cxn>
                    <a:cxn ang="0">
                      <a:pos x="76" y="29"/>
                    </a:cxn>
                    <a:cxn ang="0">
                      <a:pos x="70" y="18"/>
                    </a:cxn>
                    <a:cxn ang="0">
                      <a:pos x="64" y="10"/>
                    </a:cxn>
                    <a:cxn ang="0">
                      <a:pos x="56" y="1"/>
                    </a:cxn>
                    <a:cxn ang="0">
                      <a:pos x="49" y="0"/>
                    </a:cxn>
                    <a:cxn ang="0">
                      <a:pos x="42" y="4"/>
                    </a:cxn>
                    <a:cxn ang="0">
                      <a:pos x="35" y="8"/>
                    </a:cxn>
                    <a:cxn ang="0">
                      <a:pos x="27" y="16"/>
                    </a:cxn>
                    <a:cxn ang="0">
                      <a:pos x="22" y="33"/>
                    </a:cxn>
                    <a:cxn ang="0">
                      <a:pos x="17" y="57"/>
                    </a:cxn>
                    <a:cxn ang="0">
                      <a:pos x="12" y="76"/>
                    </a:cxn>
                    <a:cxn ang="0">
                      <a:pos x="7" y="95"/>
                    </a:cxn>
                    <a:cxn ang="0">
                      <a:pos x="2" y="121"/>
                    </a:cxn>
                    <a:cxn ang="0">
                      <a:pos x="0" y="175"/>
                    </a:cxn>
                    <a:cxn ang="0">
                      <a:pos x="0" y="216"/>
                    </a:cxn>
                    <a:cxn ang="0">
                      <a:pos x="5" y="275"/>
                    </a:cxn>
                    <a:cxn ang="0">
                      <a:pos x="12" y="327"/>
                    </a:cxn>
                    <a:cxn ang="0">
                      <a:pos x="27" y="449"/>
                    </a:cxn>
                    <a:cxn ang="0">
                      <a:pos x="21" y="318"/>
                    </a:cxn>
                    <a:cxn ang="0">
                      <a:pos x="18" y="273"/>
                    </a:cxn>
                    <a:cxn ang="0">
                      <a:pos x="15" y="232"/>
                    </a:cxn>
                    <a:cxn ang="0">
                      <a:pos x="15" y="190"/>
                    </a:cxn>
                    <a:cxn ang="0">
                      <a:pos x="17" y="143"/>
                    </a:cxn>
                    <a:cxn ang="0">
                      <a:pos x="19" y="106"/>
                    </a:cxn>
                    <a:cxn ang="0">
                      <a:pos x="23" y="62"/>
                    </a:cxn>
                    <a:cxn ang="0">
                      <a:pos x="29" y="40"/>
                    </a:cxn>
                    <a:cxn ang="0">
                      <a:pos x="37" y="32"/>
                    </a:cxn>
                    <a:cxn ang="0">
                      <a:pos x="59" y="27"/>
                    </a:cxn>
                    <a:cxn ang="0">
                      <a:pos x="72" y="42"/>
                    </a:cxn>
                    <a:cxn ang="0">
                      <a:pos x="87" y="75"/>
                    </a:cxn>
                    <a:cxn ang="0">
                      <a:pos x="86" y="70"/>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12371" name="Group 45"/>
                <p:cNvGrpSpPr>
                  <a:grpSpLocks/>
                </p:cNvGrpSpPr>
                <p:nvPr/>
              </p:nvGrpSpPr>
              <p:grpSpPr bwMode="auto">
                <a:xfrm>
                  <a:off x="231" y="2718"/>
                  <a:ext cx="218" cy="641"/>
                  <a:chOff x="231" y="2718"/>
                  <a:chExt cx="218" cy="641"/>
                </a:xfrm>
              </p:grpSpPr>
              <p:sp>
                <p:nvSpPr>
                  <p:cNvPr id="358446" name="Freeform 46"/>
                  <p:cNvSpPr>
                    <a:spLocks/>
                  </p:cNvSpPr>
                  <p:nvPr/>
                </p:nvSpPr>
                <p:spPr bwMode="ltGray">
                  <a:xfrm>
                    <a:off x="231" y="2718"/>
                    <a:ext cx="122" cy="641"/>
                  </a:xfrm>
                  <a:custGeom>
                    <a:avLst/>
                    <a:gdLst/>
                    <a:ahLst/>
                    <a:cxnLst>
                      <a:cxn ang="0">
                        <a:pos x="114" y="14"/>
                      </a:cxn>
                      <a:cxn ang="0">
                        <a:pos x="112" y="0"/>
                      </a:cxn>
                      <a:cxn ang="0">
                        <a:pos x="104" y="5"/>
                      </a:cxn>
                      <a:cxn ang="0">
                        <a:pos x="99" y="22"/>
                      </a:cxn>
                      <a:cxn ang="0">
                        <a:pos x="3" y="140"/>
                      </a:cxn>
                      <a:cxn ang="0">
                        <a:pos x="89" y="57"/>
                      </a:cxn>
                      <a:cxn ang="0">
                        <a:pos x="90" y="73"/>
                      </a:cxn>
                      <a:cxn ang="0">
                        <a:pos x="47" y="173"/>
                      </a:cxn>
                      <a:cxn ang="0">
                        <a:pos x="100" y="93"/>
                      </a:cxn>
                      <a:cxn ang="0">
                        <a:pos x="93" y="126"/>
                      </a:cxn>
                      <a:cxn ang="0">
                        <a:pos x="76" y="181"/>
                      </a:cxn>
                      <a:cxn ang="0">
                        <a:pos x="26" y="326"/>
                      </a:cxn>
                      <a:cxn ang="0">
                        <a:pos x="28" y="315"/>
                      </a:cxn>
                      <a:cxn ang="0">
                        <a:pos x="61" y="224"/>
                      </a:cxn>
                      <a:cxn ang="0">
                        <a:pos x="87" y="154"/>
                      </a:cxn>
                      <a:cxn ang="0">
                        <a:pos x="99" y="120"/>
                      </a:cxn>
                      <a:cxn ang="0">
                        <a:pos x="101" y="132"/>
                      </a:cxn>
                      <a:cxn ang="0">
                        <a:pos x="87" y="176"/>
                      </a:cxn>
                      <a:cxn ang="0">
                        <a:pos x="67" y="237"/>
                      </a:cxn>
                      <a:cxn ang="0">
                        <a:pos x="93" y="154"/>
                      </a:cxn>
                      <a:cxn ang="0">
                        <a:pos x="101" y="132"/>
                      </a:cxn>
                      <a:cxn ang="0">
                        <a:pos x="102" y="156"/>
                      </a:cxn>
                      <a:cxn ang="0">
                        <a:pos x="93" y="198"/>
                      </a:cxn>
                      <a:cxn ang="0">
                        <a:pos x="67" y="254"/>
                      </a:cxn>
                      <a:cxn ang="0">
                        <a:pos x="44" y="305"/>
                      </a:cxn>
                      <a:cxn ang="0">
                        <a:pos x="70" y="253"/>
                      </a:cxn>
                      <a:cxn ang="0">
                        <a:pos x="97" y="193"/>
                      </a:cxn>
                      <a:cxn ang="0">
                        <a:pos x="96" y="213"/>
                      </a:cxn>
                      <a:cxn ang="0">
                        <a:pos x="97" y="248"/>
                      </a:cxn>
                      <a:cxn ang="0">
                        <a:pos x="92" y="266"/>
                      </a:cxn>
                      <a:cxn ang="0">
                        <a:pos x="71" y="317"/>
                      </a:cxn>
                      <a:cxn ang="0">
                        <a:pos x="30" y="399"/>
                      </a:cxn>
                      <a:cxn ang="0">
                        <a:pos x="36" y="381"/>
                      </a:cxn>
                      <a:cxn ang="0">
                        <a:pos x="87" y="282"/>
                      </a:cxn>
                      <a:cxn ang="0">
                        <a:pos x="103" y="239"/>
                      </a:cxn>
                      <a:cxn ang="0">
                        <a:pos x="62" y="367"/>
                      </a:cxn>
                      <a:cxn ang="0">
                        <a:pos x="102" y="277"/>
                      </a:cxn>
                      <a:cxn ang="0">
                        <a:pos x="101" y="313"/>
                      </a:cxn>
                      <a:cxn ang="0">
                        <a:pos x="81" y="399"/>
                      </a:cxn>
                      <a:cxn ang="0">
                        <a:pos x="46" y="460"/>
                      </a:cxn>
                      <a:cxn ang="0">
                        <a:pos x="14" y="515"/>
                      </a:cxn>
                      <a:cxn ang="0">
                        <a:pos x="63" y="438"/>
                      </a:cxn>
                      <a:cxn ang="0">
                        <a:pos x="83" y="393"/>
                      </a:cxn>
                      <a:cxn ang="0">
                        <a:pos x="101" y="328"/>
                      </a:cxn>
                      <a:cxn ang="0">
                        <a:pos x="99" y="357"/>
                      </a:cxn>
                      <a:cxn ang="0">
                        <a:pos x="98" y="386"/>
                      </a:cxn>
                      <a:cxn ang="0">
                        <a:pos x="99" y="415"/>
                      </a:cxn>
                      <a:cxn ang="0">
                        <a:pos x="81" y="471"/>
                      </a:cxn>
                      <a:cxn ang="0">
                        <a:pos x="47" y="521"/>
                      </a:cxn>
                      <a:cxn ang="0">
                        <a:pos x="50" y="517"/>
                      </a:cxn>
                      <a:cxn ang="0">
                        <a:pos x="91" y="449"/>
                      </a:cxn>
                      <a:cxn ang="0">
                        <a:pos x="89" y="466"/>
                      </a:cxn>
                      <a:cxn ang="0">
                        <a:pos x="91" y="476"/>
                      </a:cxn>
                      <a:cxn ang="0">
                        <a:pos x="93" y="492"/>
                      </a:cxn>
                      <a:cxn ang="0">
                        <a:pos x="73" y="544"/>
                      </a:cxn>
                      <a:cxn ang="0">
                        <a:pos x="50" y="555"/>
                      </a:cxn>
                      <a:cxn ang="0">
                        <a:pos x="91" y="510"/>
                      </a:cxn>
                      <a:cxn ang="0">
                        <a:pos x="89" y="536"/>
                      </a:cxn>
                      <a:cxn ang="0">
                        <a:pos x="92" y="550"/>
                      </a:cxn>
                      <a:cxn ang="0">
                        <a:pos x="44" y="640"/>
                      </a:cxn>
                      <a:cxn ang="0">
                        <a:pos x="89" y="571"/>
                      </a:cxn>
                      <a:cxn ang="0">
                        <a:pos x="98" y="546"/>
                      </a:cxn>
                      <a:cxn ang="0">
                        <a:pos x="105" y="523"/>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47" name="Freeform 47"/>
                  <p:cNvSpPr>
                    <a:spLocks/>
                  </p:cNvSpPr>
                  <p:nvPr/>
                </p:nvSpPr>
                <p:spPr bwMode="ltGray">
                  <a:xfrm>
                    <a:off x="335" y="2718"/>
                    <a:ext cx="114" cy="641"/>
                  </a:xfrm>
                  <a:custGeom>
                    <a:avLst/>
                    <a:gdLst/>
                    <a:ahLst/>
                    <a:cxnLst>
                      <a:cxn ang="0">
                        <a:pos x="0" y="529"/>
                      </a:cxn>
                      <a:cxn ang="0">
                        <a:pos x="4" y="507"/>
                      </a:cxn>
                      <a:cxn ang="0">
                        <a:pos x="32" y="640"/>
                      </a:cxn>
                      <a:cxn ang="0">
                        <a:pos x="10" y="510"/>
                      </a:cxn>
                      <a:cxn ang="0">
                        <a:pos x="12" y="496"/>
                      </a:cxn>
                      <a:cxn ang="0">
                        <a:pos x="39" y="591"/>
                      </a:cxn>
                      <a:cxn ang="0">
                        <a:pos x="11" y="490"/>
                      </a:cxn>
                      <a:cxn ang="0">
                        <a:pos x="15" y="469"/>
                      </a:cxn>
                      <a:cxn ang="0">
                        <a:pos x="18" y="446"/>
                      </a:cxn>
                      <a:cxn ang="0">
                        <a:pos x="16" y="430"/>
                      </a:cxn>
                      <a:cxn ang="0">
                        <a:pos x="20" y="420"/>
                      </a:cxn>
                      <a:cxn ang="0">
                        <a:pos x="18" y="418"/>
                      </a:cxn>
                      <a:cxn ang="0">
                        <a:pos x="18" y="395"/>
                      </a:cxn>
                      <a:cxn ang="0">
                        <a:pos x="20" y="379"/>
                      </a:cxn>
                      <a:cxn ang="0">
                        <a:pos x="53" y="491"/>
                      </a:cxn>
                      <a:cxn ang="0">
                        <a:pos x="18" y="374"/>
                      </a:cxn>
                      <a:cxn ang="0">
                        <a:pos x="22" y="374"/>
                      </a:cxn>
                      <a:cxn ang="0">
                        <a:pos x="22" y="340"/>
                      </a:cxn>
                      <a:cxn ang="0">
                        <a:pos x="64" y="419"/>
                      </a:cxn>
                      <a:cxn ang="0">
                        <a:pos x="31" y="364"/>
                      </a:cxn>
                      <a:cxn ang="0">
                        <a:pos x="19" y="318"/>
                      </a:cxn>
                      <a:cxn ang="0">
                        <a:pos x="20" y="301"/>
                      </a:cxn>
                      <a:cxn ang="0">
                        <a:pos x="27" y="316"/>
                      </a:cxn>
                      <a:cxn ang="0">
                        <a:pos x="28" y="295"/>
                      </a:cxn>
                      <a:cxn ang="0">
                        <a:pos x="59" y="330"/>
                      </a:cxn>
                      <a:cxn ang="0">
                        <a:pos x="47" y="313"/>
                      </a:cxn>
                      <a:cxn ang="0">
                        <a:pos x="23" y="269"/>
                      </a:cxn>
                      <a:cxn ang="0">
                        <a:pos x="22" y="240"/>
                      </a:cxn>
                      <a:cxn ang="0">
                        <a:pos x="24" y="222"/>
                      </a:cxn>
                      <a:cxn ang="0">
                        <a:pos x="32" y="235"/>
                      </a:cxn>
                      <a:cxn ang="0">
                        <a:pos x="31" y="206"/>
                      </a:cxn>
                      <a:cxn ang="0">
                        <a:pos x="28" y="185"/>
                      </a:cxn>
                      <a:cxn ang="0">
                        <a:pos x="30" y="174"/>
                      </a:cxn>
                      <a:cxn ang="0">
                        <a:pos x="63" y="228"/>
                      </a:cxn>
                      <a:cxn ang="0">
                        <a:pos x="101" y="269"/>
                      </a:cxn>
                      <a:cxn ang="0">
                        <a:pos x="47" y="202"/>
                      </a:cxn>
                      <a:cxn ang="0">
                        <a:pos x="30" y="174"/>
                      </a:cxn>
                      <a:cxn ang="0">
                        <a:pos x="32" y="158"/>
                      </a:cxn>
                      <a:cxn ang="0">
                        <a:pos x="28" y="122"/>
                      </a:cxn>
                      <a:cxn ang="0">
                        <a:pos x="30" y="97"/>
                      </a:cxn>
                      <a:cxn ang="0">
                        <a:pos x="47" y="127"/>
                      </a:cxn>
                      <a:cxn ang="0">
                        <a:pos x="44" y="119"/>
                      </a:cxn>
                      <a:cxn ang="0">
                        <a:pos x="32" y="97"/>
                      </a:cxn>
                      <a:cxn ang="0">
                        <a:pos x="30" y="86"/>
                      </a:cxn>
                      <a:cxn ang="0">
                        <a:pos x="24" y="70"/>
                      </a:cxn>
                      <a:cxn ang="0">
                        <a:pos x="59" y="99"/>
                      </a:cxn>
                      <a:cxn ang="0">
                        <a:pos x="24" y="47"/>
                      </a:cxn>
                      <a:cxn ang="0">
                        <a:pos x="65" y="47"/>
                      </a:cxn>
                      <a:cxn ang="0">
                        <a:pos x="84" y="40"/>
                      </a:cxn>
                      <a:cxn ang="0">
                        <a:pos x="30" y="47"/>
                      </a:cxn>
                      <a:cxn ang="0">
                        <a:pos x="22" y="19"/>
                      </a:cxn>
                      <a:cxn ang="0">
                        <a:pos x="10" y="8"/>
                      </a:cxn>
                      <a:cxn ang="0">
                        <a:pos x="0" y="556"/>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358448" name="Freeform 48"/>
                <p:cNvSpPr>
                  <a:spLocks/>
                </p:cNvSpPr>
                <p:nvPr/>
              </p:nvSpPr>
              <p:spPr bwMode="ltGray">
                <a:xfrm>
                  <a:off x="336" y="3361"/>
                  <a:ext cx="31" cy="490"/>
                </a:xfrm>
                <a:custGeom>
                  <a:avLst/>
                  <a:gdLst/>
                  <a:ahLst/>
                  <a:cxnLst>
                    <a:cxn ang="0">
                      <a:pos x="5" y="0"/>
                    </a:cxn>
                    <a:cxn ang="0">
                      <a:pos x="11" y="37"/>
                    </a:cxn>
                    <a:cxn ang="0">
                      <a:pos x="18" y="96"/>
                    </a:cxn>
                    <a:cxn ang="0">
                      <a:pos x="24" y="178"/>
                    </a:cxn>
                    <a:cxn ang="0">
                      <a:pos x="30" y="282"/>
                    </a:cxn>
                    <a:cxn ang="0">
                      <a:pos x="30" y="393"/>
                    </a:cxn>
                    <a:cxn ang="0">
                      <a:pos x="27" y="489"/>
                    </a:cxn>
                    <a:cxn ang="0">
                      <a:pos x="24" y="489"/>
                    </a:cxn>
                    <a:cxn ang="0">
                      <a:pos x="27" y="393"/>
                    </a:cxn>
                    <a:cxn ang="0">
                      <a:pos x="27" y="311"/>
                    </a:cxn>
                    <a:cxn ang="0">
                      <a:pos x="21" y="222"/>
                    </a:cxn>
                    <a:cxn ang="0">
                      <a:pos x="11" y="133"/>
                    </a:cxn>
                    <a:cxn ang="0">
                      <a:pos x="0" y="22"/>
                    </a:cxn>
                    <a:cxn ang="0">
                      <a:pos x="5" y="0"/>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49" name="Freeform 49"/>
                <p:cNvSpPr>
                  <a:spLocks/>
                </p:cNvSpPr>
                <p:nvPr/>
              </p:nvSpPr>
              <p:spPr bwMode="ltGray">
                <a:xfrm>
                  <a:off x="181" y="3161"/>
                  <a:ext cx="90" cy="439"/>
                </a:xfrm>
                <a:custGeom>
                  <a:avLst/>
                  <a:gdLst/>
                  <a:ahLst/>
                  <a:cxnLst>
                    <a:cxn ang="0">
                      <a:pos x="25" y="438"/>
                    </a:cxn>
                    <a:cxn ang="0">
                      <a:pos x="19" y="362"/>
                    </a:cxn>
                    <a:cxn ang="0">
                      <a:pos x="16" y="330"/>
                    </a:cxn>
                    <a:cxn ang="0">
                      <a:pos x="10" y="291"/>
                    </a:cxn>
                    <a:cxn ang="0">
                      <a:pos x="3" y="253"/>
                    </a:cxn>
                    <a:cxn ang="0">
                      <a:pos x="1" y="231"/>
                    </a:cxn>
                    <a:cxn ang="0">
                      <a:pos x="0" y="209"/>
                    </a:cxn>
                    <a:cxn ang="0">
                      <a:pos x="1" y="176"/>
                    </a:cxn>
                    <a:cxn ang="0">
                      <a:pos x="2" y="143"/>
                    </a:cxn>
                    <a:cxn ang="0">
                      <a:pos x="13" y="59"/>
                    </a:cxn>
                    <a:cxn ang="0">
                      <a:pos x="16" y="40"/>
                    </a:cxn>
                    <a:cxn ang="0">
                      <a:pos x="25" y="19"/>
                    </a:cxn>
                    <a:cxn ang="0">
                      <a:pos x="32" y="5"/>
                    </a:cxn>
                    <a:cxn ang="0">
                      <a:pos x="41" y="0"/>
                    </a:cxn>
                    <a:cxn ang="0">
                      <a:pos x="48" y="5"/>
                    </a:cxn>
                    <a:cxn ang="0">
                      <a:pos x="58" y="19"/>
                    </a:cxn>
                    <a:cxn ang="0">
                      <a:pos x="67" y="44"/>
                    </a:cxn>
                    <a:cxn ang="0">
                      <a:pos x="69" y="62"/>
                    </a:cxn>
                    <a:cxn ang="0">
                      <a:pos x="75" y="89"/>
                    </a:cxn>
                    <a:cxn ang="0">
                      <a:pos x="80" y="112"/>
                    </a:cxn>
                    <a:cxn ang="0">
                      <a:pos x="87" y="227"/>
                    </a:cxn>
                    <a:cxn ang="0">
                      <a:pos x="89" y="249"/>
                    </a:cxn>
                    <a:cxn ang="0">
                      <a:pos x="87" y="285"/>
                    </a:cxn>
                    <a:cxn ang="0">
                      <a:pos x="82" y="393"/>
                    </a:cxn>
                    <a:cxn ang="0">
                      <a:pos x="82" y="288"/>
                    </a:cxn>
                    <a:cxn ang="0">
                      <a:pos x="80" y="242"/>
                    </a:cxn>
                    <a:cxn ang="0">
                      <a:pos x="78" y="213"/>
                    </a:cxn>
                    <a:cxn ang="0">
                      <a:pos x="75" y="176"/>
                    </a:cxn>
                    <a:cxn ang="0">
                      <a:pos x="70" y="138"/>
                    </a:cxn>
                    <a:cxn ang="0">
                      <a:pos x="65" y="100"/>
                    </a:cxn>
                    <a:cxn ang="0">
                      <a:pos x="59" y="66"/>
                    </a:cxn>
                    <a:cxn ang="0">
                      <a:pos x="53" y="35"/>
                    </a:cxn>
                    <a:cxn ang="0">
                      <a:pos x="48" y="19"/>
                    </a:cxn>
                    <a:cxn ang="0">
                      <a:pos x="42" y="11"/>
                    </a:cxn>
                    <a:cxn ang="0">
                      <a:pos x="36" y="19"/>
                    </a:cxn>
                    <a:cxn ang="0">
                      <a:pos x="30" y="34"/>
                    </a:cxn>
                    <a:cxn ang="0">
                      <a:pos x="28" y="62"/>
                    </a:cxn>
                    <a:cxn ang="0">
                      <a:pos x="28" y="84"/>
                    </a:cxn>
                    <a:cxn ang="0">
                      <a:pos x="26" y="125"/>
                    </a:cxn>
                    <a:cxn ang="0">
                      <a:pos x="24" y="149"/>
                    </a:cxn>
                    <a:cxn ang="0">
                      <a:pos x="18" y="188"/>
                    </a:cxn>
                    <a:cxn ang="0">
                      <a:pos x="16" y="209"/>
                    </a:cxn>
                    <a:cxn ang="0">
                      <a:pos x="15" y="228"/>
                    </a:cxn>
                    <a:cxn ang="0">
                      <a:pos x="15" y="258"/>
                    </a:cxn>
                    <a:cxn ang="0">
                      <a:pos x="26" y="356"/>
                    </a:cxn>
                    <a:cxn ang="0">
                      <a:pos x="25" y="438"/>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358450" name="Freeform 50"/>
              <p:cNvSpPr>
                <a:spLocks/>
              </p:cNvSpPr>
              <p:nvPr/>
            </p:nvSpPr>
            <p:spPr bwMode="ltGray">
              <a:xfrm>
                <a:off x="737" y="4020"/>
                <a:ext cx="48" cy="125"/>
              </a:xfrm>
              <a:custGeom>
                <a:avLst/>
                <a:gdLst/>
                <a:ahLst/>
                <a:cxnLst>
                  <a:cxn ang="0">
                    <a:pos x="37" y="0"/>
                  </a:cxn>
                  <a:cxn ang="0">
                    <a:pos x="34" y="2"/>
                  </a:cxn>
                  <a:cxn ang="0">
                    <a:pos x="18" y="24"/>
                  </a:cxn>
                  <a:cxn ang="0">
                    <a:pos x="9" y="45"/>
                  </a:cxn>
                  <a:cxn ang="0">
                    <a:pos x="0" y="71"/>
                  </a:cxn>
                  <a:cxn ang="0">
                    <a:pos x="0" y="99"/>
                  </a:cxn>
                  <a:cxn ang="0">
                    <a:pos x="4" y="124"/>
                  </a:cxn>
                  <a:cxn ang="0">
                    <a:pos x="9" y="124"/>
                  </a:cxn>
                  <a:cxn ang="0">
                    <a:pos x="4" y="99"/>
                  </a:cxn>
                  <a:cxn ang="0">
                    <a:pos x="4" y="78"/>
                  </a:cxn>
                  <a:cxn ang="0">
                    <a:pos x="14" y="56"/>
                  </a:cxn>
                  <a:cxn ang="0">
                    <a:pos x="28" y="33"/>
                  </a:cxn>
                  <a:cxn ang="0">
                    <a:pos x="47" y="5"/>
                  </a:cxn>
                  <a:cxn ang="0">
                    <a:pos x="37" y="0"/>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51" name="Freeform 51"/>
              <p:cNvSpPr>
                <a:spLocks/>
              </p:cNvSpPr>
              <p:nvPr/>
            </p:nvSpPr>
            <p:spPr bwMode="ltGray">
              <a:xfrm>
                <a:off x="1483" y="3976"/>
                <a:ext cx="62" cy="121"/>
              </a:xfrm>
              <a:custGeom>
                <a:avLst/>
                <a:gdLst/>
                <a:ahLst/>
                <a:cxnLst>
                  <a:cxn ang="0">
                    <a:pos x="12" y="0"/>
                  </a:cxn>
                  <a:cxn ang="0">
                    <a:pos x="24" y="8"/>
                  </a:cxn>
                  <a:cxn ang="0">
                    <a:pos x="36" y="23"/>
                  </a:cxn>
                  <a:cxn ang="0">
                    <a:pos x="48" y="43"/>
                  </a:cxn>
                  <a:cxn ang="0">
                    <a:pos x="61" y="69"/>
                  </a:cxn>
                  <a:cxn ang="0">
                    <a:pos x="61" y="96"/>
                  </a:cxn>
                  <a:cxn ang="0">
                    <a:pos x="55" y="120"/>
                  </a:cxn>
                  <a:cxn ang="0">
                    <a:pos x="48" y="120"/>
                  </a:cxn>
                  <a:cxn ang="0">
                    <a:pos x="55" y="96"/>
                  </a:cxn>
                  <a:cxn ang="0">
                    <a:pos x="55" y="76"/>
                  </a:cxn>
                  <a:cxn ang="0">
                    <a:pos x="43" y="54"/>
                  </a:cxn>
                  <a:cxn ang="0">
                    <a:pos x="24" y="32"/>
                  </a:cxn>
                  <a:cxn ang="0">
                    <a:pos x="0" y="5"/>
                  </a:cxn>
                  <a:cxn ang="0">
                    <a:pos x="12" y="0"/>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52" name="Freeform 52"/>
              <p:cNvSpPr>
                <a:spLocks/>
              </p:cNvSpPr>
              <p:nvPr/>
            </p:nvSpPr>
            <p:spPr bwMode="ltGray">
              <a:xfrm>
                <a:off x="1181" y="3908"/>
                <a:ext cx="104" cy="121"/>
              </a:xfrm>
              <a:custGeom>
                <a:avLst/>
                <a:gdLst/>
                <a:ahLst/>
                <a:cxnLst>
                  <a:cxn ang="0">
                    <a:pos x="100" y="19"/>
                  </a:cxn>
                  <a:cxn ang="0">
                    <a:pos x="79" y="0"/>
                  </a:cxn>
                  <a:cxn ang="0">
                    <a:pos x="65" y="0"/>
                  </a:cxn>
                  <a:cxn ang="0">
                    <a:pos x="53" y="1"/>
                  </a:cxn>
                  <a:cxn ang="0">
                    <a:pos x="44" y="6"/>
                  </a:cxn>
                  <a:cxn ang="0">
                    <a:pos x="20" y="21"/>
                  </a:cxn>
                  <a:cxn ang="0">
                    <a:pos x="12" y="28"/>
                  </a:cxn>
                  <a:cxn ang="0">
                    <a:pos x="7" y="35"/>
                  </a:cxn>
                  <a:cxn ang="0">
                    <a:pos x="1" y="56"/>
                  </a:cxn>
                  <a:cxn ang="0">
                    <a:pos x="0" y="62"/>
                  </a:cxn>
                  <a:cxn ang="0">
                    <a:pos x="1" y="70"/>
                  </a:cxn>
                  <a:cxn ang="0">
                    <a:pos x="5" y="79"/>
                  </a:cxn>
                  <a:cxn ang="0">
                    <a:pos x="15" y="91"/>
                  </a:cxn>
                  <a:cxn ang="0">
                    <a:pos x="23" y="100"/>
                  </a:cxn>
                  <a:cxn ang="0">
                    <a:pos x="34" y="109"/>
                  </a:cxn>
                  <a:cxn ang="0">
                    <a:pos x="58" y="120"/>
                  </a:cxn>
                  <a:cxn ang="0">
                    <a:pos x="45" y="106"/>
                  </a:cxn>
                  <a:cxn ang="0">
                    <a:pos x="36" y="93"/>
                  </a:cxn>
                  <a:cxn ang="0">
                    <a:pos x="31" y="81"/>
                  </a:cxn>
                  <a:cxn ang="0">
                    <a:pos x="32" y="70"/>
                  </a:cxn>
                  <a:cxn ang="0">
                    <a:pos x="34" y="62"/>
                  </a:cxn>
                  <a:cxn ang="0">
                    <a:pos x="31" y="52"/>
                  </a:cxn>
                  <a:cxn ang="0">
                    <a:pos x="28" y="44"/>
                  </a:cxn>
                  <a:cxn ang="0">
                    <a:pos x="37" y="28"/>
                  </a:cxn>
                  <a:cxn ang="0">
                    <a:pos x="39" y="20"/>
                  </a:cxn>
                  <a:cxn ang="0">
                    <a:pos x="48" y="13"/>
                  </a:cxn>
                  <a:cxn ang="0">
                    <a:pos x="65" y="5"/>
                  </a:cxn>
                  <a:cxn ang="0">
                    <a:pos x="73" y="11"/>
                  </a:cxn>
                  <a:cxn ang="0">
                    <a:pos x="103" y="22"/>
                  </a:cxn>
                  <a:cxn ang="0">
                    <a:pos x="100" y="1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53" name="Freeform 53"/>
              <p:cNvSpPr>
                <a:spLocks/>
              </p:cNvSpPr>
              <p:nvPr/>
            </p:nvSpPr>
            <p:spPr bwMode="ltGray">
              <a:xfrm>
                <a:off x="596" y="3919"/>
                <a:ext cx="196" cy="161"/>
              </a:xfrm>
              <a:custGeom>
                <a:avLst/>
                <a:gdLst/>
                <a:ahLst/>
                <a:cxnLst>
                  <a:cxn ang="0">
                    <a:pos x="89" y="4"/>
                  </a:cxn>
                  <a:cxn ang="0">
                    <a:pos x="13" y="7"/>
                  </a:cxn>
                  <a:cxn ang="0">
                    <a:pos x="83" y="7"/>
                  </a:cxn>
                  <a:cxn ang="0">
                    <a:pos x="72" y="13"/>
                  </a:cxn>
                  <a:cxn ang="0">
                    <a:pos x="72" y="16"/>
                  </a:cxn>
                  <a:cxn ang="0">
                    <a:pos x="38" y="24"/>
                  </a:cxn>
                  <a:cxn ang="0">
                    <a:pos x="63" y="21"/>
                  </a:cxn>
                  <a:cxn ang="0">
                    <a:pos x="63" y="25"/>
                  </a:cxn>
                  <a:cxn ang="0">
                    <a:pos x="70" y="27"/>
                  </a:cxn>
                  <a:cxn ang="0">
                    <a:pos x="8" y="43"/>
                  </a:cxn>
                  <a:cxn ang="0">
                    <a:pos x="66" y="35"/>
                  </a:cxn>
                  <a:cxn ang="0">
                    <a:pos x="52" y="46"/>
                  </a:cxn>
                  <a:cxn ang="0">
                    <a:pos x="8" y="53"/>
                  </a:cxn>
                  <a:cxn ang="0">
                    <a:pos x="55" y="47"/>
                  </a:cxn>
                  <a:cxn ang="0">
                    <a:pos x="18" y="60"/>
                  </a:cxn>
                  <a:cxn ang="0">
                    <a:pos x="40" y="54"/>
                  </a:cxn>
                  <a:cxn ang="0">
                    <a:pos x="55" y="53"/>
                  </a:cxn>
                  <a:cxn ang="0">
                    <a:pos x="55" y="57"/>
                  </a:cxn>
                  <a:cxn ang="0">
                    <a:pos x="46" y="65"/>
                  </a:cxn>
                  <a:cxn ang="0">
                    <a:pos x="5" y="75"/>
                  </a:cxn>
                  <a:cxn ang="0">
                    <a:pos x="52" y="67"/>
                  </a:cxn>
                  <a:cxn ang="0">
                    <a:pos x="44" y="78"/>
                  </a:cxn>
                  <a:cxn ang="0">
                    <a:pos x="33" y="85"/>
                  </a:cxn>
                  <a:cxn ang="0">
                    <a:pos x="38" y="85"/>
                  </a:cxn>
                  <a:cxn ang="0">
                    <a:pos x="38" y="89"/>
                  </a:cxn>
                  <a:cxn ang="0">
                    <a:pos x="8" y="99"/>
                  </a:cxn>
                  <a:cxn ang="0">
                    <a:pos x="33" y="98"/>
                  </a:cxn>
                  <a:cxn ang="0">
                    <a:pos x="33" y="99"/>
                  </a:cxn>
                  <a:cxn ang="0">
                    <a:pos x="35" y="103"/>
                  </a:cxn>
                  <a:cxn ang="0">
                    <a:pos x="29" y="112"/>
                  </a:cxn>
                  <a:cxn ang="0">
                    <a:pos x="35" y="116"/>
                  </a:cxn>
                  <a:cxn ang="0">
                    <a:pos x="38" y="135"/>
                  </a:cxn>
                  <a:cxn ang="0">
                    <a:pos x="44" y="112"/>
                  </a:cxn>
                  <a:cxn ang="0">
                    <a:pos x="91" y="160"/>
                  </a:cxn>
                  <a:cxn ang="0">
                    <a:pos x="63" y="103"/>
                  </a:cxn>
                  <a:cxn ang="0">
                    <a:pos x="63" y="103"/>
                  </a:cxn>
                  <a:cxn ang="0">
                    <a:pos x="66" y="98"/>
                  </a:cxn>
                  <a:cxn ang="0">
                    <a:pos x="105" y="126"/>
                  </a:cxn>
                  <a:cxn ang="0">
                    <a:pos x="80" y="111"/>
                  </a:cxn>
                  <a:cxn ang="0">
                    <a:pos x="72" y="85"/>
                  </a:cxn>
                  <a:cxn ang="0">
                    <a:pos x="74" y="78"/>
                  </a:cxn>
                  <a:cxn ang="0">
                    <a:pos x="89" y="95"/>
                  </a:cxn>
                  <a:cxn ang="0">
                    <a:pos x="80" y="70"/>
                  </a:cxn>
                  <a:cxn ang="0">
                    <a:pos x="94" y="65"/>
                  </a:cxn>
                  <a:cxn ang="0">
                    <a:pos x="105" y="83"/>
                  </a:cxn>
                  <a:cxn ang="0">
                    <a:pos x="91" y="53"/>
                  </a:cxn>
                  <a:cxn ang="0">
                    <a:pos x="94" y="50"/>
                  </a:cxn>
                  <a:cxn ang="0">
                    <a:pos x="97" y="36"/>
                  </a:cxn>
                  <a:cxn ang="0">
                    <a:pos x="111" y="37"/>
                  </a:cxn>
                  <a:cxn ang="0">
                    <a:pos x="161" y="74"/>
                  </a:cxn>
                  <a:cxn ang="0">
                    <a:pos x="124" y="53"/>
                  </a:cxn>
                  <a:cxn ang="0">
                    <a:pos x="105" y="24"/>
                  </a:cxn>
                  <a:cxn ang="0">
                    <a:pos x="111" y="18"/>
                  </a:cxn>
                  <a:cxn ang="0">
                    <a:pos x="135" y="35"/>
                  </a:cxn>
                  <a:cxn ang="0">
                    <a:pos x="130" y="33"/>
                  </a:cxn>
                  <a:cxn ang="0">
                    <a:pos x="119" y="10"/>
                  </a:cxn>
                  <a:cxn ang="0">
                    <a:pos x="150" y="33"/>
                  </a:cxn>
                  <a:cxn ang="0">
                    <a:pos x="130" y="22"/>
                  </a:cxn>
                  <a:cxn ang="0">
                    <a:pos x="114" y="1"/>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54" name="Freeform 54"/>
              <p:cNvSpPr>
                <a:spLocks/>
              </p:cNvSpPr>
              <p:nvPr/>
            </p:nvSpPr>
            <p:spPr bwMode="ltGray">
              <a:xfrm>
                <a:off x="921" y="3984"/>
                <a:ext cx="148" cy="160"/>
              </a:xfrm>
              <a:custGeom>
                <a:avLst/>
                <a:gdLst/>
                <a:ahLst/>
                <a:cxnLst>
                  <a:cxn ang="0">
                    <a:pos x="34" y="159"/>
                  </a:cxn>
                  <a:cxn ang="0">
                    <a:pos x="5" y="91"/>
                  </a:cxn>
                  <a:cxn ang="0">
                    <a:pos x="2" y="88"/>
                  </a:cxn>
                  <a:cxn ang="0">
                    <a:pos x="0" y="82"/>
                  </a:cxn>
                  <a:cxn ang="0">
                    <a:pos x="0" y="76"/>
                  </a:cxn>
                  <a:cxn ang="0">
                    <a:pos x="0" y="71"/>
                  </a:cxn>
                  <a:cxn ang="0">
                    <a:pos x="0" y="64"/>
                  </a:cxn>
                  <a:cxn ang="0">
                    <a:pos x="4" y="54"/>
                  </a:cxn>
                  <a:cxn ang="0">
                    <a:pos x="20" y="17"/>
                  </a:cxn>
                  <a:cxn ang="0">
                    <a:pos x="24" y="14"/>
                  </a:cxn>
                  <a:cxn ang="0">
                    <a:pos x="31" y="8"/>
                  </a:cxn>
                  <a:cxn ang="0">
                    <a:pos x="39" y="3"/>
                  </a:cxn>
                  <a:cxn ang="0">
                    <a:pos x="51" y="0"/>
                  </a:cxn>
                  <a:cxn ang="0">
                    <a:pos x="61" y="0"/>
                  </a:cxn>
                  <a:cxn ang="0">
                    <a:pos x="69" y="2"/>
                  </a:cxn>
                  <a:cxn ang="0">
                    <a:pos x="79" y="5"/>
                  </a:cxn>
                  <a:cxn ang="0">
                    <a:pos x="92" y="11"/>
                  </a:cxn>
                  <a:cxn ang="0">
                    <a:pos x="106" y="19"/>
                  </a:cxn>
                  <a:cxn ang="0">
                    <a:pos x="114" y="24"/>
                  </a:cxn>
                  <a:cxn ang="0">
                    <a:pos x="120" y="31"/>
                  </a:cxn>
                  <a:cxn ang="0">
                    <a:pos x="123" y="35"/>
                  </a:cxn>
                  <a:cxn ang="0">
                    <a:pos x="136" y="55"/>
                  </a:cxn>
                  <a:cxn ang="0">
                    <a:pos x="136" y="57"/>
                  </a:cxn>
                  <a:cxn ang="0">
                    <a:pos x="139" y="65"/>
                  </a:cxn>
                  <a:cxn ang="0">
                    <a:pos x="141" y="71"/>
                  </a:cxn>
                  <a:cxn ang="0">
                    <a:pos x="147" y="101"/>
                  </a:cxn>
                  <a:cxn ang="0">
                    <a:pos x="138" y="83"/>
                  </a:cxn>
                  <a:cxn ang="0">
                    <a:pos x="131" y="70"/>
                  </a:cxn>
                  <a:cxn ang="0">
                    <a:pos x="123" y="57"/>
                  </a:cxn>
                  <a:cxn ang="0">
                    <a:pos x="113" y="43"/>
                  </a:cxn>
                  <a:cxn ang="0">
                    <a:pos x="78" y="12"/>
                  </a:cxn>
                  <a:cxn ang="0">
                    <a:pos x="69" y="8"/>
                  </a:cxn>
                  <a:cxn ang="0">
                    <a:pos x="61" y="6"/>
                  </a:cxn>
                  <a:cxn ang="0">
                    <a:pos x="54" y="6"/>
                  </a:cxn>
                  <a:cxn ang="0">
                    <a:pos x="48" y="10"/>
                  </a:cxn>
                  <a:cxn ang="0">
                    <a:pos x="38" y="21"/>
                  </a:cxn>
                  <a:cxn ang="0">
                    <a:pos x="28" y="57"/>
                  </a:cxn>
                  <a:cxn ang="0">
                    <a:pos x="18" y="82"/>
                  </a:cxn>
                  <a:cxn ang="0">
                    <a:pos x="17" y="88"/>
                  </a:cxn>
                  <a:cxn ang="0">
                    <a:pos x="18" y="94"/>
                  </a:cxn>
                  <a:cxn ang="0">
                    <a:pos x="19" y="100"/>
                  </a:cxn>
                  <a:cxn ang="0">
                    <a:pos x="27" y="112"/>
                  </a:cxn>
                  <a:cxn ang="0">
                    <a:pos x="22" y="101"/>
                  </a:cxn>
                  <a:cxn ang="0">
                    <a:pos x="32" y="125"/>
                  </a:cxn>
                  <a:cxn ang="0">
                    <a:pos x="38" y="137"/>
                  </a:cxn>
                  <a:cxn ang="0">
                    <a:pos x="39" y="147"/>
                  </a:cxn>
                  <a:cxn ang="0">
                    <a:pos x="35" y="156"/>
                  </a:cxn>
                  <a:cxn ang="0">
                    <a:pos x="34" y="159"/>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55" name="Freeform 55"/>
              <p:cNvSpPr>
                <a:spLocks/>
              </p:cNvSpPr>
              <p:nvPr/>
            </p:nvSpPr>
            <p:spPr bwMode="ltGray">
              <a:xfrm>
                <a:off x="844" y="3928"/>
                <a:ext cx="164" cy="152"/>
              </a:xfrm>
              <a:custGeom>
                <a:avLst/>
                <a:gdLst/>
                <a:ahLst/>
                <a:cxnLst>
                  <a:cxn ang="0">
                    <a:pos x="160" y="23"/>
                  </a:cxn>
                  <a:cxn ang="0">
                    <a:pos x="149" y="13"/>
                  </a:cxn>
                  <a:cxn ang="0">
                    <a:pos x="143" y="9"/>
                  </a:cxn>
                  <a:cxn ang="0">
                    <a:pos x="131" y="6"/>
                  </a:cxn>
                  <a:cxn ang="0">
                    <a:pos x="120" y="3"/>
                  </a:cxn>
                  <a:cxn ang="0">
                    <a:pos x="105" y="0"/>
                  </a:cxn>
                  <a:cxn ang="0">
                    <a:pos x="92" y="0"/>
                  </a:cxn>
                  <a:cxn ang="0">
                    <a:pos x="80" y="1"/>
                  </a:cxn>
                  <a:cxn ang="0">
                    <a:pos x="66" y="2"/>
                  </a:cxn>
                  <a:cxn ang="0">
                    <a:pos x="51" y="5"/>
                  </a:cxn>
                  <a:cxn ang="0">
                    <a:pos x="42" y="10"/>
                  </a:cxn>
                  <a:cxn ang="0">
                    <a:pos x="32" y="19"/>
                  </a:cxn>
                  <a:cxn ang="0">
                    <a:pos x="22" y="25"/>
                  </a:cxn>
                  <a:cxn ang="0">
                    <a:pos x="15" y="32"/>
                  </a:cxn>
                  <a:cxn ang="0">
                    <a:pos x="5" y="41"/>
                  </a:cxn>
                  <a:cxn ang="0">
                    <a:pos x="0" y="58"/>
                  </a:cxn>
                  <a:cxn ang="0">
                    <a:pos x="2" y="72"/>
                  </a:cxn>
                  <a:cxn ang="0">
                    <a:pos x="9" y="92"/>
                  </a:cxn>
                  <a:cxn ang="0">
                    <a:pos x="22" y="109"/>
                  </a:cxn>
                  <a:cxn ang="0">
                    <a:pos x="51" y="151"/>
                  </a:cxn>
                  <a:cxn ang="0">
                    <a:pos x="40" y="107"/>
                  </a:cxn>
                  <a:cxn ang="0">
                    <a:pos x="34" y="91"/>
                  </a:cxn>
                  <a:cxn ang="0">
                    <a:pos x="30" y="78"/>
                  </a:cxn>
                  <a:cxn ang="0">
                    <a:pos x="28" y="63"/>
                  </a:cxn>
                  <a:cxn ang="0">
                    <a:pos x="32" y="48"/>
                  </a:cxn>
                  <a:cxn ang="0">
                    <a:pos x="36" y="35"/>
                  </a:cxn>
                  <a:cxn ang="0">
                    <a:pos x="44" y="20"/>
                  </a:cxn>
                  <a:cxn ang="0">
                    <a:pos x="56" y="13"/>
                  </a:cxn>
                  <a:cxn ang="0">
                    <a:pos x="71" y="10"/>
                  </a:cxn>
                  <a:cxn ang="0">
                    <a:pos x="111" y="9"/>
                  </a:cxn>
                  <a:cxn ang="0">
                    <a:pos x="136" y="14"/>
                  </a:cxn>
                  <a:cxn ang="0">
                    <a:pos x="163" y="25"/>
                  </a:cxn>
                  <a:cxn ang="0">
                    <a:pos x="160" y="23"/>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56" name="Freeform 56"/>
              <p:cNvSpPr>
                <a:spLocks/>
              </p:cNvSpPr>
              <p:nvPr/>
            </p:nvSpPr>
            <p:spPr bwMode="ltGray">
              <a:xfrm>
                <a:off x="961" y="3819"/>
                <a:ext cx="170" cy="148"/>
              </a:xfrm>
              <a:custGeom>
                <a:avLst/>
                <a:gdLst/>
                <a:ahLst/>
                <a:cxnLst>
                  <a:cxn ang="0">
                    <a:pos x="49" y="147"/>
                  </a:cxn>
                  <a:cxn ang="0">
                    <a:pos x="37" y="121"/>
                  </a:cxn>
                  <a:cxn ang="0">
                    <a:pos x="32" y="111"/>
                  </a:cxn>
                  <a:cxn ang="0">
                    <a:pos x="20" y="97"/>
                  </a:cxn>
                  <a:cxn ang="0">
                    <a:pos x="8" y="85"/>
                  </a:cxn>
                  <a:cxn ang="0">
                    <a:pos x="1" y="77"/>
                  </a:cxn>
                  <a:cxn ang="0">
                    <a:pos x="0" y="69"/>
                  </a:cxn>
                  <a:cxn ang="0">
                    <a:pos x="2" y="58"/>
                  </a:cxn>
                  <a:cxn ang="0">
                    <a:pos x="5" y="48"/>
                  </a:cxn>
                  <a:cxn ang="0">
                    <a:pos x="24" y="20"/>
                  </a:cxn>
                  <a:cxn ang="0">
                    <a:pos x="32" y="13"/>
                  </a:cxn>
                  <a:cxn ang="0">
                    <a:pos x="48" y="6"/>
                  </a:cxn>
                  <a:cxn ang="0">
                    <a:pos x="61" y="1"/>
                  </a:cxn>
                  <a:cxn ang="0">
                    <a:pos x="78" y="0"/>
                  </a:cxn>
                  <a:cxn ang="0">
                    <a:pos x="92" y="2"/>
                  </a:cxn>
                  <a:cxn ang="0">
                    <a:pos x="109" y="6"/>
                  </a:cxn>
                  <a:cxn ang="0">
                    <a:pos x="126" y="15"/>
                  </a:cxn>
                  <a:cxn ang="0">
                    <a:pos x="132" y="21"/>
                  </a:cxn>
                  <a:cxn ang="0">
                    <a:pos x="143" y="29"/>
                  </a:cxn>
                  <a:cxn ang="0">
                    <a:pos x="152" y="37"/>
                  </a:cxn>
                  <a:cxn ang="0">
                    <a:pos x="167" y="76"/>
                  </a:cxn>
                  <a:cxn ang="0">
                    <a:pos x="169" y="83"/>
                  </a:cxn>
                  <a:cxn ang="0">
                    <a:pos x="166" y="96"/>
                  </a:cxn>
                  <a:cxn ang="0">
                    <a:pos x="156" y="132"/>
                  </a:cxn>
                  <a:cxn ang="0">
                    <a:pos x="157" y="96"/>
                  </a:cxn>
                  <a:cxn ang="0">
                    <a:pos x="152" y="81"/>
                  </a:cxn>
                  <a:cxn ang="0">
                    <a:pos x="148" y="72"/>
                  </a:cxn>
                  <a:cxn ang="0">
                    <a:pos x="142" y="58"/>
                  </a:cxn>
                  <a:cxn ang="0">
                    <a:pos x="134" y="46"/>
                  </a:cxn>
                  <a:cxn ang="0">
                    <a:pos x="124" y="34"/>
                  </a:cxn>
                  <a:cxn ang="0">
                    <a:pos x="112" y="22"/>
                  </a:cxn>
                  <a:cxn ang="0">
                    <a:pos x="102" y="12"/>
                  </a:cxn>
                  <a:cxn ang="0">
                    <a:pos x="92" y="6"/>
                  </a:cxn>
                  <a:cxn ang="0">
                    <a:pos x="80" y="4"/>
                  </a:cxn>
                  <a:cxn ang="0">
                    <a:pos x="68" y="6"/>
                  </a:cxn>
                  <a:cxn ang="0">
                    <a:pos x="59" y="11"/>
                  </a:cxn>
                  <a:cxn ang="0">
                    <a:pos x="54" y="21"/>
                  </a:cxn>
                  <a:cxn ang="0">
                    <a:pos x="54" y="28"/>
                  </a:cxn>
                  <a:cxn ang="0">
                    <a:pos x="50" y="42"/>
                  </a:cxn>
                  <a:cxn ang="0">
                    <a:pos x="45" y="50"/>
                  </a:cxn>
                  <a:cxn ang="0">
                    <a:pos x="34" y="63"/>
                  </a:cxn>
                  <a:cxn ang="0">
                    <a:pos x="32" y="69"/>
                  </a:cxn>
                  <a:cxn ang="0">
                    <a:pos x="30" y="77"/>
                  </a:cxn>
                  <a:cxn ang="0">
                    <a:pos x="30" y="86"/>
                  </a:cxn>
                  <a:cxn ang="0">
                    <a:pos x="50" y="119"/>
                  </a:cxn>
                  <a:cxn ang="0">
                    <a:pos x="49" y="147"/>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57" name="Freeform 57"/>
              <p:cNvSpPr>
                <a:spLocks/>
              </p:cNvSpPr>
              <p:nvPr/>
            </p:nvSpPr>
            <p:spPr bwMode="ltGray">
              <a:xfrm>
                <a:off x="1052" y="3670"/>
                <a:ext cx="225" cy="215"/>
              </a:xfrm>
              <a:custGeom>
                <a:avLst/>
                <a:gdLst/>
                <a:ahLst/>
                <a:cxnLst>
                  <a:cxn ang="0">
                    <a:pos x="210" y="5"/>
                  </a:cxn>
                  <a:cxn ang="0">
                    <a:pos x="209" y="0"/>
                  </a:cxn>
                  <a:cxn ang="0">
                    <a:pos x="193" y="2"/>
                  </a:cxn>
                  <a:cxn ang="0">
                    <a:pos x="184" y="7"/>
                  </a:cxn>
                  <a:cxn ang="0">
                    <a:pos x="5" y="46"/>
                  </a:cxn>
                  <a:cxn ang="0">
                    <a:pos x="164" y="18"/>
                  </a:cxn>
                  <a:cxn ang="0">
                    <a:pos x="166" y="24"/>
                  </a:cxn>
                  <a:cxn ang="0">
                    <a:pos x="89" y="57"/>
                  </a:cxn>
                  <a:cxn ang="0">
                    <a:pos x="185" y="31"/>
                  </a:cxn>
                  <a:cxn ang="0">
                    <a:pos x="172" y="42"/>
                  </a:cxn>
                  <a:cxn ang="0">
                    <a:pos x="142" y="60"/>
                  </a:cxn>
                  <a:cxn ang="0">
                    <a:pos x="49" y="109"/>
                  </a:cxn>
                  <a:cxn ang="0">
                    <a:pos x="52" y="105"/>
                  </a:cxn>
                  <a:cxn ang="0">
                    <a:pos x="113" y="75"/>
                  </a:cxn>
                  <a:cxn ang="0">
                    <a:pos x="161" y="51"/>
                  </a:cxn>
                  <a:cxn ang="0">
                    <a:pos x="184" y="40"/>
                  </a:cxn>
                  <a:cxn ang="0">
                    <a:pos x="188" y="44"/>
                  </a:cxn>
                  <a:cxn ang="0">
                    <a:pos x="161" y="59"/>
                  </a:cxn>
                  <a:cxn ang="0">
                    <a:pos x="124" y="79"/>
                  </a:cxn>
                  <a:cxn ang="0">
                    <a:pos x="172" y="51"/>
                  </a:cxn>
                  <a:cxn ang="0">
                    <a:pos x="188" y="44"/>
                  </a:cxn>
                  <a:cxn ang="0">
                    <a:pos x="190" y="52"/>
                  </a:cxn>
                  <a:cxn ang="0">
                    <a:pos x="172" y="66"/>
                  </a:cxn>
                  <a:cxn ang="0">
                    <a:pos x="124" y="85"/>
                  </a:cxn>
                  <a:cxn ang="0">
                    <a:pos x="82" y="102"/>
                  </a:cxn>
                  <a:cxn ang="0">
                    <a:pos x="131" y="84"/>
                  </a:cxn>
                  <a:cxn ang="0">
                    <a:pos x="180" y="64"/>
                  </a:cxn>
                  <a:cxn ang="0">
                    <a:pos x="178" y="71"/>
                  </a:cxn>
                  <a:cxn ang="0">
                    <a:pos x="180" y="83"/>
                  </a:cxn>
                  <a:cxn ang="0">
                    <a:pos x="172" y="89"/>
                  </a:cxn>
                  <a:cxn ang="0">
                    <a:pos x="132" y="105"/>
                  </a:cxn>
                  <a:cxn ang="0">
                    <a:pos x="56" y="133"/>
                  </a:cxn>
                  <a:cxn ang="0">
                    <a:pos x="67" y="127"/>
                  </a:cxn>
                  <a:cxn ang="0">
                    <a:pos x="161" y="94"/>
                  </a:cxn>
                  <a:cxn ang="0">
                    <a:pos x="191" y="80"/>
                  </a:cxn>
                  <a:cxn ang="0">
                    <a:pos x="115" y="122"/>
                  </a:cxn>
                  <a:cxn ang="0">
                    <a:pos x="190" y="92"/>
                  </a:cxn>
                  <a:cxn ang="0">
                    <a:pos x="188" y="105"/>
                  </a:cxn>
                  <a:cxn ang="0">
                    <a:pos x="150" y="133"/>
                  </a:cxn>
                  <a:cxn ang="0">
                    <a:pos x="86" y="154"/>
                  </a:cxn>
                  <a:cxn ang="0">
                    <a:pos x="26" y="172"/>
                  </a:cxn>
                  <a:cxn ang="0">
                    <a:pos x="117" y="146"/>
                  </a:cxn>
                  <a:cxn ang="0">
                    <a:pos x="153" y="131"/>
                  </a:cxn>
                  <a:cxn ang="0">
                    <a:pos x="188" y="109"/>
                  </a:cxn>
                  <a:cxn ang="0">
                    <a:pos x="184" y="119"/>
                  </a:cxn>
                  <a:cxn ang="0">
                    <a:pos x="182" y="129"/>
                  </a:cxn>
                  <a:cxn ang="0">
                    <a:pos x="184" y="138"/>
                  </a:cxn>
                  <a:cxn ang="0">
                    <a:pos x="150" y="157"/>
                  </a:cxn>
                  <a:cxn ang="0">
                    <a:pos x="88" y="174"/>
                  </a:cxn>
                  <a:cxn ang="0">
                    <a:pos x="92" y="173"/>
                  </a:cxn>
                  <a:cxn ang="0">
                    <a:pos x="169" y="150"/>
                  </a:cxn>
                  <a:cxn ang="0">
                    <a:pos x="165" y="156"/>
                  </a:cxn>
                  <a:cxn ang="0">
                    <a:pos x="169" y="159"/>
                  </a:cxn>
                  <a:cxn ang="0">
                    <a:pos x="172" y="165"/>
                  </a:cxn>
                  <a:cxn ang="0">
                    <a:pos x="135" y="181"/>
                  </a:cxn>
                  <a:cxn ang="0">
                    <a:pos x="93" y="185"/>
                  </a:cxn>
                  <a:cxn ang="0">
                    <a:pos x="169" y="170"/>
                  </a:cxn>
                  <a:cxn ang="0">
                    <a:pos x="165" y="178"/>
                  </a:cxn>
                  <a:cxn ang="0">
                    <a:pos x="170" y="184"/>
                  </a:cxn>
                  <a:cxn ang="0">
                    <a:pos x="82" y="214"/>
                  </a:cxn>
                  <a:cxn ang="0">
                    <a:pos x="166" y="191"/>
                  </a:cxn>
                  <a:cxn ang="0">
                    <a:pos x="183" y="182"/>
                  </a:cxn>
                  <a:cxn ang="0">
                    <a:pos x="194" y="17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58" name="Freeform 58"/>
              <p:cNvSpPr>
                <a:spLocks/>
              </p:cNvSpPr>
              <p:nvPr/>
            </p:nvSpPr>
            <p:spPr bwMode="ltGray">
              <a:xfrm>
                <a:off x="1243" y="3670"/>
                <a:ext cx="217" cy="217"/>
              </a:xfrm>
              <a:custGeom>
                <a:avLst/>
                <a:gdLst/>
                <a:ahLst/>
                <a:cxnLst>
                  <a:cxn ang="0">
                    <a:pos x="1" y="178"/>
                  </a:cxn>
                  <a:cxn ang="0">
                    <a:pos x="8" y="171"/>
                  </a:cxn>
                  <a:cxn ang="0">
                    <a:pos x="62" y="216"/>
                  </a:cxn>
                  <a:cxn ang="0">
                    <a:pos x="19" y="172"/>
                  </a:cxn>
                  <a:cxn ang="0">
                    <a:pos x="24" y="167"/>
                  </a:cxn>
                  <a:cxn ang="0">
                    <a:pos x="76" y="199"/>
                  </a:cxn>
                  <a:cxn ang="0">
                    <a:pos x="21" y="165"/>
                  </a:cxn>
                  <a:cxn ang="0">
                    <a:pos x="29" y="158"/>
                  </a:cxn>
                  <a:cxn ang="0">
                    <a:pos x="35" y="150"/>
                  </a:cxn>
                  <a:cxn ang="0">
                    <a:pos x="32" y="144"/>
                  </a:cxn>
                  <a:cxn ang="0">
                    <a:pos x="39" y="142"/>
                  </a:cxn>
                  <a:cxn ang="0">
                    <a:pos x="35" y="141"/>
                  </a:cxn>
                  <a:cxn ang="0">
                    <a:pos x="35" y="133"/>
                  </a:cxn>
                  <a:cxn ang="0">
                    <a:pos x="39" y="128"/>
                  </a:cxn>
                  <a:cxn ang="0">
                    <a:pos x="102" y="166"/>
                  </a:cxn>
                  <a:cxn ang="0">
                    <a:pos x="35" y="126"/>
                  </a:cxn>
                  <a:cxn ang="0">
                    <a:pos x="42" y="126"/>
                  </a:cxn>
                  <a:cxn ang="0">
                    <a:pos x="42" y="114"/>
                  </a:cxn>
                  <a:cxn ang="0">
                    <a:pos x="123" y="141"/>
                  </a:cxn>
                  <a:cxn ang="0">
                    <a:pos x="59" y="123"/>
                  </a:cxn>
                  <a:cxn ang="0">
                    <a:pos x="37" y="107"/>
                  </a:cxn>
                  <a:cxn ang="0">
                    <a:pos x="39" y="101"/>
                  </a:cxn>
                  <a:cxn ang="0">
                    <a:pos x="53" y="106"/>
                  </a:cxn>
                  <a:cxn ang="0">
                    <a:pos x="54" y="100"/>
                  </a:cxn>
                  <a:cxn ang="0">
                    <a:pos x="113" y="112"/>
                  </a:cxn>
                  <a:cxn ang="0">
                    <a:pos x="91" y="105"/>
                  </a:cxn>
                  <a:cxn ang="0">
                    <a:pos x="45" y="90"/>
                  </a:cxn>
                  <a:cxn ang="0">
                    <a:pos x="42" y="81"/>
                  </a:cxn>
                  <a:cxn ang="0">
                    <a:pos x="46" y="75"/>
                  </a:cxn>
                  <a:cxn ang="0">
                    <a:pos x="62" y="79"/>
                  </a:cxn>
                  <a:cxn ang="0">
                    <a:pos x="59" y="69"/>
                  </a:cxn>
                  <a:cxn ang="0">
                    <a:pos x="54" y="62"/>
                  </a:cxn>
                  <a:cxn ang="0">
                    <a:pos x="58" y="58"/>
                  </a:cxn>
                  <a:cxn ang="0">
                    <a:pos x="120" y="76"/>
                  </a:cxn>
                  <a:cxn ang="0">
                    <a:pos x="193" y="90"/>
                  </a:cxn>
                  <a:cxn ang="0">
                    <a:pos x="91" y="68"/>
                  </a:cxn>
                  <a:cxn ang="0">
                    <a:pos x="58" y="58"/>
                  </a:cxn>
                  <a:cxn ang="0">
                    <a:pos x="62" y="53"/>
                  </a:cxn>
                  <a:cxn ang="0">
                    <a:pos x="56" y="41"/>
                  </a:cxn>
                  <a:cxn ang="0">
                    <a:pos x="58" y="32"/>
                  </a:cxn>
                  <a:cxn ang="0">
                    <a:pos x="91" y="43"/>
                  </a:cxn>
                  <a:cxn ang="0">
                    <a:pos x="84" y="40"/>
                  </a:cxn>
                  <a:cxn ang="0">
                    <a:pos x="62" y="32"/>
                  </a:cxn>
                  <a:cxn ang="0">
                    <a:pos x="58" y="29"/>
                  </a:cxn>
                  <a:cxn ang="0">
                    <a:pos x="46" y="23"/>
                  </a:cxn>
                  <a:cxn ang="0">
                    <a:pos x="113" y="33"/>
                  </a:cxn>
                  <a:cxn ang="0">
                    <a:pos x="46" y="16"/>
                  </a:cxn>
                  <a:cxn ang="0">
                    <a:pos x="125" y="16"/>
                  </a:cxn>
                  <a:cxn ang="0">
                    <a:pos x="159" y="13"/>
                  </a:cxn>
                  <a:cxn ang="0">
                    <a:pos x="58" y="16"/>
                  </a:cxn>
                  <a:cxn ang="0">
                    <a:pos x="42" y="6"/>
                  </a:cxn>
                  <a:cxn ang="0">
                    <a:pos x="20" y="2"/>
                  </a:cxn>
                  <a:cxn ang="0">
                    <a:pos x="0" y="188"/>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59" name="Freeform 59"/>
              <p:cNvSpPr>
                <a:spLocks/>
              </p:cNvSpPr>
              <p:nvPr/>
            </p:nvSpPr>
            <p:spPr bwMode="ltGray">
              <a:xfrm>
                <a:off x="1245" y="3887"/>
                <a:ext cx="58" cy="164"/>
              </a:xfrm>
              <a:custGeom>
                <a:avLst/>
                <a:gdLst/>
                <a:ahLst/>
                <a:cxnLst>
                  <a:cxn ang="0">
                    <a:pos x="11" y="0"/>
                  </a:cxn>
                  <a:cxn ang="0">
                    <a:pos x="22" y="12"/>
                  </a:cxn>
                  <a:cxn ang="0">
                    <a:pos x="34" y="32"/>
                  </a:cxn>
                  <a:cxn ang="0">
                    <a:pos x="46" y="59"/>
                  </a:cxn>
                  <a:cxn ang="0">
                    <a:pos x="57" y="94"/>
                  </a:cxn>
                  <a:cxn ang="0">
                    <a:pos x="57" y="130"/>
                  </a:cxn>
                  <a:cxn ang="0">
                    <a:pos x="51" y="163"/>
                  </a:cxn>
                  <a:cxn ang="0">
                    <a:pos x="46" y="163"/>
                  </a:cxn>
                  <a:cxn ang="0">
                    <a:pos x="51" y="130"/>
                  </a:cxn>
                  <a:cxn ang="0">
                    <a:pos x="51" y="103"/>
                  </a:cxn>
                  <a:cxn ang="0">
                    <a:pos x="39" y="73"/>
                  </a:cxn>
                  <a:cxn ang="0">
                    <a:pos x="22" y="44"/>
                  </a:cxn>
                  <a:cxn ang="0">
                    <a:pos x="0" y="7"/>
                  </a:cxn>
                  <a:cxn ang="0">
                    <a:pos x="11" y="0"/>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60" name="Freeform 60"/>
              <p:cNvSpPr>
                <a:spLocks/>
              </p:cNvSpPr>
              <p:nvPr/>
            </p:nvSpPr>
            <p:spPr bwMode="ltGray">
              <a:xfrm>
                <a:off x="287" y="3721"/>
                <a:ext cx="156" cy="308"/>
              </a:xfrm>
              <a:custGeom>
                <a:avLst/>
                <a:gdLst/>
                <a:ahLst/>
                <a:cxnLst>
                  <a:cxn ang="0">
                    <a:pos x="152" y="47"/>
                  </a:cxn>
                  <a:cxn ang="0">
                    <a:pos x="141" y="27"/>
                  </a:cxn>
                  <a:cxn ang="0">
                    <a:pos x="136" y="19"/>
                  </a:cxn>
                  <a:cxn ang="0">
                    <a:pos x="125" y="13"/>
                  </a:cxn>
                  <a:cxn ang="0">
                    <a:pos x="114" y="7"/>
                  </a:cxn>
                  <a:cxn ang="0">
                    <a:pos x="100" y="1"/>
                  </a:cxn>
                  <a:cxn ang="0">
                    <a:pos x="87" y="0"/>
                  </a:cxn>
                  <a:cxn ang="0">
                    <a:pos x="76" y="2"/>
                  </a:cxn>
                  <a:cxn ang="0">
                    <a:pos x="63" y="5"/>
                  </a:cxn>
                  <a:cxn ang="0">
                    <a:pos x="48" y="11"/>
                  </a:cxn>
                  <a:cxn ang="0">
                    <a:pos x="40" y="23"/>
                  </a:cxn>
                  <a:cxn ang="0">
                    <a:pos x="30" y="39"/>
                  </a:cxn>
                  <a:cxn ang="0">
                    <a:pos x="21" y="51"/>
                  </a:cxn>
                  <a:cxn ang="0">
                    <a:pos x="14" y="65"/>
                  </a:cxn>
                  <a:cxn ang="0">
                    <a:pos x="5" y="82"/>
                  </a:cxn>
                  <a:cxn ang="0">
                    <a:pos x="0" y="119"/>
                  </a:cxn>
                  <a:cxn ang="0">
                    <a:pos x="2" y="147"/>
                  </a:cxn>
                  <a:cxn ang="0">
                    <a:pos x="9" y="188"/>
                  </a:cxn>
                  <a:cxn ang="0">
                    <a:pos x="21" y="223"/>
                  </a:cxn>
                  <a:cxn ang="0">
                    <a:pos x="48" y="307"/>
                  </a:cxn>
                  <a:cxn ang="0">
                    <a:pos x="38" y="217"/>
                  </a:cxn>
                  <a:cxn ang="0">
                    <a:pos x="32" y="186"/>
                  </a:cxn>
                  <a:cxn ang="0">
                    <a:pos x="29" y="159"/>
                  </a:cxn>
                  <a:cxn ang="0">
                    <a:pos x="27" y="130"/>
                  </a:cxn>
                  <a:cxn ang="0">
                    <a:pos x="30" y="97"/>
                  </a:cxn>
                  <a:cxn ang="0">
                    <a:pos x="35" y="73"/>
                  </a:cxn>
                  <a:cxn ang="0">
                    <a:pos x="41" y="42"/>
                  </a:cxn>
                  <a:cxn ang="0">
                    <a:pos x="53" y="27"/>
                  </a:cxn>
                  <a:cxn ang="0">
                    <a:pos x="67" y="21"/>
                  </a:cxn>
                  <a:cxn ang="0">
                    <a:pos x="106" y="19"/>
                  </a:cxn>
                  <a:cxn ang="0">
                    <a:pos x="129" y="29"/>
                  </a:cxn>
                  <a:cxn ang="0">
                    <a:pos x="155" y="51"/>
                  </a:cxn>
                  <a:cxn ang="0">
                    <a:pos x="152" y="47"/>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61" name="Freeform 61"/>
              <p:cNvSpPr>
                <a:spLocks/>
              </p:cNvSpPr>
              <p:nvPr/>
            </p:nvSpPr>
            <p:spPr bwMode="ltGray">
              <a:xfrm>
                <a:off x="400" y="3502"/>
                <a:ext cx="160" cy="302"/>
              </a:xfrm>
              <a:custGeom>
                <a:avLst/>
                <a:gdLst/>
                <a:ahLst/>
                <a:cxnLst>
                  <a:cxn ang="0">
                    <a:pos x="46" y="301"/>
                  </a:cxn>
                  <a:cxn ang="0">
                    <a:pos x="35" y="249"/>
                  </a:cxn>
                  <a:cxn ang="0">
                    <a:pos x="30" y="227"/>
                  </a:cxn>
                  <a:cxn ang="0">
                    <a:pos x="19" y="199"/>
                  </a:cxn>
                  <a:cxn ang="0">
                    <a:pos x="8" y="174"/>
                  </a:cxn>
                  <a:cxn ang="0">
                    <a:pos x="1" y="158"/>
                  </a:cxn>
                  <a:cxn ang="0">
                    <a:pos x="0" y="143"/>
                  </a:cxn>
                  <a:cxn ang="0">
                    <a:pos x="2" y="120"/>
                  </a:cxn>
                  <a:cxn ang="0">
                    <a:pos x="5" y="98"/>
                  </a:cxn>
                  <a:cxn ang="0">
                    <a:pos x="21" y="41"/>
                  </a:cxn>
                  <a:cxn ang="0">
                    <a:pos x="30" y="27"/>
                  </a:cxn>
                  <a:cxn ang="0">
                    <a:pos x="45" y="12"/>
                  </a:cxn>
                  <a:cxn ang="0">
                    <a:pos x="57" y="3"/>
                  </a:cxn>
                  <a:cxn ang="0">
                    <a:pos x="74" y="0"/>
                  </a:cxn>
                  <a:cxn ang="0">
                    <a:pos x="86" y="6"/>
                  </a:cxn>
                  <a:cxn ang="0">
                    <a:pos x="103" y="12"/>
                  </a:cxn>
                  <a:cxn ang="0">
                    <a:pos x="119" y="30"/>
                  </a:cxn>
                  <a:cxn ang="0">
                    <a:pos x="125" y="43"/>
                  </a:cxn>
                  <a:cxn ang="0">
                    <a:pos x="135" y="61"/>
                  </a:cxn>
                  <a:cxn ang="0">
                    <a:pos x="143" y="76"/>
                  </a:cxn>
                  <a:cxn ang="0">
                    <a:pos x="157" y="155"/>
                  </a:cxn>
                  <a:cxn ang="0">
                    <a:pos x="159" y="170"/>
                  </a:cxn>
                  <a:cxn ang="0">
                    <a:pos x="156" y="197"/>
                  </a:cxn>
                  <a:cxn ang="0">
                    <a:pos x="147" y="270"/>
                  </a:cxn>
                  <a:cxn ang="0">
                    <a:pos x="148" y="198"/>
                  </a:cxn>
                  <a:cxn ang="0">
                    <a:pos x="143" y="166"/>
                  </a:cxn>
                  <a:cxn ang="0">
                    <a:pos x="139" y="147"/>
                  </a:cxn>
                  <a:cxn ang="0">
                    <a:pos x="133" y="120"/>
                  </a:cxn>
                  <a:cxn ang="0">
                    <a:pos x="126" y="94"/>
                  </a:cxn>
                  <a:cxn ang="0">
                    <a:pos x="117" y="69"/>
                  </a:cxn>
                  <a:cxn ang="0">
                    <a:pos x="106" y="46"/>
                  </a:cxn>
                  <a:cxn ang="0">
                    <a:pos x="96" y="24"/>
                  </a:cxn>
                  <a:cxn ang="0">
                    <a:pos x="86" y="12"/>
                  </a:cxn>
                  <a:cxn ang="0">
                    <a:pos x="75" y="8"/>
                  </a:cxn>
                  <a:cxn ang="0">
                    <a:pos x="64" y="12"/>
                  </a:cxn>
                  <a:cxn ang="0">
                    <a:pos x="56" y="24"/>
                  </a:cxn>
                  <a:cxn ang="0">
                    <a:pos x="51" y="43"/>
                  </a:cxn>
                  <a:cxn ang="0">
                    <a:pos x="51" y="57"/>
                  </a:cxn>
                  <a:cxn ang="0">
                    <a:pos x="47" y="85"/>
                  </a:cxn>
                  <a:cxn ang="0">
                    <a:pos x="43" y="102"/>
                  </a:cxn>
                  <a:cxn ang="0">
                    <a:pos x="32" y="129"/>
                  </a:cxn>
                  <a:cxn ang="0">
                    <a:pos x="30" y="143"/>
                  </a:cxn>
                  <a:cxn ang="0">
                    <a:pos x="28" y="157"/>
                  </a:cxn>
                  <a:cxn ang="0">
                    <a:pos x="28" y="177"/>
                  </a:cxn>
                  <a:cxn ang="0">
                    <a:pos x="47" y="244"/>
                  </a:cxn>
                  <a:cxn ang="0">
                    <a:pos x="46" y="30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nvGrpSpPr>
              <p:cNvPr id="12361" name="Group 62"/>
              <p:cNvGrpSpPr>
                <a:grpSpLocks/>
              </p:cNvGrpSpPr>
              <p:nvPr/>
            </p:nvGrpSpPr>
            <p:grpSpPr bwMode="auto">
              <a:xfrm>
                <a:off x="487" y="3200"/>
                <a:ext cx="385" cy="440"/>
                <a:chOff x="487" y="3200"/>
                <a:chExt cx="385" cy="440"/>
              </a:xfrm>
            </p:grpSpPr>
            <p:sp>
              <p:nvSpPr>
                <p:cNvPr id="358463" name="Freeform 63"/>
                <p:cNvSpPr>
                  <a:spLocks/>
                </p:cNvSpPr>
                <p:nvPr/>
              </p:nvSpPr>
              <p:spPr bwMode="ltGray">
                <a:xfrm>
                  <a:off x="487" y="3200"/>
                  <a:ext cx="212" cy="438"/>
                </a:xfrm>
                <a:custGeom>
                  <a:avLst/>
                  <a:gdLst/>
                  <a:ahLst/>
                  <a:cxnLst>
                    <a:cxn ang="0">
                      <a:pos x="198" y="10"/>
                    </a:cxn>
                    <a:cxn ang="0">
                      <a:pos x="197" y="0"/>
                    </a:cxn>
                    <a:cxn ang="0">
                      <a:pos x="182" y="3"/>
                    </a:cxn>
                    <a:cxn ang="0">
                      <a:pos x="173" y="15"/>
                    </a:cxn>
                    <a:cxn ang="0">
                      <a:pos x="5" y="95"/>
                    </a:cxn>
                    <a:cxn ang="0">
                      <a:pos x="155" y="38"/>
                    </a:cxn>
                    <a:cxn ang="0">
                      <a:pos x="157" y="49"/>
                    </a:cxn>
                    <a:cxn ang="0">
                      <a:pos x="84" y="118"/>
                    </a:cxn>
                    <a:cxn ang="0">
                      <a:pos x="174" y="63"/>
                    </a:cxn>
                    <a:cxn ang="0">
                      <a:pos x="162" y="86"/>
                    </a:cxn>
                    <a:cxn ang="0">
                      <a:pos x="134" y="123"/>
                    </a:cxn>
                    <a:cxn ang="0">
                      <a:pos x="46" y="223"/>
                    </a:cxn>
                    <a:cxn ang="0">
                      <a:pos x="49" y="215"/>
                    </a:cxn>
                    <a:cxn ang="0">
                      <a:pos x="106" y="153"/>
                    </a:cxn>
                    <a:cxn ang="0">
                      <a:pos x="152" y="105"/>
                    </a:cxn>
                    <a:cxn ang="0">
                      <a:pos x="173" y="82"/>
                    </a:cxn>
                    <a:cxn ang="0">
                      <a:pos x="177" y="90"/>
                    </a:cxn>
                    <a:cxn ang="0">
                      <a:pos x="152" y="120"/>
                    </a:cxn>
                    <a:cxn ang="0">
                      <a:pos x="117" y="162"/>
                    </a:cxn>
                    <a:cxn ang="0">
                      <a:pos x="162" y="105"/>
                    </a:cxn>
                    <a:cxn ang="0">
                      <a:pos x="177" y="90"/>
                    </a:cxn>
                    <a:cxn ang="0">
                      <a:pos x="178" y="106"/>
                    </a:cxn>
                    <a:cxn ang="0">
                      <a:pos x="162" y="135"/>
                    </a:cxn>
                    <a:cxn ang="0">
                      <a:pos x="117" y="174"/>
                    </a:cxn>
                    <a:cxn ang="0">
                      <a:pos x="77" y="208"/>
                    </a:cxn>
                    <a:cxn ang="0">
                      <a:pos x="123" y="172"/>
                    </a:cxn>
                    <a:cxn ang="0">
                      <a:pos x="169" y="131"/>
                    </a:cxn>
                    <a:cxn ang="0">
                      <a:pos x="168" y="145"/>
                    </a:cxn>
                    <a:cxn ang="0">
                      <a:pos x="169" y="169"/>
                    </a:cxn>
                    <a:cxn ang="0">
                      <a:pos x="162" y="181"/>
                    </a:cxn>
                    <a:cxn ang="0">
                      <a:pos x="124" y="216"/>
                    </a:cxn>
                    <a:cxn ang="0">
                      <a:pos x="52" y="272"/>
                    </a:cxn>
                    <a:cxn ang="0">
                      <a:pos x="63" y="260"/>
                    </a:cxn>
                    <a:cxn ang="0">
                      <a:pos x="152" y="192"/>
                    </a:cxn>
                    <a:cxn ang="0">
                      <a:pos x="180" y="163"/>
                    </a:cxn>
                    <a:cxn ang="0">
                      <a:pos x="109" y="251"/>
                    </a:cxn>
                    <a:cxn ang="0">
                      <a:pos x="179" y="189"/>
                    </a:cxn>
                    <a:cxn ang="0">
                      <a:pos x="177" y="214"/>
                    </a:cxn>
                    <a:cxn ang="0">
                      <a:pos x="142" y="272"/>
                    </a:cxn>
                    <a:cxn ang="0">
                      <a:pos x="81" y="314"/>
                    </a:cxn>
                    <a:cxn ang="0">
                      <a:pos x="24" y="352"/>
                    </a:cxn>
                    <a:cxn ang="0">
                      <a:pos x="109" y="299"/>
                    </a:cxn>
                    <a:cxn ang="0">
                      <a:pos x="145" y="268"/>
                    </a:cxn>
                    <a:cxn ang="0">
                      <a:pos x="177" y="223"/>
                    </a:cxn>
                    <a:cxn ang="0">
                      <a:pos x="173" y="244"/>
                    </a:cxn>
                    <a:cxn ang="0">
                      <a:pos x="171" y="264"/>
                    </a:cxn>
                    <a:cxn ang="0">
                      <a:pos x="173" y="283"/>
                    </a:cxn>
                    <a:cxn ang="0">
                      <a:pos x="142" y="322"/>
                    </a:cxn>
                    <a:cxn ang="0">
                      <a:pos x="83" y="356"/>
                    </a:cxn>
                    <a:cxn ang="0">
                      <a:pos x="87" y="353"/>
                    </a:cxn>
                    <a:cxn ang="0">
                      <a:pos x="159" y="306"/>
                    </a:cxn>
                    <a:cxn ang="0">
                      <a:pos x="156" y="318"/>
                    </a:cxn>
                    <a:cxn ang="0">
                      <a:pos x="159" y="325"/>
                    </a:cxn>
                    <a:cxn ang="0">
                      <a:pos x="162" y="336"/>
                    </a:cxn>
                    <a:cxn ang="0">
                      <a:pos x="127" y="371"/>
                    </a:cxn>
                    <a:cxn ang="0">
                      <a:pos x="87" y="379"/>
                    </a:cxn>
                    <a:cxn ang="0">
                      <a:pos x="159" y="348"/>
                    </a:cxn>
                    <a:cxn ang="0">
                      <a:pos x="156" y="365"/>
                    </a:cxn>
                    <a:cxn ang="0">
                      <a:pos x="160" y="375"/>
                    </a:cxn>
                    <a:cxn ang="0">
                      <a:pos x="77" y="437"/>
                    </a:cxn>
                    <a:cxn ang="0">
                      <a:pos x="156" y="390"/>
                    </a:cxn>
                    <a:cxn ang="0">
                      <a:pos x="172" y="373"/>
                    </a:cxn>
                    <a:cxn ang="0">
                      <a:pos x="183" y="357"/>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64" name="Freeform 64"/>
                <p:cNvSpPr>
                  <a:spLocks/>
                </p:cNvSpPr>
                <p:nvPr/>
              </p:nvSpPr>
              <p:spPr bwMode="ltGray">
                <a:xfrm>
                  <a:off x="667" y="3200"/>
                  <a:ext cx="205" cy="440"/>
                </a:xfrm>
                <a:custGeom>
                  <a:avLst/>
                  <a:gdLst/>
                  <a:ahLst/>
                  <a:cxnLst>
                    <a:cxn ang="0">
                      <a:pos x="1" y="362"/>
                    </a:cxn>
                    <a:cxn ang="0">
                      <a:pos x="8" y="347"/>
                    </a:cxn>
                    <a:cxn ang="0">
                      <a:pos x="58" y="439"/>
                    </a:cxn>
                    <a:cxn ang="0">
                      <a:pos x="18" y="350"/>
                    </a:cxn>
                    <a:cxn ang="0">
                      <a:pos x="22" y="340"/>
                    </a:cxn>
                    <a:cxn ang="0">
                      <a:pos x="72" y="405"/>
                    </a:cxn>
                    <a:cxn ang="0">
                      <a:pos x="21" y="336"/>
                    </a:cxn>
                    <a:cxn ang="0">
                      <a:pos x="27" y="321"/>
                    </a:cxn>
                    <a:cxn ang="0">
                      <a:pos x="33" y="305"/>
                    </a:cxn>
                    <a:cxn ang="0">
                      <a:pos x="29" y="294"/>
                    </a:cxn>
                    <a:cxn ang="0">
                      <a:pos x="37" y="288"/>
                    </a:cxn>
                    <a:cxn ang="0">
                      <a:pos x="33" y="287"/>
                    </a:cxn>
                    <a:cxn ang="0">
                      <a:pos x="33" y="272"/>
                    </a:cxn>
                    <a:cxn ang="0">
                      <a:pos x="37" y="260"/>
                    </a:cxn>
                    <a:cxn ang="0">
                      <a:pos x="96" y="337"/>
                    </a:cxn>
                    <a:cxn ang="0">
                      <a:pos x="33" y="256"/>
                    </a:cxn>
                    <a:cxn ang="0">
                      <a:pos x="40" y="256"/>
                    </a:cxn>
                    <a:cxn ang="0">
                      <a:pos x="40" y="233"/>
                    </a:cxn>
                    <a:cxn ang="0">
                      <a:pos x="116" y="287"/>
                    </a:cxn>
                    <a:cxn ang="0">
                      <a:pos x="56" y="250"/>
                    </a:cxn>
                    <a:cxn ang="0">
                      <a:pos x="34" y="218"/>
                    </a:cxn>
                    <a:cxn ang="0">
                      <a:pos x="37" y="207"/>
                    </a:cxn>
                    <a:cxn ang="0">
                      <a:pos x="50" y="217"/>
                    </a:cxn>
                    <a:cxn ang="0">
                      <a:pos x="51" y="203"/>
                    </a:cxn>
                    <a:cxn ang="0">
                      <a:pos x="107" y="226"/>
                    </a:cxn>
                    <a:cxn ang="0">
                      <a:pos x="86" y="215"/>
                    </a:cxn>
                    <a:cxn ang="0">
                      <a:pos x="42" y="185"/>
                    </a:cxn>
                    <a:cxn ang="0">
                      <a:pos x="40" y="164"/>
                    </a:cxn>
                    <a:cxn ang="0">
                      <a:pos x="44" y="152"/>
                    </a:cxn>
                    <a:cxn ang="0">
                      <a:pos x="59" y="161"/>
                    </a:cxn>
                    <a:cxn ang="0">
                      <a:pos x="56" y="141"/>
                    </a:cxn>
                    <a:cxn ang="0">
                      <a:pos x="51" y="127"/>
                    </a:cxn>
                    <a:cxn ang="0">
                      <a:pos x="54" y="119"/>
                    </a:cxn>
                    <a:cxn ang="0">
                      <a:pos x="113" y="156"/>
                    </a:cxn>
                    <a:cxn ang="0">
                      <a:pos x="182" y="185"/>
                    </a:cxn>
                    <a:cxn ang="0">
                      <a:pos x="86" y="139"/>
                    </a:cxn>
                    <a:cxn ang="0">
                      <a:pos x="54" y="119"/>
                    </a:cxn>
                    <a:cxn ang="0">
                      <a:pos x="58" y="108"/>
                    </a:cxn>
                    <a:cxn ang="0">
                      <a:pos x="53" y="84"/>
                    </a:cxn>
                    <a:cxn ang="0">
                      <a:pos x="54" y="67"/>
                    </a:cxn>
                    <a:cxn ang="0">
                      <a:pos x="86" y="87"/>
                    </a:cxn>
                    <a:cxn ang="0">
                      <a:pos x="79" y="81"/>
                    </a:cxn>
                    <a:cxn ang="0">
                      <a:pos x="58" y="67"/>
                    </a:cxn>
                    <a:cxn ang="0">
                      <a:pos x="54" y="59"/>
                    </a:cxn>
                    <a:cxn ang="0">
                      <a:pos x="44" y="48"/>
                    </a:cxn>
                    <a:cxn ang="0">
                      <a:pos x="107" y="68"/>
                    </a:cxn>
                    <a:cxn ang="0">
                      <a:pos x="44" y="32"/>
                    </a:cxn>
                    <a:cxn ang="0">
                      <a:pos x="118" y="32"/>
                    </a:cxn>
                    <a:cxn ang="0">
                      <a:pos x="150" y="28"/>
                    </a:cxn>
                    <a:cxn ang="0">
                      <a:pos x="54" y="32"/>
                    </a:cxn>
                    <a:cxn ang="0">
                      <a:pos x="40" y="13"/>
                    </a:cxn>
                    <a:cxn ang="0">
                      <a:pos x="19" y="5"/>
                    </a:cxn>
                    <a:cxn ang="0">
                      <a:pos x="0" y="381"/>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sp>
            <p:nvSpPr>
              <p:cNvPr id="358465" name="Freeform 65"/>
              <p:cNvSpPr>
                <a:spLocks/>
              </p:cNvSpPr>
              <p:nvPr/>
            </p:nvSpPr>
            <p:spPr bwMode="ltGray">
              <a:xfrm>
                <a:off x="670" y="3640"/>
                <a:ext cx="52" cy="336"/>
              </a:xfrm>
              <a:custGeom>
                <a:avLst/>
                <a:gdLst/>
                <a:ahLst/>
                <a:cxnLst>
                  <a:cxn ang="0">
                    <a:pos x="10" y="0"/>
                  </a:cxn>
                  <a:cxn ang="0">
                    <a:pos x="20" y="25"/>
                  </a:cxn>
                  <a:cxn ang="0">
                    <a:pos x="30" y="65"/>
                  </a:cxn>
                  <a:cxn ang="0">
                    <a:pos x="40" y="122"/>
                  </a:cxn>
                  <a:cxn ang="0">
                    <a:pos x="51" y="193"/>
                  </a:cxn>
                  <a:cxn ang="0">
                    <a:pos x="51" y="269"/>
                  </a:cxn>
                  <a:cxn ang="0">
                    <a:pos x="45" y="335"/>
                  </a:cxn>
                  <a:cxn ang="0">
                    <a:pos x="40" y="335"/>
                  </a:cxn>
                  <a:cxn ang="0">
                    <a:pos x="45" y="269"/>
                  </a:cxn>
                  <a:cxn ang="0">
                    <a:pos x="45" y="213"/>
                  </a:cxn>
                  <a:cxn ang="0">
                    <a:pos x="35" y="152"/>
                  </a:cxn>
                  <a:cxn ang="0">
                    <a:pos x="20" y="91"/>
                  </a:cxn>
                  <a:cxn ang="0">
                    <a:pos x="0" y="15"/>
                  </a:cxn>
                  <a:cxn ang="0">
                    <a:pos x="10" y="0"/>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66" name="Freeform 66"/>
              <p:cNvSpPr>
                <a:spLocks/>
              </p:cNvSpPr>
              <p:nvPr/>
            </p:nvSpPr>
            <p:spPr bwMode="ltGray">
              <a:xfrm>
                <a:off x="493" y="3974"/>
                <a:ext cx="138" cy="162"/>
              </a:xfrm>
              <a:custGeom>
                <a:avLst/>
                <a:gdLst/>
                <a:ahLst/>
                <a:cxnLst>
                  <a:cxn ang="0">
                    <a:pos x="137" y="161"/>
                  </a:cxn>
                  <a:cxn ang="0">
                    <a:pos x="116" y="125"/>
                  </a:cxn>
                  <a:cxn ang="0">
                    <a:pos x="99" y="85"/>
                  </a:cxn>
                  <a:cxn ang="0">
                    <a:pos x="90" y="68"/>
                  </a:cxn>
                  <a:cxn ang="0">
                    <a:pos x="77" y="48"/>
                  </a:cxn>
                  <a:cxn ang="0">
                    <a:pos x="61" y="27"/>
                  </a:cxn>
                  <a:cxn ang="0">
                    <a:pos x="49" y="13"/>
                  </a:cxn>
                  <a:cxn ang="0">
                    <a:pos x="39" y="7"/>
                  </a:cxn>
                  <a:cxn ang="0">
                    <a:pos x="27" y="2"/>
                  </a:cxn>
                  <a:cxn ang="0">
                    <a:pos x="12" y="0"/>
                  </a:cxn>
                  <a:cxn ang="0">
                    <a:pos x="6" y="4"/>
                  </a:cxn>
                  <a:cxn ang="0">
                    <a:pos x="0" y="14"/>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w="9525" cap="rnd">
                <a:noFill/>
                <a:round/>
                <a:headEnd type="none" w="sm" len="sm"/>
                <a:tailEnd type="none" w="sm" len="sm"/>
              </a:ln>
              <a:effectLst/>
            </p:spPr>
            <p:txBody>
              <a:bodyPr/>
              <a:lstStyle/>
              <a:p>
                <a:pPr>
                  <a:defRPr/>
                </a:pPr>
                <a:endParaRPr lang="zh-CN" altLang="en-US">
                  <a:latin typeface="Arial" charset="0"/>
                </a:endParaRPr>
              </a:p>
            </p:txBody>
          </p:sp>
          <p:sp>
            <p:nvSpPr>
              <p:cNvPr id="358467" name="Freeform 67"/>
              <p:cNvSpPr>
                <a:spLocks/>
              </p:cNvSpPr>
              <p:nvPr/>
            </p:nvSpPr>
            <p:spPr bwMode="ltGray">
              <a:xfrm>
                <a:off x="606" y="3386"/>
                <a:ext cx="427" cy="577"/>
              </a:xfrm>
              <a:custGeom>
                <a:avLst/>
                <a:gdLst/>
                <a:ahLst/>
                <a:cxnLst>
                  <a:cxn ang="0">
                    <a:pos x="287" y="6"/>
                  </a:cxn>
                  <a:cxn ang="0">
                    <a:pos x="275" y="24"/>
                  </a:cxn>
                  <a:cxn ang="0">
                    <a:pos x="181" y="21"/>
                  </a:cxn>
                  <a:cxn ang="0">
                    <a:pos x="218" y="28"/>
                  </a:cxn>
                  <a:cxn ang="0">
                    <a:pos x="259" y="39"/>
                  </a:cxn>
                  <a:cxn ang="0">
                    <a:pos x="169" y="54"/>
                  </a:cxn>
                  <a:cxn ang="0">
                    <a:pos x="238" y="58"/>
                  </a:cxn>
                  <a:cxn ang="0">
                    <a:pos x="245" y="76"/>
                  </a:cxn>
                  <a:cxn ang="0">
                    <a:pos x="43" y="157"/>
                  </a:cxn>
                  <a:cxn ang="0">
                    <a:pos x="230" y="97"/>
                  </a:cxn>
                  <a:cxn ang="0">
                    <a:pos x="190" y="130"/>
                  </a:cxn>
                  <a:cxn ang="0">
                    <a:pos x="215" y="134"/>
                  </a:cxn>
                  <a:cxn ang="0">
                    <a:pos x="181" y="179"/>
                  </a:cxn>
                  <a:cxn ang="0">
                    <a:pos x="106" y="229"/>
                  </a:cxn>
                  <a:cxn ang="0">
                    <a:pos x="190" y="192"/>
                  </a:cxn>
                  <a:cxn ang="0">
                    <a:pos x="121" y="265"/>
                  </a:cxn>
                  <a:cxn ang="0">
                    <a:pos x="184" y="218"/>
                  </a:cxn>
                  <a:cxn ang="0">
                    <a:pos x="199" y="218"/>
                  </a:cxn>
                  <a:cxn ang="0">
                    <a:pos x="174" y="260"/>
                  </a:cxn>
                  <a:cxn ang="0">
                    <a:pos x="195" y="260"/>
                  </a:cxn>
                  <a:cxn ang="0">
                    <a:pos x="155" y="310"/>
                  </a:cxn>
                  <a:cxn ang="0">
                    <a:pos x="177" y="298"/>
                  </a:cxn>
                  <a:cxn ang="0">
                    <a:pos x="158" y="344"/>
                  </a:cxn>
                  <a:cxn ang="0">
                    <a:pos x="174" y="329"/>
                  </a:cxn>
                  <a:cxn ang="0">
                    <a:pos x="193" y="325"/>
                  </a:cxn>
                  <a:cxn ang="0">
                    <a:pos x="181" y="359"/>
                  </a:cxn>
                  <a:cxn ang="0">
                    <a:pos x="141" y="423"/>
                  </a:cxn>
                  <a:cxn ang="0">
                    <a:pos x="193" y="374"/>
                  </a:cxn>
                  <a:cxn ang="0">
                    <a:pos x="204" y="365"/>
                  </a:cxn>
                  <a:cxn ang="0">
                    <a:pos x="202" y="418"/>
                  </a:cxn>
                  <a:cxn ang="0">
                    <a:pos x="218" y="444"/>
                  </a:cxn>
                  <a:cxn ang="0">
                    <a:pos x="225" y="414"/>
                  </a:cxn>
                  <a:cxn ang="0">
                    <a:pos x="376" y="494"/>
                  </a:cxn>
                  <a:cxn ang="0">
                    <a:pos x="238" y="378"/>
                  </a:cxn>
                  <a:cxn ang="0">
                    <a:pos x="268" y="402"/>
                  </a:cxn>
                  <a:cxn ang="0">
                    <a:pos x="228" y="339"/>
                  </a:cxn>
                  <a:cxn ang="0">
                    <a:pos x="394" y="390"/>
                  </a:cxn>
                  <a:cxn ang="0">
                    <a:pos x="228" y="319"/>
                  </a:cxn>
                  <a:cxn ang="0">
                    <a:pos x="251" y="302"/>
                  </a:cxn>
                  <a:cxn ang="0">
                    <a:pos x="232" y="277"/>
                  </a:cxn>
                  <a:cxn ang="0">
                    <a:pos x="259" y="277"/>
                  </a:cxn>
                  <a:cxn ang="0">
                    <a:pos x="333" y="326"/>
                  </a:cxn>
                  <a:cxn ang="0">
                    <a:pos x="262" y="232"/>
                  </a:cxn>
                  <a:cxn ang="0">
                    <a:pos x="248" y="198"/>
                  </a:cxn>
                  <a:cxn ang="0">
                    <a:pos x="268" y="192"/>
                  </a:cxn>
                  <a:cxn ang="0">
                    <a:pos x="264" y="159"/>
                  </a:cxn>
                  <a:cxn ang="0">
                    <a:pos x="273" y="155"/>
                  </a:cxn>
                  <a:cxn ang="0">
                    <a:pos x="324" y="185"/>
                  </a:cxn>
                  <a:cxn ang="0">
                    <a:pos x="284" y="137"/>
                  </a:cxn>
                  <a:cxn ang="0">
                    <a:pos x="287" y="96"/>
                  </a:cxn>
                  <a:cxn ang="0">
                    <a:pos x="284" y="73"/>
                  </a:cxn>
                  <a:cxn ang="0">
                    <a:pos x="327" y="72"/>
                  </a:cxn>
                  <a:cxn ang="0">
                    <a:pos x="317" y="39"/>
                  </a:cxn>
                  <a:cxn ang="0">
                    <a:pos x="336" y="30"/>
                  </a:cxn>
                  <a:cxn ang="0">
                    <a:pos x="330" y="0"/>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68" name="Freeform 68"/>
              <p:cNvSpPr>
                <a:spLocks/>
              </p:cNvSpPr>
              <p:nvPr/>
            </p:nvSpPr>
            <p:spPr bwMode="ltGray">
              <a:xfrm>
                <a:off x="877" y="3692"/>
                <a:ext cx="158" cy="263"/>
              </a:xfrm>
              <a:custGeom>
                <a:avLst/>
                <a:gdLst/>
                <a:ahLst/>
                <a:cxnLst>
                  <a:cxn ang="0">
                    <a:pos x="157" y="94"/>
                  </a:cxn>
                  <a:cxn ang="0">
                    <a:pos x="140" y="9"/>
                  </a:cxn>
                  <a:cxn ang="0">
                    <a:pos x="119" y="1"/>
                  </a:cxn>
                  <a:cxn ang="0">
                    <a:pos x="102" y="0"/>
                  </a:cxn>
                  <a:cxn ang="0">
                    <a:pos x="75" y="3"/>
                  </a:cxn>
                  <a:cxn ang="0">
                    <a:pos x="59" y="13"/>
                  </a:cxn>
                  <a:cxn ang="0">
                    <a:pos x="40" y="26"/>
                  </a:cxn>
                  <a:cxn ang="0">
                    <a:pos x="22" y="49"/>
                  </a:cxn>
                  <a:cxn ang="0">
                    <a:pos x="12" y="82"/>
                  </a:cxn>
                  <a:cxn ang="0">
                    <a:pos x="7" y="110"/>
                  </a:cxn>
                  <a:cxn ang="0">
                    <a:pos x="0" y="149"/>
                  </a:cxn>
                  <a:cxn ang="0">
                    <a:pos x="0" y="174"/>
                  </a:cxn>
                  <a:cxn ang="0">
                    <a:pos x="12" y="209"/>
                  </a:cxn>
                  <a:cxn ang="0">
                    <a:pos x="35" y="238"/>
                  </a:cxn>
                  <a:cxn ang="0">
                    <a:pos x="59" y="262"/>
                  </a:cxn>
                  <a:cxn ang="0">
                    <a:pos x="46" y="226"/>
                  </a:cxn>
                  <a:cxn ang="0">
                    <a:pos x="40" y="193"/>
                  </a:cxn>
                  <a:cxn ang="0">
                    <a:pos x="43" y="158"/>
                  </a:cxn>
                  <a:cxn ang="0">
                    <a:pos x="46" y="128"/>
                  </a:cxn>
                  <a:cxn ang="0">
                    <a:pos x="51" y="97"/>
                  </a:cxn>
                  <a:cxn ang="0">
                    <a:pos x="59" y="70"/>
                  </a:cxn>
                  <a:cxn ang="0">
                    <a:pos x="61" y="49"/>
                  </a:cxn>
                  <a:cxn ang="0">
                    <a:pos x="71" y="27"/>
                  </a:cxn>
                  <a:cxn ang="0">
                    <a:pos x="94" y="10"/>
                  </a:cxn>
                  <a:cxn ang="0">
                    <a:pos x="114" y="11"/>
                  </a:cxn>
                  <a:cxn ang="0">
                    <a:pos x="135" y="59"/>
                  </a:cxn>
                  <a:cxn ang="0">
                    <a:pos x="150" y="70"/>
                  </a:cxn>
                  <a:cxn ang="0">
                    <a:pos x="157" y="94"/>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69" name="Freeform 69"/>
              <p:cNvSpPr>
                <a:spLocks/>
              </p:cNvSpPr>
              <p:nvPr/>
            </p:nvSpPr>
            <p:spPr bwMode="ltGray">
              <a:xfrm>
                <a:off x="1002" y="3501"/>
                <a:ext cx="176" cy="322"/>
              </a:xfrm>
              <a:custGeom>
                <a:avLst/>
                <a:gdLst/>
                <a:ahLst/>
                <a:cxnLst>
                  <a:cxn ang="0">
                    <a:pos x="3" y="51"/>
                  </a:cxn>
                  <a:cxn ang="0">
                    <a:pos x="40" y="0"/>
                  </a:cxn>
                  <a:cxn ang="0">
                    <a:pos x="63" y="1"/>
                  </a:cxn>
                  <a:cxn ang="0">
                    <a:pos x="83" y="4"/>
                  </a:cxn>
                  <a:cxn ang="0">
                    <a:pos x="99" y="18"/>
                  </a:cxn>
                  <a:cxn ang="0">
                    <a:pos x="139" y="59"/>
                  </a:cxn>
                  <a:cxn ang="0">
                    <a:pos x="152" y="77"/>
                  </a:cxn>
                  <a:cxn ang="0">
                    <a:pos x="161" y="96"/>
                  </a:cxn>
                  <a:cxn ang="0">
                    <a:pos x="171" y="150"/>
                  </a:cxn>
                  <a:cxn ang="0">
                    <a:pos x="175" y="167"/>
                  </a:cxn>
                  <a:cxn ang="0">
                    <a:pos x="171" y="188"/>
                  </a:cxn>
                  <a:cxn ang="0">
                    <a:pos x="164" y="210"/>
                  </a:cxn>
                  <a:cxn ang="0">
                    <a:pos x="148" y="244"/>
                  </a:cxn>
                  <a:cxn ang="0">
                    <a:pos x="136" y="267"/>
                  </a:cxn>
                  <a:cxn ang="0">
                    <a:pos x="115" y="291"/>
                  </a:cxn>
                  <a:cxn ang="0">
                    <a:pos x="76" y="321"/>
                  </a:cxn>
                  <a:cxn ang="0">
                    <a:pos x="96" y="283"/>
                  </a:cxn>
                  <a:cxn ang="0">
                    <a:pos x="113" y="249"/>
                  </a:cxn>
                  <a:cxn ang="0">
                    <a:pos x="123" y="217"/>
                  </a:cxn>
                  <a:cxn ang="0">
                    <a:pos x="118" y="188"/>
                  </a:cxn>
                  <a:cxn ang="0">
                    <a:pos x="115" y="167"/>
                  </a:cxn>
                  <a:cxn ang="0">
                    <a:pos x="123" y="141"/>
                  </a:cxn>
                  <a:cxn ang="0">
                    <a:pos x="126" y="119"/>
                  </a:cxn>
                  <a:cxn ang="0">
                    <a:pos x="109" y="77"/>
                  </a:cxn>
                  <a:cxn ang="0">
                    <a:pos x="106" y="54"/>
                  </a:cxn>
                  <a:cxn ang="0">
                    <a:pos x="92" y="37"/>
                  </a:cxn>
                  <a:cxn ang="0">
                    <a:pos x="63" y="13"/>
                  </a:cxn>
                  <a:cxn ang="0">
                    <a:pos x="49" y="32"/>
                  </a:cxn>
                  <a:cxn ang="0">
                    <a:pos x="0" y="61"/>
                  </a:cxn>
                  <a:cxn ang="0">
                    <a:pos x="3" y="51"/>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grpSp>
          <p:nvGrpSpPr>
            <p:cNvPr id="12298" name="Group 70"/>
            <p:cNvGrpSpPr>
              <a:grpSpLocks/>
            </p:cNvGrpSpPr>
            <p:nvPr/>
          </p:nvGrpSpPr>
          <p:grpSpPr bwMode="auto">
            <a:xfrm>
              <a:off x="4495" y="3328"/>
              <a:ext cx="1280" cy="996"/>
              <a:chOff x="4495" y="3328"/>
              <a:chExt cx="1280" cy="996"/>
            </a:xfrm>
          </p:grpSpPr>
          <p:grpSp>
            <p:nvGrpSpPr>
              <p:cNvPr id="12299" name="Group 71"/>
              <p:cNvGrpSpPr>
                <a:grpSpLocks/>
              </p:cNvGrpSpPr>
              <p:nvPr/>
            </p:nvGrpSpPr>
            <p:grpSpPr bwMode="auto">
              <a:xfrm>
                <a:off x="4636" y="3328"/>
                <a:ext cx="1056" cy="993"/>
                <a:chOff x="4636" y="3328"/>
                <a:chExt cx="1056" cy="993"/>
              </a:xfrm>
            </p:grpSpPr>
            <p:sp>
              <p:nvSpPr>
                <p:cNvPr id="358472" name="Freeform 72"/>
                <p:cNvSpPr>
                  <a:spLocks/>
                </p:cNvSpPr>
                <p:nvPr/>
              </p:nvSpPr>
              <p:spPr bwMode="ltGray">
                <a:xfrm>
                  <a:off x="5544" y="3891"/>
                  <a:ext cx="148" cy="230"/>
                </a:xfrm>
                <a:custGeom>
                  <a:avLst/>
                  <a:gdLst/>
                  <a:ahLst/>
                  <a:cxnLst>
                    <a:cxn ang="0">
                      <a:pos x="0" y="229"/>
                    </a:cxn>
                    <a:cxn ang="0">
                      <a:pos x="21" y="177"/>
                    </a:cxn>
                    <a:cxn ang="0">
                      <a:pos x="40" y="121"/>
                    </a:cxn>
                    <a:cxn ang="0">
                      <a:pos x="49" y="96"/>
                    </a:cxn>
                    <a:cxn ang="0">
                      <a:pos x="62" y="68"/>
                    </a:cxn>
                    <a:cxn ang="0">
                      <a:pos x="80" y="37"/>
                    </a:cxn>
                    <a:cxn ang="0">
                      <a:pos x="94" y="18"/>
                    </a:cxn>
                    <a:cxn ang="0">
                      <a:pos x="104" y="9"/>
                    </a:cxn>
                    <a:cxn ang="0">
                      <a:pos x="118" y="2"/>
                    </a:cxn>
                    <a:cxn ang="0">
                      <a:pos x="132" y="0"/>
                    </a:cxn>
                    <a:cxn ang="0">
                      <a:pos x="139" y="6"/>
                    </a:cxn>
                    <a:cxn ang="0">
                      <a:pos x="147" y="21"/>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73" name="Freeform 73"/>
                <p:cNvSpPr>
                  <a:spLocks/>
                </p:cNvSpPr>
                <p:nvPr/>
              </p:nvSpPr>
              <p:spPr bwMode="ltGray">
                <a:xfrm>
                  <a:off x="5072" y="3830"/>
                  <a:ext cx="117" cy="390"/>
                </a:xfrm>
                <a:custGeom>
                  <a:avLst/>
                  <a:gdLst/>
                  <a:ahLst/>
                  <a:cxnLst>
                    <a:cxn ang="0">
                      <a:pos x="116" y="389"/>
                    </a:cxn>
                    <a:cxn ang="0">
                      <a:pos x="93" y="156"/>
                    </a:cxn>
                    <a:cxn ang="0">
                      <a:pos x="75" y="40"/>
                    </a:cxn>
                    <a:cxn ang="0">
                      <a:pos x="69" y="16"/>
                    </a:cxn>
                    <a:cxn ang="0">
                      <a:pos x="60" y="4"/>
                    </a:cxn>
                    <a:cxn ang="0">
                      <a:pos x="43" y="0"/>
                    </a:cxn>
                    <a:cxn ang="0">
                      <a:pos x="28" y="4"/>
                    </a:cxn>
                    <a:cxn ang="0">
                      <a:pos x="13" y="17"/>
                    </a:cxn>
                    <a:cxn ang="0">
                      <a:pos x="0" y="39"/>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74" name="Freeform 74"/>
                <p:cNvSpPr>
                  <a:spLocks/>
                </p:cNvSpPr>
                <p:nvPr/>
              </p:nvSpPr>
              <p:spPr bwMode="ltGray">
                <a:xfrm>
                  <a:off x="5086" y="3328"/>
                  <a:ext cx="158" cy="988"/>
                </a:xfrm>
                <a:custGeom>
                  <a:avLst/>
                  <a:gdLst/>
                  <a:ahLst/>
                  <a:cxnLst>
                    <a:cxn ang="0">
                      <a:pos x="156" y="987"/>
                    </a:cxn>
                    <a:cxn ang="0">
                      <a:pos x="157" y="844"/>
                    </a:cxn>
                    <a:cxn ang="0">
                      <a:pos x="157" y="778"/>
                    </a:cxn>
                    <a:cxn ang="0">
                      <a:pos x="153" y="732"/>
                    </a:cxn>
                    <a:cxn ang="0">
                      <a:pos x="151" y="676"/>
                    </a:cxn>
                    <a:cxn ang="0">
                      <a:pos x="152" y="618"/>
                    </a:cxn>
                    <a:cxn ang="0">
                      <a:pos x="150" y="569"/>
                    </a:cxn>
                    <a:cxn ang="0">
                      <a:pos x="146" y="526"/>
                    </a:cxn>
                    <a:cxn ang="0">
                      <a:pos x="141" y="448"/>
                    </a:cxn>
                    <a:cxn ang="0">
                      <a:pos x="133" y="363"/>
                    </a:cxn>
                    <a:cxn ang="0">
                      <a:pos x="123" y="277"/>
                    </a:cxn>
                    <a:cxn ang="0">
                      <a:pos x="115" y="185"/>
                    </a:cxn>
                    <a:cxn ang="0">
                      <a:pos x="109" y="131"/>
                    </a:cxn>
                    <a:cxn ang="0">
                      <a:pos x="103" y="109"/>
                    </a:cxn>
                    <a:cxn ang="0">
                      <a:pos x="88" y="72"/>
                    </a:cxn>
                    <a:cxn ang="0">
                      <a:pos x="76" y="45"/>
                    </a:cxn>
                    <a:cxn ang="0">
                      <a:pos x="60" y="23"/>
                    </a:cxn>
                    <a:cxn ang="0">
                      <a:pos x="44" y="5"/>
                    </a:cxn>
                    <a:cxn ang="0">
                      <a:pos x="33" y="0"/>
                    </a:cxn>
                    <a:cxn ang="0">
                      <a:pos x="18" y="0"/>
                    </a:cxn>
                    <a:cxn ang="0">
                      <a:pos x="6" y="5"/>
                    </a:cxn>
                    <a:cxn ang="0">
                      <a:pos x="0" y="16"/>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75" name="Freeform 75"/>
                <p:cNvSpPr>
                  <a:spLocks/>
                </p:cNvSpPr>
                <p:nvPr/>
              </p:nvSpPr>
              <p:spPr bwMode="ltGray">
                <a:xfrm>
                  <a:off x="5072" y="3692"/>
                  <a:ext cx="163" cy="317"/>
                </a:xfrm>
                <a:custGeom>
                  <a:avLst/>
                  <a:gdLst/>
                  <a:ahLst/>
                  <a:cxnLst>
                    <a:cxn ang="0">
                      <a:pos x="162" y="316"/>
                    </a:cxn>
                    <a:cxn ang="0">
                      <a:pos x="138" y="245"/>
                    </a:cxn>
                    <a:cxn ang="0">
                      <a:pos x="117" y="167"/>
                    </a:cxn>
                    <a:cxn ang="0">
                      <a:pos x="106" y="133"/>
                    </a:cxn>
                    <a:cxn ang="0">
                      <a:pos x="92" y="94"/>
                    </a:cxn>
                    <a:cxn ang="0">
                      <a:pos x="72" y="52"/>
                    </a:cxn>
                    <a:cxn ang="0">
                      <a:pos x="57" y="26"/>
                    </a:cxn>
                    <a:cxn ang="0">
                      <a:pos x="46" y="14"/>
                    </a:cxn>
                    <a:cxn ang="0">
                      <a:pos x="32" y="4"/>
                    </a:cxn>
                    <a:cxn ang="0">
                      <a:pos x="15" y="0"/>
                    </a:cxn>
                    <a:cxn ang="0">
                      <a:pos x="8" y="9"/>
                    </a:cxn>
                    <a:cxn ang="0">
                      <a:pos x="0" y="28"/>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76" name="Freeform 76"/>
                <p:cNvSpPr>
                  <a:spLocks/>
                </p:cNvSpPr>
                <p:nvPr/>
              </p:nvSpPr>
              <p:spPr bwMode="ltGray">
                <a:xfrm>
                  <a:off x="5357" y="3974"/>
                  <a:ext cx="157" cy="347"/>
                </a:xfrm>
                <a:custGeom>
                  <a:avLst/>
                  <a:gdLst/>
                  <a:ahLst/>
                  <a:cxnLst>
                    <a:cxn ang="0">
                      <a:pos x="156" y="346"/>
                    </a:cxn>
                    <a:cxn ang="0">
                      <a:pos x="133" y="313"/>
                    </a:cxn>
                    <a:cxn ang="0">
                      <a:pos x="123" y="292"/>
                    </a:cxn>
                    <a:cxn ang="0">
                      <a:pos x="117" y="275"/>
                    </a:cxn>
                    <a:cxn ang="0">
                      <a:pos x="82" y="116"/>
                    </a:cxn>
                    <a:cxn ang="0">
                      <a:pos x="64" y="65"/>
                    </a:cxn>
                    <a:cxn ang="0">
                      <a:pos x="50" y="32"/>
                    </a:cxn>
                    <a:cxn ang="0">
                      <a:pos x="39" y="17"/>
                    </a:cxn>
                    <a:cxn ang="0">
                      <a:pos x="27" y="4"/>
                    </a:cxn>
                    <a:cxn ang="0">
                      <a:pos x="13" y="0"/>
                    </a:cxn>
                    <a:cxn ang="0">
                      <a:pos x="4" y="3"/>
                    </a:cxn>
                    <a:cxn ang="0">
                      <a:pos x="0" y="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77" name="Freeform 77"/>
                <p:cNvSpPr>
                  <a:spLocks/>
                </p:cNvSpPr>
                <p:nvPr/>
              </p:nvSpPr>
              <p:spPr bwMode="ltGray">
                <a:xfrm>
                  <a:off x="4948" y="3692"/>
                  <a:ext cx="340" cy="526"/>
                </a:xfrm>
                <a:custGeom>
                  <a:avLst/>
                  <a:gdLst/>
                  <a:ahLst/>
                  <a:cxnLst>
                    <a:cxn ang="0">
                      <a:pos x="339" y="525"/>
                    </a:cxn>
                    <a:cxn ang="0">
                      <a:pos x="329" y="483"/>
                    </a:cxn>
                    <a:cxn ang="0">
                      <a:pos x="222" y="198"/>
                    </a:cxn>
                    <a:cxn ang="0">
                      <a:pos x="175" y="110"/>
                    </a:cxn>
                    <a:cxn ang="0">
                      <a:pos x="161" y="80"/>
                    </a:cxn>
                    <a:cxn ang="0">
                      <a:pos x="143" y="47"/>
                    </a:cxn>
                    <a:cxn ang="0">
                      <a:pos x="121" y="23"/>
                    </a:cxn>
                    <a:cxn ang="0">
                      <a:pos x="102" y="9"/>
                    </a:cxn>
                    <a:cxn ang="0">
                      <a:pos x="77" y="0"/>
                    </a:cxn>
                    <a:cxn ang="0">
                      <a:pos x="53" y="0"/>
                    </a:cxn>
                    <a:cxn ang="0">
                      <a:pos x="35" y="9"/>
                    </a:cxn>
                    <a:cxn ang="0">
                      <a:pos x="0" y="58"/>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78" name="Freeform 78"/>
                <p:cNvSpPr>
                  <a:spLocks/>
                </p:cNvSpPr>
                <p:nvPr/>
              </p:nvSpPr>
              <p:spPr bwMode="ltGray">
                <a:xfrm>
                  <a:off x="5183" y="3343"/>
                  <a:ext cx="338" cy="870"/>
                </a:xfrm>
                <a:custGeom>
                  <a:avLst/>
                  <a:gdLst/>
                  <a:ahLst/>
                  <a:cxnLst>
                    <a:cxn ang="0">
                      <a:pos x="0" y="869"/>
                    </a:cxn>
                    <a:cxn ang="0">
                      <a:pos x="89" y="622"/>
                    </a:cxn>
                    <a:cxn ang="0">
                      <a:pos x="137" y="499"/>
                    </a:cxn>
                    <a:cxn ang="0">
                      <a:pos x="179" y="381"/>
                    </a:cxn>
                    <a:cxn ang="0">
                      <a:pos x="205" y="299"/>
                    </a:cxn>
                    <a:cxn ang="0">
                      <a:pos x="217" y="256"/>
                    </a:cxn>
                    <a:cxn ang="0">
                      <a:pos x="225" y="209"/>
                    </a:cxn>
                    <a:cxn ang="0">
                      <a:pos x="235" y="166"/>
                    </a:cxn>
                    <a:cxn ang="0">
                      <a:pos x="251" y="114"/>
                    </a:cxn>
                    <a:cxn ang="0">
                      <a:pos x="269" y="68"/>
                    </a:cxn>
                    <a:cxn ang="0">
                      <a:pos x="292" y="27"/>
                    </a:cxn>
                    <a:cxn ang="0">
                      <a:pos x="309" y="2"/>
                    </a:cxn>
                    <a:cxn ang="0">
                      <a:pos x="320" y="0"/>
                    </a:cxn>
                    <a:cxn ang="0">
                      <a:pos x="331" y="12"/>
                    </a:cxn>
                    <a:cxn ang="0">
                      <a:pos x="337" y="58"/>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79" name="Freeform 79"/>
                <p:cNvSpPr>
                  <a:spLocks/>
                </p:cNvSpPr>
                <p:nvPr/>
              </p:nvSpPr>
              <p:spPr bwMode="ltGray">
                <a:xfrm>
                  <a:off x="5266" y="3703"/>
                  <a:ext cx="248" cy="299"/>
                </a:xfrm>
                <a:custGeom>
                  <a:avLst/>
                  <a:gdLst/>
                  <a:ahLst/>
                  <a:cxnLst>
                    <a:cxn ang="0">
                      <a:pos x="0" y="298"/>
                    </a:cxn>
                    <a:cxn ang="0">
                      <a:pos x="46" y="233"/>
                    </a:cxn>
                    <a:cxn ang="0">
                      <a:pos x="75" y="159"/>
                    </a:cxn>
                    <a:cxn ang="0">
                      <a:pos x="90" y="126"/>
                    </a:cxn>
                    <a:cxn ang="0">
                      <a:pos x="111" y="87"/>
                    </a:cxn>
                    <a:cxn ang="0">
                      <a:pos x="140" y="47"/>
                    </a:cxn>
                    <a:cxn ang="0">
                      <a:pos x="161" y="23"/>
                    </a:cxn>
                    <a:cxn ang="0">
                      <a:pos x="176" y="11"/>
                    </a:cxn>
                    <a:cxn ang="0">
                      <a:pos x="199" y="1"/>
                    </a:cxn>
                    <a:cxn ang="0">
                      <a:pos x="223" y="0"/>
                    </a:cxn>
                    <a:cxn ang="0">
                      <a:pos x="233" y="14"/>
                    </a:cxn>
                    <a:cxn ang="0">
                      <a:pos x="247" y="36"/>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80" name="Freeform 80"/>
                <p:cNvSpPr>
                  <a:spLocks/>
                </p:cNvSpPr>
                <p:nvPr/>
              </p:nvSpPr>
              <p:spPr bwMode="ltGray">
                <a:xfrm>
                  <a:off x="5164" y="3809"/>
                  <a:ext cx="119" cy="146"/>
                </a:xfrm>
                <a:custGeom>
                  <a:avLst/>
                  <a:gdLst/>
                  <a:ahLst/>
                  <a:cxnLst>
                    <a:cxn ang="0">
                      <a:pos x="0" y="0"/>
                    </a:cxn>
                    <a:cxn ang="0">
                      <a:pos x="19" y="9"/>
                    </a:cxn>
                    <a:cxn ang="0">
                      <a:pos x="44" y="19"/>
                    </a:cxn>
                    <a:cxn ang="0">
                      <a:pos x="65" y="40"/>
                    </a:cxn>
                    <a:cxn ang="0">
                      <a:pos x="85" y="57"/>
                    </a:cxn>
                    <a:cxn ang="0">
                      <a:pos x="101" y="75"/>
                    </a:cxn>
                    <a:cxn ang="0">
                      <a:pos x="109" y="91"/>
                    </a:cxn>
                    <a:cxn ang="0">
                      <a:pos x="115" y="105"/>
                    </a:cxn>
                    <a:cxn ang="0">
                      <a:pos x="118" y="125"/>
                    </a:cxn>
                    <a:cxn ang="0">
                      <a:pos x="118" y="145"/>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81" name="Freeform 81"/>
                <p:cNvSpPr>
                  <a:spLocks/>
                </p:cNvSpPr>
                <p:nvPr/>
              </p:nvSpPr>
              <p:spPr bwMode="ltGray">
                <a:xfrm>
                  <a:off x="5545" y="3616"/>
                  <a:ext cx="100" cy="574"/>
                </a:xfrm>
                <a:custGeom>
                  <a:avLst/>
                  <a:gdLst/>
                  <a:ahLst/>
                  <a:cxnLst>
                    <a:cxn ang="0">
                      <a:pos x="0" y="573"/>
                    </a:cxn>
                    <a:cxn ang="0">
                      <a:pos x="0" y="519"/>
                    </a:cxn>
                    <a:cxn ang="0">
                      <a:pos x="0" y="479"/>
                    </a:cxn>
                    <a:cxn ang="0">
                      <a:pos x="2" y="450"/>
                    </a:cxn>
                    <a:cxn ang="0">
                      <a:pos x="3" y="416"/>
                    </a:cxn>
                    <a:cxn ang="0">
                      <a:pos x="3" y="380"/>
                    </a:cxn>
                    <a:cxn ang="0">
                      <a:pos x="4" y="351"/>
                    </a:cxn>
                    <a:cxn ang="0">
                      <a:pos x="6" y="323"/>
                    </a:cxn>
                    <a:cxn ang="0">
                      <a:pos x="9" y="276"/>
                    </a:cxn>
                    <a:cxn ang="0">
                      <a:pos x="14" y="223"/>
                    </a:cxn>
                    <a:cxn ang="0">
                      <a:pos x="21" y="170"/>
                    </a:cxn>
                    <a:cxn ang="0">
                      <a:pos x="26" y="114"/>
                    </a:cxn>
                    <a:cxn ang="0">
                      <a:pos x="30" y="80"/>
                    </a:cxn>
                    <a:cxn ang="0">
                      <a:pos x="33" y="67"/>
                    </a:cxn>
                    <a:cxn ang="0">
                      <a:pos x="42" y="44"/>
                    </a:cxn>
                    <a:cxn ang="0">
                      <a:pos x="51" y="28"/>
                    </a:cxn>
                    <a:cxn ang="0">
                      <a:pos x="61" y="14"/>
                    </a:cxn>
                    <a:cxn ang="0">
                      <a:pos x="71" y="3"/>
                    </a:cxn>
                    <a:cxn ang="0">
                      <a:pos x="77" y="0"/>
                    </a:cxn>
                    <a:cxn ang="0">
                      <a:pos x="87" y="0"/>
                    </a:cxn>
                    <a:cxn ang="0">
                      <a:pos x="95" y="4"/>
                    </a:cxn>
                    <a:cxn ang="0">
                      <a:pos x="99" y="9"/>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82" name="Freeform 82"/>
                <p:cNvSpPr>
                  <a:spLocks/>
                </p:cNvSpPr>
                <p:nvPr/>
              </p:nvSpPr>
              <p:spPr bwMode="ltGray">
                <a:xfrm>
                  <a:off x="5433" y="3986"/>
                  <a:ext cx="124" cy="161"/>
                </a:xfrm>
                <a:custGeom>
                  <a:avLst/>
                  <a:gdLst/>
                  <a:ahLst/>
                  <a:cxnLst>
                    <a:cxn ang="0">
                      <a:pos x="123" y="160"/>
                    </a:cxn>
                    <a:cxn ang="0">
                      <a:pos x="104" y="124"/>
                    </a:cxn>
                    <a:cxn ang="0">
                      <a:pos x="89" y="84"/>
                    </a:cxn>
                    <a:cxn ang="0">
                      <a:pos x="81" y="67"/>
                    </a:cxn>
                    <a:cxn ang="0">
                      <a:pos x="70" y="47"/>
                    </a:cxn>
                    <a:cxn ang="0">
                      <a:pos x="55" y="26"/>
                    </a:cxn>
                    <a:cxn ang="0">
                      <a:pos x="44" y="13"/>
                    </a:cxn>
                    <a:cxn ang="0">
                      <a:pos x="35" y="7"/>
                    </a:cxn>
                    <a:cxn ang="0">
                      <a:pos x="24" y="1"/>
                    </a:cxn>
                    <a:cxn ang="0">
                      <a:pos x="11" y="0"/>
                    </a:cxn>
                    <a:cxn ang="0">
                      <a:pos x="5" y="4"/>
                    </a:cxn>
                    <a:cxn ang="0">
                      <a:pos x="0" y="14"/>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83" name="Freeform 83"/>
                <p:cNvSpPr>
                  <a:spLocks/>
                </p:cNvSpPr>
                <p:nvPr/>
              </p:nvSpPr>
              <p:spPr bwMode="ltGray">
                <a:xfrm>
                  <a:off x="5472" y="3794"/>
                  <a:ext cx="84" cy="400"/>
                </a:xfrm>
                <a:custGeom>
                  <a:avLst/>
                  <a:gdLst/>
                  <a:ahLst/>
                  <a:cxnLst>
                    <a:cxn ang="0">
                      <a:pos x="82" y="399"/>
                    </a:cxn>
                    <a:cxn ang="0">
                      <a:pos x="83" y="361"/>
                    </a:cxn>
                    <a:cxn ang="0">
                      <a:pos x="83" y="333"/>
                    </a:cxn>
                    <a:cxn ang="0">
                      <a:pos x="81" y="314"/>
                    </a:cxn>
                    <a:cxn ang="0">
                      <a:pos x="80" y="289"/>
                    </a:cxn>
                    <a:cxn ang="0">
                      <a:pos x="80" y="264"/>
                    </a:cxn>
                    <a:cxn ang="0">
                      <a:pos x="79" y="244"/>
                    </a:cxn>
                    <a:cxn ang="0">
                      <a:pos x="77" y="225"/>
                    </a:cxn>
                    <a:cxn ang="0">
                      <a:pos x="74" y="191"/>
                    </a:cxn>
                    <a:cxn ang="0">
                      <a:pos x="70" y="155"/>
                    </a:cxn>
                    <a:cxn ang="0">
                      <a:pos x="65" y="119"/>
                    </a:cxn>
                    <a:cxn ang="0">
                      <a:pos x="61" y="79"/>
                    </a:cxn>
                    <a:cxn ang="0">
                      <a:pos x="57" y="55"/>
                    </a:cxn>
                    <a:cxn ang="0">
                      <a:pos x="54" y="46"/>
                    </a:cxn>
                    <a:cxn ang="0">
                      <a:pos x="47" y="31"/>
                    </a:cxn>
                    <a:cxn ang="0">
                      <a:pos x="39" y="19"/>
                    </a:cxn>
                    <a:cxn ang="0">
                      <a:pos x="31" y="10"/>
                    </a:cxn>
                    <a:cxn ang="0">
                      <a:pos x="23" y="2"/>
                    </a:cxn>
                    <a:cxn ang="0">
                      <a:pos x="17" y="0"/>
                    </a:cxn>
                    <a:cxn ang="0">
                      <a:pos x="9" y="0"/>
                    </a:cxn>
                    <a:cxn ang="0">
                      <a:pos x="2" y="3"/>
                    </a:cxn>
                    <a:cxn ang="0">
                      <a:pos x="0" y="6"/>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84" name="Freeform 84"/>
                <p:cNvSpPr>
                  <a:spLocks/>
                </p:cNvSpPr>
                <p:nvPr/>
              </p:nvSpPr>
              <p:spPr bwMode="ltGray">
                <a:xfrm>
                  <a:off x="5547" y="4043"/>
                  <a:ext cx="131" cy="151"/>
                </a:xfrm>
                <a:custGeom>
                  <a:avLst/>
                  <a:gdLst/>
                  <a:ahLst/>
                  <a:cxnLst>
                    <a:cxn ang="0">
                      <a:pos x="0" y="150"/>
                    </a:cxn>
                    <a:cxn ang="0">
                      <a:pos x="19" y="135"/>
                    </a:cxn>
                    <a:cxn ang="0">
                      <a:pos x="26" y="126"/>
                    </a:cxn>
                    <a:cxn ang="0">
                      <a:pos x="32" y="119"/>
                    </a:cxn>
                    <a:cxn ang="0">
                      <a:pos x="60" y="50"/>
                    </a:cxn>
                    <a:cxn ang="0">
                      <a:pos x="76" y="28"/>
                    </a:cxn>
                    <a:cxn ang="0">
                      <a:pos x="87" y="14"/>
                    </a:cxn>
                    <a:cxn ang="0">
                      <a:pos x="96" y="7"/>
                    </a:cxn>
                    <a:cxn ang="0">
                      <a:pos x="107" y="2"/>
                    </a:cxn>
                    <a:cxn ang="0">
                      <a:pos x="118" y="0"/>
                    </a:cxn>
                    <a:cxn ang="0">
                      <a:pos x="125" y="1"/>
                    </a:cxn>
                    <a:cxn ang="0">
                      <a:pos x="130" y="9"/>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85" name="Freeform 85"/>
                <p:cNvSpPr>
                  <a:spLocks/>
                </p:cNvSpPr>
                <p:nvPr/>
              </p:nvSpPr>
              <p:spPr bwMode="ltGray">
                <a:xfrm>
                  <a:off x="4636" y="3710"/>
                  <a:ext cx="304" cy="525"/>
                </a:xfrm>
                <a:custGeom>
                  <a:avLst/>
                  <a:gdLst/>
                  <a:ahLst/>
                  <a:cxnLst>
                    <a:cxn ang="0">
                      <a:pos x="303" y="524"/>
                    </a:cxn>
                    <a:cxn ang="0">
                      <a:pos x="292" y="462"/>
                    </a:cxn>
                    <a:cxn ang="0">
                      <a:pos x="278" y="396"/>
                    </a:cxn>
                    <a:cxn ang="0">
                      <a:pos x="266" y="344"/>
                    </a:cxn>
                    <a:cxn ang="0">
                      <a:pos x="253" y="297"/>
                    </a:cxn>
                    <a:cxn ang="0">
                      <a:pos x="236" y="257"/>
                    </a:cxn>
                    <a:cxn ang="0">
                      <a:pos x="220" y="213"/>
                    </a:cxn>
                    <a:cxn ang="0">
                      <a:pos x="197" y="176"/>
                    </a:cxn>
                    <a:cxn ang="0">
                      <a:pos x="148" y="102"/>
                    </a:cxn>
                    <a:cxn ang="0">
                      <a:pos x="134" y="80"/>
                    </a:cxn>
                    <a:cxn ang="0">
                      <a:pos x="124" y="70"/>
                    </a:cxn>
                    <a:cxn ang="0">
                      <a:pos x="100" y="42"/>
                    </a:cxn>
                    <a:cxn ang="0">
                      <a:pos x="87" y="28"/>
                    </a:cxn>
                    <a:cxn ang="0">
                      <a:pos x="71" y="18"/>
                    </a:cxn>
                    <a:cxn ang="0">
                      <a:pos x="47" y="6"/>
                    </a:cxn>
                    <a:cxn ang="0">
                      <a:pos x="30" y="0"/>
                    </a:cxn>
                    <a:cxn ang="0">
                      <a:pos x="18" y="0"/>
                    </a:cxn>
                    <a:cxn ang="0">
                      <a:pos x="7" y="3"/>
                    </a:cxn>
                    <a:cxn ang="0">
                      <a:pos x="0" y="10"/>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sp>
              <p:nvSpPr>
                <p:cNvPr id="358486" name="Freeform 86"/>
                <p:cNvSpPr>
                  <a:spLocks/>
                </p:cNvSpPr>
                <p:nvPr/>
              </p:nvSpPr>
              <p:spPr bwMode="ltGray">
                <a:xfrm>
                  <a:off x="4834" y="3768"/>
                  <a:ext cx="126" cy="432"/>
                </a:xfrm>
                <a:custGeom>
                  <a:avLst/>
                  <a:gdLst/>
                  <a:ahLst/>
                  <a:cxnLst>
                    <a:cxn ang="0">
                      <a:pos x="125" y="431"/>
                    </a:cxn>
                    <a:cxn ang="0">
                      <a:pos x="57" y="16"/>
                    </a:cxn>
                    <a:cxn ang="0">
                      <a:pos x="52" y="10"/>
                    </a:cxn>
                    <a:cxn ang="0">
                      <a:pos x="45" y="3"/>
                    </a:cxn>
                    <a:cxn ang="0">
                      <a:pos x="38" y="1"/>
                    </a:cxn>
                    <a:cxn ang="0">
                      <a:pos x="27" y="0"/>
                    </a:cxn>
                    <a:cxn ang="0">
                      <a:pos x="19" y="1"/>
                    </a:cxn>
                    <a:cxn ang="0">
                      <a:pos x="12" y="6"/>
                    </a:cxn>
                    <a:cxn ang="0">
                      <a:pos x="4" y="14"/>
                    </a:cxn>
                    <a:cxn ang="0">
                      <a:pos x="0" y="27"/>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p:spPr>
              <p:txBody>
                <a:bodyPr/>
                <a:lstStyle/>
                <a:p>
                  <a:pPr>
                    <a:defRPr/>
                  </a:pPr>
                  <a:endParaRPr lang="zh-CN" altLang="en-US">
                    <a:latin typeface="Arial" charset="0"/>
                  </a:endParaRPr>
                </a:p>
              </p:txBody>
            </p:sp>
          </p:grpSp>
          <p:sp>
            <p:nvSpPr>
              <p:cNvPr id="358487" name="Freeform 87"/>
              <p:cNvSpPr>
                <a:spLocks/>
              </p:cNvSpPr>
              <p:nvPr/>
            </p:nvSpPr>
            <p:spPr bwMode="ltGray">
              <a:xfrm>
                <a:off x="5031" y="3712"/>
                <a:ext cx="46" cy="270"/>
              </a:xfrm>
              <a:custGeom>
                <a:avLst/>
                <a:gdLst/>
                <a:ahLst/>
                <a:cxnLst>
                  <a:cxn ang="0">
                    <a:pos x="45" y="0"/>
                  </a:cxn>
                  <a:cxn ang="0">
                    <a:pos x="28" y="17"/>
                  </a:cxn>
                  <a:cxn ang="0">
                    <a:pos x="19" y="51"/>
                  </a:cxn>
                  <a:cxn ang="0">
                    <a:pos x="9" y="96"/>
                  </a:cxn>
                  <a:cxn ang="0">
                    <a:pos x="0" y="153"/>
                  </a:cxn>
                  <a:cxn ang="0">
                    <a:pos x="0" y="215"/>
                  </a:cxn>
                  <a:cxn ang="0">
                    <a:pos x="5" y="269"/>
                  </a:cxn>
                  <a:cxn ang="0">
                    <a:pos x="9" y="269"/>
                  </a:cxn>
                  <a:cxn ang="0">
                    <a:pos x="5" y="215"/>
                  </a:cxn>
                  <a:cxn ang="0">
                    <a:pos x="5" y="169"/>
                  </a:cxn>
                  <a:cxn ang="0">
                    <a:pos x="14" y="121"/>
                  </a:cxn>
                  <a:cxn ang="0">
                    <a:pos x="28" y="71"/>
                  </a:cxn>
                  <a:cxn ang="0">
                    <a:pos x="44" y="7"/>
                  </a:cxn>
                  <a:cxn ang="0">
                    <a:pos x="45" y="0"/>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88" name="Freeform 88"/>
              <p:cNvSpPr>
                <a:spLocks/>
              </p:cNvSpPr>
              <p:nvPr/>
            </p:nvSpPr>
            <p:spPr bwMode="ltGray">
              <a:xfrm>
                <a:off x="5499" y="3719"/>
                <a:ext cx="72" cy="278"/>
              </a:xfrm>
              <a:custGeom>
                <a:avLst/>
                <a:gdLst/>
                <a:ahLst/>
                <a:cxnLst>
                  <a:cxn ang="0">
                    <a:pos x="14" y="0"/>
                  </a:cxn>
                  <a:cxn ang="0">
                    <a:pos x="28" y="21"/>
                  </a:cxn>
                  <a:cxn ang="0">
                    <a:pos x="42" y="55"/>
                  </a:cxn>
                  <a:cxn ang="0">
                    <a:pos x="56" y="101"/>
                  </a:cxn>
                  <a:cxn ang="0">
                    <a:pos x="71" y="159"/>
                  </a:cxn>
                  <a:cxn ang="0">
                    <a:pos x="71" y="222"/>
                  </a:cxn>
                  <a:cxn ang="0">
                    <a:pos x="64" y="277"/>
                  </a:cxn>
                  <a:cxn ang="0">
                    <a:pos x="56" y="277"/>
                  </a:cxn>
                  <a:cxn ang="0">
                    <a:pos x="64" y="222"/>
                  </a:cxn>
                  <a:cxn ang="0">
                    <a:pos x="64" y="176"/>
                  </a:cxn>
                  <a:cxn ang="0">
                    <a:pos x="49" y="125"/>
                  </a:cxn>
                  <a:cxn ang="0">
                    <a:pos x="28" y="75"/>
                  </a:cxn>
                  <a:cxn ang="0">
                    <a:pos x="0" y="13"/>
                  </a:cxn>
                  <a:cxn ang="0">
                    <a:pos x="14" y="0"/>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89" name="Freeform 89"/>
              <p:cNvSpPr>
                <a:spLocks/>
              </p:cNvSpPr>
              <p:nvPr/>
            </p:nvSpPr>
            <p:spPr bwMode="ltGray">
              <a:xfrm>
                <a:off x="4955" y="3844"/>
                <a:ext cx="196" cy="332"/>
              </a:xfrm>
              <a:custGeom>
                <a:avLst/>
                <a:gdLst/>
                <a:ahLst/>
                <a:cxnLst>
                  <a:cxn ang="0">
                    <a:pos x="114" y="8"/>
                  </a:cxn>
                  <a:cxn ang="0">
                    <a:pos x="97" y="21"/>
                  </a:cxn>
                  <a:cxn ang="0">
                    <a:pos x="61" y="35"/>
                  </a:cxn>
                  <a:cxn ang="0">
                    <a:pos x="75" y="32"/>
                  </a:cxn>
                  <a:cxn ang="0">
                    <a:pos x="80" y="41"/>
                  </a:cxn>
                  <a:cxn ang="0">
                    <a:pos x="75" y="48"/>
                  </a:cxn>
                  <a:cxn ang="0">
                    <a:pos x="55" y="64"/>
                  </a:cxn>
                  <a:cxn ang="0">
                    <a:pos x="55" y="68"/>
                  </a:cxn>
                  <a:cxn ang="0">
                    <a:pos x="69" y="68"/>
                  </a:cxn>
                  <a:cxn ang="0">
                    <a:pos x="64" y="73"/>
                  </a:cxn>
                  <a:cxn ang="0">
                    <a:pos x="55" y="89"/>
                  </a:cxn>
                  <a:cxn ang="0">
                    <a:pos x="64" y="86"/>
                  </a:cxn>
                  <a:cxn ang="0">
                    <a:pos x="67" y="97"/>
                  </a:cxn>
                  <a:cxn ang="0">
                    <a:pos x="19" y="124"/>
                  </a:cxn>
                  <a:cxn ang="0">
                    <a:pos x="50" y="116"/>
                  </a:cxn>
                  <a:cxn ang="0">
                    <a:pos x="38" y="132"/>
                  </a:cxn>
                  <a:cxn ang="0">
                    <a:pos x="25" y="135"/>
                  </a:cxn>
                  <a:cxn ang="0">
                    <a:pos x="58" y="116"/>
                  </a:cxn>
                  <a:cxn ang="0">
                    <a:pos x="67" y="124"/>
                  </a:cxn>
                  <a:cxn ang="0">
                    <a:pos x="41" y="149"/>
                  </a:cxn>
                  <a:cxn ang="0">
                    <a:pos x="22" y="165"/>
                  </a:cxn>
                  <a:cxn ang="0">
                    <a:pos x="45" y="155"/>
                  </a:cxn>
                  <a:cxn ang="0">
                    <a:pos x="52" y="162"/>
                  </a:cxn>
                  <a:cxn ang="0">
                    <a:pos x="41" y="181"/>
                  </a:cxn>
                  <a:cxn ang="0">
                    <a:pos x="25" y="193"/>
                  </a:cxn>
                  <a:cxn ang="0">
                    <a:pos x="30" y="198"/>
                  </a:cxn>
                  <a:cxn ang="0">
                    <a:pos x="33" y="206"/>
                  </a:cxn>
                  <a:cxn ang="0">
                    <a:pos x="30" y="208"/>
                  </a:cxn>
                  <a:cxn ang="0">
                    <a:pos x="27" y="217"/>
                  </a:cxn>
                  <a:cxn ang="0">
                    <a:pos x="30" y="225"/>
                  </a:cxn>
                  <a:cxn ang="0">
                    <a:pos x="5" y="257"/>
                  </a:cxn>
                  <a:cxn ang="0">
                    <a:pos x="36" y="238"/>
                  </a:cxn>
                  <a:cxn ang="0">
                    <a:pos x="64" y="331"/>
                  </a:cxn>
                  <a:cxn ang="0">
                    <a:pos x="41" y="249"/>
                  </a:cxn>
                  <a:cxn ang="0">
                    <a:pos x="55" y="227"/>
                  </a:cxn>
                  <a:cxn ang="0">
                    <a:pos x="58" y="217"/>
                  </a:cxn>
                  <a:cxn ang="0">
                    <a:pos x="67" y="236"/>
                  </a:cxn>
                  <a:cxn ang="0">
                    <a:pos x="64" y="200"/>
                  </a:cxn>
                  <a:cxn ang="0">
                    <a:pos x="83" y="246"/>
                  </a:cxn>
                  <a:cxn ang="0">
                    <a:pos x="92" y="249"/>
                  </a:cxn>
                  <a:cxn ang="0">
                    <a:pos x="69" y="217"/>
                  </a:cxn>
                  <a:cxn ang="0">
                    <a:pos x="75" y="179"/>
                  </a:cxn>
                  <a:cxn ang="0">
                    <a:pos x="134" y="287"/>
                  </a:cxn>
                  <a:cxn ang="0">
                    <a:pos x="80" y="187"/>
                  </a:cxn>
                  <a:cxn ang="0">
                    <a:pos x="86" y="143"/>
                  </a:cxn>
                  <a:cxn ang="0">
                    <a:pos x="114" y="206"/>
                  </a:cxn>
                  <a:cxn ang="0">
                    <a:pos x="94" y="146"/>
                  </a:cxn>
                  <a:cxn ang="0">
                    <a:pos x="119" y="238"/>
                  </a:cxn>
                  <a:cxn ang="0">
                    <a:pos x="97" y="116"/>
                  </a:cxn>
                  <a:cxn ang="0">
                    <a:pos x="102" y="86"/>
                  </a:cxn>
                  <a:cxn ang="0">
                    <a:pos x="136" y="137"/>
                  </a:cxn>
                  <a:cxn ang="0">
                    <a:pos x="136" y="137"/>
                  </a:cxn>
                  <a:cxn ang="0">
                    <a:pos x="111" y="92"/>
                  </a:cxn>
                  <a:cxn ang="0">
                    <a:pos x="114" y="68"/>
                  </a:cxn>
                  <a:cxn ang="0">
                    <a:pos x="122" y="79"/>
                  </a:cxn>
                  <a:cxn ang="0">
                    <a:pos x="195" y="127"/>
                  </a:cxn>
                  <a:cxn ang="0">
                    <a:pos x="119" y="70"/>
                  </a:cxn>
                  <a:cxn ang="0">
                    <a:pos x="134" y="64"/>
                  </a:cxn>
                  <a:cxn ang="0">
                    <a:pos x="178" y="119"/>
                  </a:cxn>
                  <a:cxn ang="0">
                    <a:pos x="128" y="32"/>
                  </a:cxn>
                  <a:cxn ang="0">
                    <a:pos x="125" y="16"/>
                  </a:cxn>
                  <a:cxn ang="0">
                    <a:pos x="139" y="0"/>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0" name="Freeform 90"/>
              <p:cNvSpPr>
                <a:spLocks/>
              </p:cNvSpPr>
              <p:nvPr/>
            </p:nvSpPr>
            <p:spPr bwMode="ltGray">
              <a:xfrm>
                <a:off x="5091" y="3509"/>
                <a:ext cx="122" cy="289"/>
              </a:xfrm>
              <a:custGeom>
                <a:avLst/>
                <a:gdLst/>
                <a:ahLst/>
                <a:cxnLst>
                  <a:cxn ang="0">
                    <a:pos x="121" y="103"/>
                  </a:cxn>
                  <a:cxn ang="0">
                    <a:pos x="108" y="10"/>
                  </a:cxn>
                  <a:cxn ang="0">
                    <a:pos x="92" y="1"/>
                  </a:cxn>
                  <a:cxn ang="0">
                    <a:pos x="79" y="0"/>
                  </a:cxn>
                  <a:cxn ang="0">
                    <a:pos x="58" y="4"/>
                  </a:cxn>
                  <a:cxn ang="0">
                    <a:pos x="45" y="14"/>
                  </a:cxn>
                  <a:cxn ang="0">
                    <a:pos x="31" y="28"/>
                  </a:cxn>
                  <a:cxn ang="0">
                    <a:pos x="17" y="54"/>
                  </a:cxn>
                  <a:cxn ang="0">
                    <a:pos x="9" y="90"/>
                  </a:cxn>
                  <a:cxn ang="0">
                    <a:pos x="5" y="121"/>
                  </a:cxn>
                  <a:cxn ang="0">
                    <a:pos x="0" y="164"/>
                  </a:cxn>
                  <a:cxn ang="0">
                    <a:pos x="0" y="192"/>
                  </a:cxn>
                  <a:cxn ang="0">
                    <a:pos x="9" y="230"/>
                  </a:cxn>
                  <a:cxn ang="0">
                    <a:pos x="27" y="262"/>
                  </a:cxn>
                  <a:cxn ang="0">
                    <a:pos x="45" y="288"/>
                  </a:cxn>
                  <a:cxn ang="0">
                    <a:pos x="35" y="249"/>
                  </a:cxn>
                  <a:cxn ang="0">
                    <a:pos x="31" y="212"/>
                  </a:cxn>
                  <a:cxn ang="0">
                    <a:pos x="33" y="174"/>
                  </a:cxn>
                  <a:cxn ang="0">
                    <a:pos x="35" y="141"/>
                  </a:cxn>
                  <a:cxn ang="0">
                    <a:pos x="39" y="107"/>
                  </a:cxn>
                  <a:cxn ang="0">
                    <a:pos x="45" y="76"/>
                  </a:cxn>
                  <a:cxn ang="0">
                    <a:pos x="47" y="53"/>
                  </a:cxn>
                  <a:cxn ang="0">
                    <a:pos x="55" y="30"/>
                  </a:cxn>
                  <a:cxn ang="0">
                    <a:pos x="73" y="11"/>
                  </a:cxn>
                  <a:cxn ang="0">
                    <a:pos x="88" y="13"/>
                  </a:cxn>
                  <a:cxn ang="0">
                    <a:pos x="103" y="65"/>
                  </a:cxn>
                  <a:cxn ang="0">
                    <a:pos x="116" y="76"/>
                  </a:cxn>
                  <a:cxn ang="0">
                    <a:pos x="121" y="103"/>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1" name="Freeform 91"/>
              <p:cNvSpPr>
                <a:spLocks/>
              </p:cNvSpPr>
              <p:nvPr/>
            </p:nvSpPr>
            <p:spPr bwMode="ltGray">
              <a:xfrm>
                <a:off x="4882" y="3332"/>
                <a:ext cx="266" cy="590"/>
              </a:xfrm>
              <a:custGeom>
                <a:avLst/>
                <a:gdLst/>
                <a:ahLst/>
                <a:cxnLst>
                  <a:cxn ang="0">
                    <a:pos x="178" y="6"/>
                  </a:cxn>
                  <a:cxn ang="0">
                    <a:pos x="171" y="25"/>
                  </a:cxn>
                  <a:cxn ang="0">
                    <a:pos x="112" y="21"/>
                  </a:cxn>
                  <a:cxn ang="0">
                    <a:pos x="135" y="29"/>
                  </a:cxn>
                  <a:cxn ang="0">
                    <a:pos x="161" y="40"/>
                  </a:cxn>
                  <a:cxn ang="0">
                    <a:pos x="105" y="55"/>
                  </a:cxn>
                  <a:cxn ang="0">
                    <a:pos x="148" y="60"/>
                  </a:cxn>
                  <a:cxn ang="0">
                    <a:pos x="152" y="77"/>
                  </a:cxn>
                  <a:cxn ang="0">
                    <a:pos x="26" y="160"/>
                  </a:cxn>
                  <a:cxn ang="0">
                    <a:pos x="143" y="100"/>
                  </a:cxn>
                  <a:cxn ang="0">
                    <a:pos x="118" y="134"/>
                  </a:cxn>
                  <a:cxn ang="0">
                    <a:pos x="134" y="137"/>
                  </a:cxn>
                  <a:cxn ang="0">
                    <a:pos x="112" y="184"/>
                  </a:cxn>
                  <a:cxn ang="0">
                    <a:pos x="66" y="234"/>
                  </a:cxn>
                  <a:cxn ang="0">
                    <a:pos x="118" y="197"/>
                  </a:cxn>
                  <a:cxn ang="0">
                    <a:pos x="75" y="271"/>
                  </a:cxn>
                  <a:cxn ang="0">
                    <a:pos x="115" y="223"/>
                  </a:cxn>
                  <a:cxn ang="0">
                    <a:pos x="124" y="223"/>
                  </a:cxn>
                  <a:cxn ang="0">
                    <a:pos x="108" y="266"/>
                  </a:cxn>
                  <a:cxn ang="0">
                    <a:pos x="121" y="266"/>
                  </a:cxn>
                  <a:cxn ang="0">
                    <a:pos x="97" y="317"/>
                  </a:cxn>
                  <a:cxn ang="0">
                    <a:pos x="111" y="304"/>
                  </a:cxn>
                  <a:cxn ang="0">
                    <a:pos x="98" y="352"/>
                  </a:cxn>
                  <a:cxn ang="0">
                    <a:pos x="108" y="336"/>
                  </a:cxn>
                  <a:cxn ang="0">
                    <a:pos x="120" y="331"/>
                  </a:cxn>
                  <a:cxn ang="0">
                    <a:pos x="112" y="367"/>
                  </a:cxn>
                  <a:cxn ang="0">
                    <a:pos x="88" y="432"/>
                  </a:cxn>
                  <a:cxn ang="0">
                    <a:pos x="120" y="382"/>
                  </a:cxn>
                  <a:cxn ang="0">
                    <a:pos x="127" y="373"/>
                  </a:cxn>
                  <a:cxn ang="0">
                    <a:pos x="125" y="427"/>
                  </a:cxn>
                  <a:cxn ang="0">
                    <a:pos x="135" y="454"/>
                  </a:cxn>
                  <a:cxn ang="0">
                    <a:pos x="139" y="424"/>
                  </a:cxn>
                  <a:cxn ang="0">
                    <a:pos x="234" y="504"/>
                  </a:cxn>
                  <a:cxn ang="0">
                    <a:pos x="148" y="387"/>
                  </a:cxn>
                  <a:cxn ang="0">
                    <a:pos x="167" y="412"/>
                  </a:cxn>
                  <a:cxn ang="0">
                    <a:pos x="141" y="346"/>
                  </a:cxn>
                  <a:cxn ang="0">
                    <a:pos x="245" y="398"/>
                  </a:cxn>
                  <a:cxn ang="0">
                    <a:pos x="141" y="327"/>
                  </a:cxn>
                  <a:cxn ang="0">
                    <a:pos x="156" y="310"/>
                  </a:cxn>
                  <a:cxn ang="0">
                    <a:pos x="144" y="283"/>
                  </a:cxn>
                  <a:cxn ang="0">
                    <a:pos x="161" y="283"/>
                  </a:cxn>
                  <a:cxn ang="0">
                    <a:pos x="208" y="333"/>
                  </a:cxn>
                  <a:cxn ang="0">
                    <a:pos x="162" y="238"/>
                  </a:cxn>
                  <a:cxn ang="0">
                    <a:pos x="153" y="202"/>
                  </a:cxn>
                  <a:cxn ang="0">
                    <a:pos x="167" y="196"/>
                  </a:cxn>
                  <a:cxn ang="0">
                    <a:pos x="164" y="163"/>
                  </a:cxn>
                  <a:cxn ang="0">
                    <a:pos x="170" y="158"/>
                  </a:cxn>
                  <a:cxn ang="0">
                    <a:pos x="201" y="189"/>
                  </a:cxn>
                  <a:cxn ang="0">
                    <a:pos x="176" y="140"/>
                  </a:cxn>
                  <a:cxn ang="0">
                    <a:pos x="178" y="98"/>
                  </a:cxn>
                  <a:cxn ang="0">
                    <a:pos x="176" y="75"/>
                  </a:cxn>
                  <a:cxn ang="0">
                    <a:pos x="204" y="74"/>
                  </a:cxn>
                  <a:cxn ang="0">
                    <a:pos x="197" y="40"/>
                  </a:cxn>
                  <a:cxn ang="0">
                    <a:pos x="209" y="32"/>
                  </a:cxn>
                  <a:cxn ang="0">
                    <a:pos x="205" y="0"/>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2" name="Freeform 92"/>
              <p:cNvSpPr>
                <a:spLocks/>
              </p:cNvSpPr>
              <p:nvPr/>
            </p:nvSpPr>
            <p:spPr bwMode="ltGray">
              <a:xfrm>
                <a:off x="5200" y="3441"/>
                <a:ext cx="112" cy="329"/>
              </a:xfrm>
              <a:custGeom>
                <a:avLst/>
                <a:gdLst/>
                <a:ahLst/>
                <a:cxnLst>
                  <a:cxn ang="0">
                    <a:pos x="2" y="52"/>
                  </a:cxn>
                  <a:cxn ang="0">
                    <a:pos x="25" y="0"/>
                  </a:cxn>
                  <a:cxn ang="0">
                    <a:pos x="40" y="1"/>
                  </a:cxn>
                  <a:cxn ang="0">
                    <a:pos x="53" y="4"/>
                  </a:cxn>
                  <a:cxn ang="0">
                    <a:pos x="62" y="18"/>
                  </a:cxn>
                  <a:cxn ang="0">
                    <a:pos x="87" y="60"/>
                  </a:cxn>
                  <a:cxn ang="0">
                    <a:pos x="96" y="79"/>
                  </a:cxn>
                  <a:cxn ang="0">
                    <a:pos x="102" y="98"/>
                  </a:cxn>
                  <a:cxn ang="0">
                    <a:pos x="108" y="154"/>
                  </a:cxn>
                  <a:cxn ang="0">
                    <a:pos x="111" y="170"/>
                  </a:cxn>
                  <a:cxn ang="0">
                    <a:pos x="108" y="192"/>
                  </a:cxn>
                  <a:cxn ang="0">
                    <a:pos x="104" y="215"/>
                  </a:cxn>
                  <a:cxn ang="0">
                    <a:pos x="94" y="250"/>
                  </a:cxn>
                  <a:cxn ang="0">
                    <a:pos x="86" y="272"/>
                  </a:cxn>
                  <a:cxn ang="0">
                    <a:pos x="73" y="297"/>
                  </a:cxn>
                  <a:cxn ang="0">
                    <a:pos x="48" y="328"/>
                  </a:cxn>
                  <a:cxn ang="0">
                    <a:pos x="61" y="290"/>
                  </a:cxn>
                  <a:cxn ang="0">
                    <a:pos x="72" y="254"/>
                  </a:cxn>
                  <a:cxn ang="0">
                    <a:pos x="77" y="222"/>
                  </a:cxn>
                  <a:cxn ang="0">
                    <a:pos x="75" y="192"/>
                  </a:cxn>
                  <a:cxn ang="0">
                    <a:pos x="73" y="170"/>
                  </a:cxn>
                  <a:cxn ang="0">
                    <a:pos x="77" y="144"/>
                  </a:cxn>
                  <a:cxn ang="0">
                    <a:pos x="80" y="122"/>
                  </a:cxn>
                  <a:cxn ang="0">
                    <a:pos x="69" y="79"/>
                  </a:cxn>
                  <a:cxn ang="0">
                    <a:pos x="67" y="56"/>
                  </a:cxn>
                  <a:cxn ang="0">
                    <a:pos x="58" y="37"/>
                  </a:cxn>
                  <a:cxn ang="0">
                    <a:pos x="40" y="14"/>
                  </a:cxn>
                  <a:cxn ang="0">
                    <a:pos x="31" y="32"/>
                  </a:cxn>
                  <a:cxn ang="0">
                    <a:pos x="0" y="62"/>
                  </a:cxn>
                  <a:cxn ang="0">
                    <a:pos x="2" y="52"/>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3" name="Freeform 93"/>
              <p:cNvSpPr>
                <a:spLocks/>
              </p:cNvSpPr>
              <p:nvPr/>
            </p:nvSpPr>
            <p:spPr bwMode="ltGray">
              <a:xfrm>
                <a:off x="5316" y="3988"/>
                <a:ext cx="46" cy="336"/>
              </a:xfrm>
              <a:custGeom>
                <a:avLst/>
                <a:gdLst/>
                <a:ahLst/>
                <a:cxnLst>
                  <a:cxn ang="0">
                    <a:pos x="35" y="0"/>
                  </a:cxn>
                  <a:cxn ang="0">
                    <a:pos x="32" y="6"/>
                  </a:cxn>
                  <a:cxn ang="0">
                    <a:pos x="18" y="66"/>
                  </a:cxn>
                  <a:cxn ang="0">
                    <a:pos x="9" y="122"/>
                  </a:cxn>
                  <a:cxn ang="0">
                    <a:pos x="0" y="192"/>
                  </a:cxn>
                  <a:cxn ang="0">
                    <a:pos x="0" y="268"/>
                  </a:cxn>
                  <a:cxn ang="0">
                    <a:pos x="4" y="335"/>
                  </a:cxn>
                  <a:cxn ang="0">
                    <a:pos x="9" y="335"/>
                  </a:cxn>
                  <a:cxn ang="0">
                    <a:pos x="4" y="268"/>
                  </a:cxn>
                  <a:cxn ang="0">
                    <a:pos x="4" y="212"/>
                  </a:cxn>
                  <a:cxn ang="0">
                    <a:pos x="13" y="151"/>
                  </a:cxn>
                  <a:cxn ang="0">
                    <a:pos x="26" y="91"/>
                  </a:cxn>
                  <a:cxn ang="0">
                    <a:pos x="45" y="14"/>
                  </a:cxn>
                  <a:cxn ang="0">
                    <a:pos x="35" y="0"/>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4" name="Freeform 94"/>
              <p:cNvSpPr>
                <a:spLocks/>
              </p:cNvSpPr>
              <p:nvPr/>
            </p:nvSpPr>
            <p:spPr bwMode="ltGray">
              <a:xfrm>
                <a:off x="5690" y="3903"/>
                <a:ext cx="41" cy="203"/>
              </a:xfrm>
              <a:custGeom>
                <a:avLst/>
                <a:gdLst/>
                <a:ahLst/>
                <a:cxnLst>
                  <a:cxn ang="0">
                    <a:pos x="8" y="0"/>
                  </a:cxn>
                  <a:cxn ang="0">
                    <a:pos x="16" y="14"/>
                  </a:cxn>
                  <a:cxn ang="0">
                    <a:pos x="23" y="39"/>
                  </a:cxn>
                  <a:cxn ang="0">
                    <a:pos x="31" y="73"/>
                  </a:cxn>
                  <a:cxn ang="0">
                    <a:pos x="40" y="116"/>
                  </a:cxn>
                  <a:cxn ang="0">
                    <a:pos x="40" y="161"/>
                  </a:cxn>
                  <a:cxn ang="0">
                    <a:pos x="35" y="202"/>
                  </a:cxn>
                  <a:cxn ang="0">
                    <a:pos x="31" y="202"/>
                  </a:cxn>
                  <a:cxn ang="0">
                    <a:pos x="35" y="161"/>
                  </a:cxn>
                  <a:cxn ang="0">
                    <a:pos x="35" y="128"/>
                  </a:cxn>
                  <a:cxn ang="0">
                    <a:pos x="27" y="91"/>
                  </a:cxn>
                  <a:cxn ang="0">
                    <a:pos x="16" y="55"/>
                  </a:cxn>
                  <a:cxn ang="0">
                    <a:pos x="0" y="9"/>
                  </a:cxn>
                  <a:cxn ang="0">
                    <a:pos x="8" y="0"/>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5" name="Freeform 95"/>
              <p:cNvSpPr>
                <a:spLocks/>
              </p:cNvSpPr>
              <p:nvPr/>
            </p:nvSpPr>
            <p:spPr bwMode="ltGray">
              <a:xfrm>
                <a:off x="5485" y="3795"/>
                <a:ext cx="71" cy="202"/>
              </a:xfrm>
              <a:custGeom>
                <a:avLst/>
                <a:gdLst/>
                <a:ahLst/>
                <a:cxnLst>
                  <a:cxn ang="0">
                    <a:pos x="68" y="31"/>
                  </a:cxn>
                  <a:cxn ang="0">
                    <a:pos x="53" y="0"/>
                  </a:cxn>
                  <a:cxn ang="0">
                    <a:pos x="44" y="0"/>
                  </a:cxn>
                  <a:cxn ang="0">
                    <a:pos x="36" y="2"/>
                  </a:cxn>
                  <a:cxn ang="0">
                    <a:pos x="30" y="10"/>
                  </a:cxn>
                  <a:cxn ang="0">
                    <a:pos x="14" y="37"/>
                  </a:cxn>
                  <a:cxn ang="0">
                    <a:pos x="8" y="48"/>
                  </a:cxn>
                  <a:cxn ang="0">
                    <a:pos x="5" y="60"/>
                  </a:cxn>
                  <a:cxn ang="0">
                    <a:pos x="0" y="94"/>
                  </a:cxn>
                  <a:cxn ang="0">
                    <a:pos x="0" y="104"/>
                  </a:cxn>
                  <a:cxn ang="0">
                    <a:pos x="0" y="117"/>
                  </a:cxn>
                  <a:cxn ang="0">
                    <a:pos x="4" y="131"/>
                  </a:cxn>
                  <a:cxn ang="0">
                    <a:pos x="9" y="153"/>
                  </a:cxn>
                  <a:cxn ang="0">
                    <a:pos x="15" y="167"/>
                  </a:cxn>
                  <a:cxn ang="0">
                    <a:pos x="23" y="182"/>
                  </a:cxn>
                  <a:cxn ang="0">
                    <a:pos x="39" y="201"/>
                  </a:cxn>
                  <a:cxn ang="0">
                    <a:pos x="31" y="177"/>
                  </a:cxn>
                  <a:cxn ang="0">
                    <a:pos x="24" y="156"/>
                  </a:cxn>
                  <a:cxn ang="0">
                    <a:pos x="21" y="136"/>
                  </a:cxn>
                  <a:cxn ang="0">
                    <a:pos x="22" y="117"/>
                  </a:cxn>
                  <a:cxn ang="0">
                    <a:pos x="23" y="104"/>
                  </a:cxn>
                  <a:cxn ang="0">
                    <a:pos x="21" y="88"/>
                  </a:cxn>
                  <a:cxn ang="0">
                    <a:pos x="19" y="74"/>
                  </a:cxn>
                  <a:cxn ang="0">
                    <a:pos x="25" y="48"/>
                  </a:cxn>
                  <a:cxn ang="0">
                    <a:pos x="27" y="34"/>
                  </a:cxn>
                  <a:cxn ang="0">
                    <a:pos x="32" y="23"/>
                  </a:cxn>
                  <a:cxn ang="0">
                    <a:pos x="44" y="8"/>
                  </a:cxn>
                  <a:cxn ang="0">
                    <a:pos x="50" y="19"/>
                  </a:cxn>
                  <a:cxn ang="0">
                    <a:pos x="70" y="37"/>
                  </a:cxn>
                  <a:cxn ang="0">
                    <a:pos x="68" y="31"/>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6" name="Freeform 96"/>
              <p:cNvSpPr>
                <a:spLocks/>
              </p:cNvSpPr>
              <p:nvPr/>
            </p:nvSpPr>
            <p:spPr bwMode="ltGray">
              <a:xfrm>
                <a:off x="5603" y="3616"/>
                <a:ext cx="172" cy="364"/>
              </a:xfrm>
              <a:custGeom>
                <a:avLst/>
                <a:gdLst/>
                <a:ahLst/>
                <a:cxnLst>
                  <a:cxn ang="0">
                    <a:pos x="56" y="4"/>
                  </a:cxn>
                  <a:cxn ang="0">
                    <a:pos x="60" y="15"/>
                  </a:cxn>
                  <a:cxn ang="0">
                    <a:pos x="98" y="13"/>
                  </a:cxn>
                  <a:cxn ang="0">
                    <a:pos x="83" y="18"/>
                  </a:cxn>
                  <a:cxn ang="0">
                    <a:pos x="67" y="24"/>
                  </a:cxn>
                  <a:cxn ang="0">
                    <a:pos x="103" y="33"/>
                  </a:cxn>
                  <a:cxn ang="0">
                    <a:pos x="75" y="37"/>
                  </a:cxn>
                  <a:cxn ang="0">
                    <a:pos x="72" y="47"/>
                  </a:cxn>
                  <a:cxn ang="0">
                    <a:pos x="153" y="98"/>
                  </a:cxn>
                  <a:cxn ang="0">
                    <a:pos x="79" y="61"/>
                  </a:cxn>
                  <a:cxn ang="0">
                    <a:pos x="95" y="83"/>
                  </a:cxn>
                  <a:cxn ang="0">
                    <a:pos x="84" y="84"/>
                  </a:cxn>
                  <a:cxn ang="0">
                    <a:pos x="98" y="113"/>
                  </a:cxn>
                  <a:cxn ang="0">
                    <a:pos x="128" y="144"/>
                  </a:cxn>
                  <a:cxn ang="0">
                    <a:pos x="95" y="121"/>
                  </a:cxn>
                  <a:cxn ang="0">
                    <a:pos x="123" y="167"/>
                  </a:cxn>
                  <a:cxn ang="0">
                    <a:pos x="97" y="137"/>
                  </a:cxn>
                  <a:cxn ang="0">
                    <a:pos x="91" y="137"/>
                  </a:cxn>
                  <a:cxn ang="0">
                    <a:pos x="100" y="164"/>
                  </a:cxn>
                  <a:cxn ang="0">
                    <a:pos x="92" y="164"/>
                  </a:cxn>
                  <a:cxn ang="0">
                    <a:pos x="109" y="195"/>
                  </a:cxn>
                  <a:cxn ang="0">
                    <a:pos x="99" y="187"/>
                  </a:cxn>
                  <a:cxn ang="0">
                    <a:pos x="107" y="217"/>
                  </a:cxn>
                  <a:cxn ang="0">
                    <a:pos x="100" y="207"/>
                  </a:cxn>
                  <a:cxn ang="0">
                    <a:pos x="93" y="204"/>
                  </a:cxn>
                  <a:cxn ang="0">
                    <a:pos x="98" y="226"/>
                  </a:cxn>
                  <a:cxn ang="0">
                    <a:pos x="114" y="265"/>
                  </a:cxn>
                  <a:cxn ang="0">
                    <a:pos x="93" y="235"/>
                  </a:cxn>
                  <a:cxn ang="0">
                    <a:pos x="88" y="230"/>
                  </a:cxn>
                  <a:cxn ang="0">
                    <a:pos x="90" y="263"/>
                  </a:cxn>
                  <a:cxn ang="0">
                    <a:pos x="83" y="279"/>
                  </a:cxn>
                  <a:cxn ang="0">
                    <a:pos x="80" y="260"/>
                  </a:cxn>
                  <a:cxn ang="0">
                    <a:pos x="19" y="311"/>
                  </a:cxn>
                  <a:cxn ang="0">
                    <a:pos x="75" y="238"/>
                  </a:cxn>
                  <a:cxn ang="0">
                    <a:pos x="64" y="254"/>
                  </a:cxn>
                  <a:cxn ang="0">
                    <a:pos x="80" y="214"/>
                  </a:cxn>
                  <a:cxn ang="0">
                    <a:pos x="12" y="245"/>
                  </a:cxn>
                  <a:cxn ang="0">
                    <a:pos x="80" y="200"/>
                  </a:cxn>
                  <a:cxn ang="0">
                    <a:pos x="71" y="190"/>
                  </a:cxn>
                  <a:cxn ang="0">
                    <a:pos x="77" y="174"/>
                  </a:cxn>
                  <a:cxn ang="0">
                    <a:pos x="67" y="174"/>
                  </a:cxn>
                  <a:cxn ang="0">
                    <a:pos x="37" y="205"/>
                  </a:cxn>
                  <a:cxn ang="0">
                    <a:pos x="66" y="146"/>
                  </a:cxn>
                  <a:cxn ang="0">
                    <a:pos x="71" y="125"/>
                  </a:cxn>
                  <a:cxn ang="0">
                    <a:pos x="64" y="121"/>
                  </a:cxn>
                  <a:cxn ang="0">
                    <a:pos x="65" y="100"/>
                  </a:cxn>
                  <a:cxn ang="0">
                    <a:pos x="61" y="97"/>
                  </a:cxn>
                  <a:cxn ang="0">
                    <a:pos x="40" y="116"/>
                  </a:cxn>
                  <a:cxn ang="0">
                    <a:pos x="57" y="87"/>
                  </a:cxn>
                  <a:cxn ang="0">
                    <a:pos x="56" y="60"/>
                  </a:cxn>
                  <a:cxn ang="0">
                    <a:pos x="57" y="46"/>
                  </a:cxn>
                  <a:cxn ang="0">
                    <a:pos x="39" y="45"/>
                  </a:cxn>
                  <a:cxn ang="0">
                    <a:pos x="44" y="24"/>
                  </a:cxn>
                  <a:cxn ang="0">
                    <a:pos x="36" y="19"/>
                  </a:cxn>
                  <a:cxn ang="0">
                    <a:pos x="38" y="0"/>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7" name="Freeform 97"/>
              <p:cNvSpPr>
                <a:spLocks/>
              </p:cNvSpPr>
              <p:nvPr/>
            </p:nvSpPr>
            <p:spPr bwMode="ltGray">
              <a:xfrm>
                <a:off x="5400" y="3995"/>
                <a:ext cx="35" cy="142"/>
              </a:xfrm>
              <a:custGeom>
                <a:avLst/>
                <a:gdLst/>
                <a:ahLst/>
                <a:cxnLst>
                  <a:cxn ang="0">
                    <a:pos x="27" y="0"/>
                  </a:cxn>
                  <a:cxn ang="0">
                    <a:pos x="20" y="10"/>
                  </a:cxn>
                  <a:cxn ang="0">
                    <a:pos x="13" y="28"/>
                  </a:cxn>
                  <a:cxn ang="0">
                    <a:pos x="6" y="51"/>
                  </a:cxn>
                  <a:cxn ang="0">
                    <a:pos x="0" y="80"/>
                  </a:cxn>
                  <a:cxn ang="0">
                    <a:pos x="0" y="112"/>
                  </a:cxn>
                  <a:cxn ang="0">
                    <a:pos x="3" y="141"/>
                  </a:cxn>
                  <a:cxn ang="0">
                    <a:pos x="6" y="141"/>
                  </a:cxn>
                  <a:cxn ang="0">
                    <a:pos x="3" y="112"/>
                  </a:cxn>
                  <a:cxn ang="0">
                    <a:pos x="3" y="89"/>
                  </a:cxn>
                  <a:cxn ang="0">
                    <a:pos x="9" y="64"/>
                  </a:cxn>
                  <a:cxn ang="0">
                    <a:pos x="20" y="38"/>
                  </a:cxn>
                  <a:cxn ang="0">
                    <a:pos x="34" y="6"/>
                  </a:cxn>
                  <a:cxn ang="0">
                    <a:pos x="27" y="0"/>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8" name="Freeform 98"/>
              <p:cNvSpPr>
                <a:spLocks/>
              </p:cNvSpPr>
              <p:nvPr/>
            </p:nvSpPr>
            <p:spPr bwMode="ltGray">
              <a:xfrm>
                <a:off x="5547" y="3919"/>
                <a:ext cx="59" cy="141"/>
              </a:xfrm>
              <a:custGeom>
                <a:avLst/>
                <a:gdLst/>
                <a:ahLst/>
                <a:cxnLst>
                  <a:cxn ang="0">
                    <a:pos x="1" y="22"/>
                  </a:cxn>
                  <a:cxn ang="0">
                    <a:pos x="13" y="0"/>
                  </a:cxn>
                  <a:cxn ang="0">
                    <a:pos x="21" y="0"/>
                  </a:cxn>
                  <a:cxn ang="0">
                    <a:pos x="27" y="1"/>
                  </a:cxn>
                  <a:cxn ang="0">
                    <a:pos x="33" y="7"/>
                  </a:cxn>
                  <a:cxn ang="0">
                    <a:pos x="46" y="25"/>
                  </a:cxn>
                  <a:cxn ang="0">
                    <a:pos x="50" y="33"/>
                  </a:cxn>
                  <a:cxn ang="0">
                    <a:pos x="53" y="42"/>
                  </a:cxn>
                  <a:cxn ang="0">
                    <a:pos x="57" y="65"/>
                  </a:cxn>
                  <a:cxn ang="0">
                    <a:pos x="58" y="73"/>
                  </a:cxn>
                  <a:cxn ang="0">
                    <a:pos x="57" y="82"/>
                  </a:cxn>
                  <a:cxn ang="0">
                    <a:pos x="54" y="92"/>
                  </a:cxn>
                  <a:cxn ang="0">
                    <a:pos x="49" y="107"/>
                  </a:cxn>
                  <a:cxn ang="0">
                    <a:pos x="44" y="116"/>
                  </a:cxn>
                  <a:cxn ang="0">
                    <a:pos x="38" y="126"/>
                  </a:cxn>
                  <a:cxn ang="0">
                    <a:pos x="25" y="140"/>
                  </a:cxn>
                  <a:cxn ang="0">
                    <a:pos x="32" y="123"/>
                  </a:cxn>
                  <a:cxn ang="0">
                    <a:pos x="37" y="108"/>
                  </a:cxn>
                  <a:cxn ang="0">
                    <a:pos x="40" y="95"/>
                  </a:cxn>
                  <a:cxn ang="0">
                    <a:pos x="39" y="82"/>
                  </a:cxn>
                  <a:cxn ang="0">
                    <a:pos x="38" y="73"/>
                  </a:cxn>
                  <a:cxn ang="0">
                    <a:pos x="40" y="61"/>
                  </a:cxn>
                  <a:cxn ang="0">
                    <a:pos x="42" y="51"/>
                  </a:cxn>
                  <a:cxn ang="0">
                    <a:pos x="36" y="33"/>
                  </a:cxn>
                  <a:cxn ang="0">
                    <a:pos x="35" y="23"/>
                  </a:cxn>
                  <a:cxn ang="0">
                    <a:pos x="30" y="15"/>
                  </a:cxn>
                  <a:cxn ang="0">
                    <a:pos x="21" y="5"/>
                  </a:cxn>
                  <a:cxn ang="0">
                    <a:pos x="16" y="14"/>
                  </a:cxn>
                  <a:cxn ang="0">
                    <a:pos x="0" y="26"/>
                  </a:cxn>
                  <a:cxn ang="0">
                    <a:pos x="1" y="22"/>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499" name="Freeform 99"/>
              <p:cNvSpPr>
                <a:spLocks/>
              </p:cNvSpPr>
              <p:nvPr/>
            </p:nvSpPr>
            <p:spPr bwMode="ltGray">
              <a:xfrm>
                <a:off x="5364" y="3794"/>
                <a:ext cx="144" cy="255"/>
              </a:xfrm>
              <a:custGeom>
                <a:avLst/>
                <a:gdLst/>
                <a:ahLst/>
                <a:cxnLst>
                  <a:cxn ang="0">
                    <a:pos x="96" y="3"/>
                  </a:cxn>
                  <a:cxn ang="0">
                    <a:pos x="92" y="10"/>
                  </a:cxn>
                  <a:cxn ang="0">
                    <a:pos x="60" y="9"/>
                  </a:cxn>
                  <a:cxn ang="0">
                    <a:pos x="73" y="13"/>
                  </a:cxn>
                  <a:cxn ang="0">
                    <a:pos x="86" y="17"/>
                  </a:cxn>
                  <a:cxn ang="0">
                    <a:pos x="56" y="23"/>
                  </a:cxn>
                  <a:cxn ang="0">
                    <a:pos x="79" y="26"/>
                  </a:cxn>
                  <a:cxn ang="0">
                    <a:pos x="82" y="32"/>
                  </a:cxn>
                  <a:cxn ang="0">
                    <a:pos x="14" y="69"/>
                  </a:cxn>
                  <a:cxn ang="0">
                    <a:pos x="77" y="42"/>
                  </a:cxn>
                  <a:cxn ang="0">
                    <a:pos x="64" y="58"/>
                  </a:cxn>
                  <a:cxn ang="0">
                    <a:pos x="72" y="59"/>
                  </a:cxn>
                  <a:cxn ang="0">
                    <a:pos x="60" y="79"/>
                  </a:cxn>
                  <a:cxn ang="0">
                    <a:pos x="35" y="100"/>
                  </a:cxn>
                  <a:cxn ang="0">
                    <a:pos x="64" y="84"/>
                  </a:cxn>
                  <a:cxn ang="0">
                    <a:pos x="40" y="117"/>
                  </a:cxn>
                  <a:cxn ang="0">
                    <a:pos x="61" y="95"/>
                  </a:cxn>
                  <a:cxn ang="0">
                    <a:pos x="66" y="95"/>
                  </a:cxn>
                  <a:cxn ang="0">
                    <a:pos x="59" y="115"/>
                  </a:cxn>
                  <a:cxn ang="0">
                    <a:pos x="65" y="115"/>
                  </a:cxn>
                  <a:cxn ang="0">
                    <a:pos x="51" y="136"/>
                  </a:cxn>
                  <a:cxn ang="0">
                    <a:pos x="59" y="131"/>
                  </a:cxn>
                  <a:cxn ang="0">
                    <a:pos x="53" y="151"/>
                  </a:cxn>
                  <a:cxn ang="0">
                    <a:pos x="59" y="145"/>
                  </a:cxn>
                  <a:cxn ang="0">
                    <a:pos x="64" y="143"/>
                  </a:cxn>
                  <a:cxn ang="0">
                    <a:pos x="60" y="158"/>
                  </a:cxn>
                  <a:cxn ang="0">
                    <a:pos x="47" y="186"/>
                  </a:cxn>
                  <a:cxn ang="0">
                    <a:pos x="64" y="164"/>
                  </a:cxn>
                  <a:cxn ang="0">
                    <a:pos x="69" y="160"/>
                  </a:cxn>
                  <a:cxn ang="0">
                    <a:pos x="67" y="184"/>
                  </a:cxn>
                  <a:cxn ang="0">
                    <a:pos x="73" y="195"/>
                  </a:cxn>
                  <a:cxn ang="0">
                    <a:pos x="74" y="183"/>
                  </a:cxn>
                  <a:cxn ang="0">
                    <a:pos x="126" y="217"/>
                  </a:cxn>
                  <a:cxn ang="0">
                    <a:pos x="79" y="166"/>
                  </a:cxn>
                  <a:cxn ang="0">
                    <a:pos x="89" y="178"/>
                  </a:cxn>
                  <a:cxn ang="0">
                    <a:pos x="76" y="149"/>
                  </a:cxn>
                  <a:cxn ang="0">
                    <a:pos x="132" y="171"/>
                  </a:cxn>
                  <a:cxn ang="0">
                    <a:pos x="76" y="141"/>
                  </a:cxn>
                  <a:cxn ang="0">
                    <a:pos x="83" y="133"/>
                  </a:cxn>
                  <a:cxn ang="0">
                    <a:pos x="78" y="122"/>
                  </a:cxn>
                  <a:cxn ang="0">
                    <a:pos x="86" y="122"/>
                  </a:cxn>
                  <a:cxn ang="0">
                    <a:pos x="112" y="143"/>
                  </a:cxn>
                  <a:cxn ang="0">
                    <a:pos x="87" y="102"/>
                  </a:cxn>
                  <a:cxn ang="0">
                    <a:pos x="83" y="87"/>
                  </a:cxn>
                  <a:cxn ang="0">
                    <a:pos x="89" y="84"/>
                  </a:cxn>
                  <a:cxn ang="0">
                    <a:pos x="88" y="70"/>
                  </a:cxn>
                  <a:cxn ang="0">
                    <a:pos x="91" y="68"/>
                  </a:cxn>
                  <a:cxn ang="0">
                    <a:pos x="108" y="81"/>
                  </a:cxn>
                  <a:cxn ang="0">
                    <a:pos x="95" y="61"/>
                  </a:cxn>
                  <a:cxn ang="0">
                    <a:pos x="96" y="42"/>
                  </a:cxn>
                  <a:cxn ang="0">
                    <a:pos x="95" y="32"/>
                  </a:cxn>
                  <a:cxn ang="0">
                    <a:pos x="109" y="32"/>
                  </a:cxn>
                  <a:cxn ang="0">
                    <a:pos x="105" y="17"/>
                  </a:cxn>
                  <a:cxn ang="0">
                    <a:pos x="113" y="14"/>
                  </a:cxn>
                  <a:cxn ang="0">
                    <a:pos x="110" y="0"/>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0" name="Freeform 100"/>
              <p:cNvSpPr>
                <a:spLocks/>
              </p:cNvSpPr>
              <p:nvPr/>
            </p:nvSpPr>
            <p:spPr bwMode="ltGray">
              <a:xfrm>
                <a:off x="5673" y="4049"/>
                <a:ext cx="38" cy="146"/>
              </a:xfrm>
              <a:custGeom>
                <a:avLst/>
                <a:gdLst/>
                <a:ahLst/>
                <a:cxnLst>
                  <a:cxn ang="0">
                    <a:pos x="7" y="0"/>
                  </a:cxn>
                  <a:cxn ang="0">
                    <a:pos x="9" y="2"/>
                  </a:cxn>
                  <a:cxn ang="0">
                    <a:pos x="22" y="28"/>
                  </a:cxn>
                  <a:cxn ang="0">
                    <a:pos x="29" y="52"/>
                  </a:cxn>
                  <a:cxn ang="0">
                    <a:pos x="37" y="83"/>
                  </a:cxn>
                  <a:cxn ang="0">
                    <a:pos x="37" y="116"/>
                  </a:cxn>
                  <a:cxn ang="0">
                    <a:pos x="32" y="145"/>
                  </a:cxn>
                  <a:cxn ang="0">
                    <a:pos x="29" y="145"/>
                  </a:cxn>
                  <a:cxn ang="0">
                    <a:pos x="32" y="116"/>
                  </a:cxn>
                  <a:cxn ang="0">
                    <a:pos x="32" y="92"/>
                  </a:cxn>
                  <a:cxn ang="0">
                    <a:pos x="25" y="65"/>
                  </a:cxn>
                  <a:cxn ang="0">
                    <a:pos x="14" y="39"/>
                  </a:cxn>
                  <a:cxn ang="0">
                    <a:pos x="0" y="6"/>
                  </a:cxn>
                  <a:cxn ang="0">
                    <a:pos x="7" y="0"/>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1" name="Freeform 101"/>
              <p:cNvSpPr>
                <a:spLocks/>
              </p:cNvSpPr>
              <p:nvPr/>
            </p:nvSpPr>
            <p:spPr bwMode="ltGray">
              <a:xfrm>
                <a:off x="4807" y="3785"/>
                <a:ext cx="34" cy="249"/>
              </a:xfrm>
              <a:custGeom>
                <a:avLst/>
                <a:gdLst/>
                <a:ahLst/>
                <a:cxnLst>
                  <a:cxn ang="0">
                    <a:pos x="26" y="0"/>
                  </a:cxn>
                  <a:cxn ang="0">
                    <a:pos x="33" y="9"/>
                  </a:cxn>
                  <a:cxn ang="0">
                    <a:pos x="23" y="103"/>
                  </a:cxn>
                  <a:cxn ang="0">
                    <a:pos x="24" y="130"/>
                  </a:cxn>
                  <a:cxn ang="0">
                    <a:pos x="28" y="248"/>
                  </a:cxn>
                  <a:cxn ang="0">
                    <a:pos x="8" y="154"/>
                  </a:cxn>
                  <a:cxn ang="0">
                    <a:pos x="4" y="127"/>
                  </a:cxn>
                  <a:cxn ang="0">
                    <a:pos x="1" y="105"/>
                  </a:cxn>
                  <a:cxn ang="0">
                    <a:pos x="0" y="84"/>
                  </a:cxn>
                  <a:cxn ang="0">
                    <a:pos x="4" y="62"/>
                  </a:cxn>
                  <a:cxn ang="0">
                    <a:pos x="8" y="35"/>
                  </a:cxn>
                  <a:cxn ang="0">
                    <a:pos x="26" y="0"/>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2" name="Freeform 102"/>
              <p:cNvSpPr>
                <a:spLocks/>
              </p:cNvSpPr>
              <p:nvPr/>
            </p:nvSpPr>
            <p:spPr bwMode="ltGray">
              <a:xfrm>
                <a:off x="4495" y="3709"/>
                <a:ext cx="207" cy="349"/>
              </a:xfrm>
              <a:custGeom>
                <a:avLst/>
                <a:gdLst/>
                <a:ahLst/>
                <a:cxnLst>
                  <a:cxn ang="0">
                    <a:pos x="115" y="13"/>
                  </a:cxn>
                  <a:cxn ang="0">
                    <a:pos x="107" y="26"/>
                  </a:cxn>
                  <a:cxn ang="0">
                    <a:pos x="38" y="35"/>
                  </a:cxn>
                  <a:cxn ang="0">
                    <a:pos x="102" y="35"/>
                  </a:cxn>
                  <a:cxn ang="0">
                    <a:pos x="83" y="60"/>
                  </a:cxn>
                  <a:cxn ang="0">
                    <a:pos x="73" y="74"/>
                  </a:cxn>
                  <a:cxn ang="0">
                    <a:pos x="82" y="75"/>
                  </a:cxn>
                  <a:cxn ang="0">
                    <a:pos x="50" y="96"/>
                  </a:cxn>
                  <a:cxn ang="0">
                    <a:pos x="74" y="96"/>
                  </a:cxn>
                  <a:cxn ang="0">
                    <a:pos x="67" y="105"/>
                  </a:cxn>
                  <a:cxn ang="0">
                    <a:pos x="73" y="111"/>
                  </a:cxn>
                  <a:cxn ang="0">
                    <a:pos x="13" y="148"/>
                  </a:cxn>
                  <a:cxn ang="0">
                    <a:pos x="69" y="139"/>
                  </a:cxn>
                  <a:cxn ang="0">
                    <a:pos x="74" y="150"/>
                  </a:cxn>
                  <a:cxn ang="0">
                    <a:pos x="28" y="184"/>
                  </a:cxn>
                  <a:cxn ang="0">
                    <a:pos x="45" y="178"/>
                  </a:cxn>
                  <a:cxn ang="0">
                    <a:pos x="59" y="186"/>
                  </a:cxn>
                  <a:cxn ang="0">
                    <a:pos x="0" y="251"/>
                  </a:cxn>
                  <a:cxn ang="0">
                    <a:pos x="51" y="215"/>
                  </a:cxn>
                  <a:cxn ang="0">
                    <a:pos x="58" y="228"/>
                  </a:cxn>
                  <a:cxn ang="0">
                    <a:pos x="45" y="243"/>
                  </a:cxn>
                  <a:cxn ang="0">
                    <a:pos x="53" y="254"/>
                  </a:cxn>
                  <a:cxn ang="0">
                    <a:pos x="46" y="278"/>
                  </a:cxn>
                  <a:cxn ang="0">
                    <a:pos x="39" y="328"/>
                  </a:cxn>
                  <a:cxn ang="0">
                    <a:pos x="58" y="287"/>
                  </a:cxn>
                  <a:cxn ang="0">
                    <a:pos x="95" y="347"/>
                  </a:cxn>
                  <a:cxn ang="0">
                    <a:pos x="82" y="264"/>
                  </a:cxn>
                  <a:cxn ang="0">
                    <a:pos x="77" y="236"/>
                  </a:cxn>
                  <a:cxn ang="0">
                    <a:pos x="164" y="347"/>
                  </a:cxn>
                  <a:cxn ang="0">
                    <a:pos x="84" y="220"/>
                  </a:cxn>
                  <a:cxn ang="0">
                    <a:pos x="95" y="215"/>
                  </a:cxn>
                  <a:cxn ang="0">
                    <a:pos x="104" y="240"/>
                  </a:cxn>
                  <a:cxn ang="0">
                    <a:pos x="99" y="193"/>
                  </a:cxn>
                  <a:cxn ang="0">
                    <a:pos x="146" y="301"/>
                  </a:cxn>
                  <a:cxn ang="0">
                    <a:pos x="112" y="157"/>
                  </a:cxn>
                  <a:cxn ang="0">
                    <a:pos x="106" y="134"/>
                  </a:cxn>
                  <a:cxn ang="0">
                    <a:pos x="109" y="114"/>
                  </a:cxn>
                  <a:cxn ang="0">
                    <a:pos x="115" y="96"/>
                  </a:cxn>
                  <a:cxn ang="0">
                    <a:pos x="175" y="192"/>
                  </a:cxn>
                  <a:cxn ang="0">
                    <a:pos x="136" y="137"/>
                  </a:cxn>
                  <a:cxn ang="0">
                    <a:pos x="128" y="84"/>
                  </a:cxn>
                  <a:cxn ang="0">
                    <a:pos x="138" y="93"/>
                  </a:cxn>
                  <a:cxn ang="0">
                    <a:pos x="133" y="75"/>
                  </a:cxn>
                  <a:cxn ang="0">
                    <a:pos x="146" y="75"/>
                  </a:cxn>
                  <a:cxn ang="0">
                    <a:pos x="140" y="50"/>
                  </a:cxn>
                  <a:cxn ang="0">
                    <a:pos x="145" y="27"/>
                  </a:cxn>
                  <a:cxn ang="0">
                    <a:pos x="134" y="10"/>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3" name="Freeform 103"/>
              <p:cNvSpPr>
                <a:spLocks/>
              </p:cNvSpPr>
              <p:nvPr/>
            </p:nvSpPr>
            <p:spPr bwMode="ltGray">
              <a:xfrm>
                <a:off x="4679" y="3766"/>
                <a:ext cx="99" cy="243"/>
              </a:xfrm>
              <a:custGeom>
                <a:avLst/>
                <a:gdLst/>
                <a:ahLst/>
                <a:cxnLst>
                  <a:cxn ang="0">
                    <a:pos x="96" y="25"/>
                  </a:cxn>
                  <a:cxn ang="0">
                    <a:pos x="61" y="0"/>
                  </a:cxn>
                  <a:cxn ang="0">
                    <a:pos x="51" y="0"/>
                  </a:cxn>
                  <a:cxn ang="0">
                    <a:pos x="42" y="3"/>
                  </a:cxn>
                  <a:cxn ang="0">
                    <a:pos x="34" y="13"/>
                  </a:cxn>
                  <a:cxn ang="0">
                    <a:pos x="16" y="45"/>
                  </a:cxn>
                  <a:cxn ang="0">
                    <a:pos x="10" y="58"/>
                  </a:cxn>
                  <a:cxn ang="0">
                    <a:pos x="5" y="71"/>
                  </a:cxn>
                  <a:cxn ang="0">
                    <a:pos x="1" y="113"/>
                  </a:cxn>
                  <a:cxn ang="0">
                    <a:pos x="0" y="126"/>
                  </a:cxn>
                  <a:cxn ang="0">
                    <a:pos x="1" y="142"/>
                  </a:cxn>
                  <a:cxn ang="0">
                    <a:pos x="4" y="158"/>
                  </a:cxn>
                  <a:cxn ang="0">
                    <a:pos x="11" y="185"/>
                  </a:cxn>
                  <a:cxn ang="0">
                    <a:pos x="18" y="201"/>
                  </a:cxn>
                  <a:cxn ang="0">
                    <a:pos x="27" y="219"/>
                  </a:cxn>
                  <a:cxn ang="0">
                    <a:pos x="45" y="242"/>
                  </a:cxn>
                  <a:cxn ang="0">
                    <a:pos x="36" y="213"/>
                  </a:cxn>
                  <a:cxn ang="0">
                    <a:pos x="28" y="187"/>
                  </a:cxn>
                  <a:cxn ang="0">
                    <a:pos x="23" y="164"/>
                  </a:cxn>
                  <a:cxn ang="0">
                    <a:pos x="25" y="142"/>
                  </a:cxn>
                  <a:cxn ang="0">
                    <a:pos x="27" y="126"/>
                  </a:cxn>
                  <a:cxn ang="0">
                    <a:pos x="23" y="107"/>
                  </a:cxn>
                  <a:cxn ang="0">
                    <a:pos x="22" y="90"/>
                  </a:cxn>
                  <a:cxn ang="0">
                    <a:pos x="29" y="58"/>
                  </a:cxn>
                  <a:cxn ang="0">
                    <a:pos x="31" y="42"/>
                  </a:cxn>
                  <a:cxn ang="0">
                    <a:pos x="37" y="28"/>
                  </a:cxn>
                  <a:cxn ang="0">
                    <a:pos x="51" y="10"/>
                  </a:cxn>
                  <a:cxn ang="0">
                    <a:pos x="65" y="10"/>
                  </a:cxn>
                  <a:cxn ang="0">
                    <a:pos x="98" y="33"/>
                  </a:cxn>
                  <a:cxn ang="0">
                    <a:pos x="96" y="25"/>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4" name="Freeform 104"/>
              <p:cNvSpPr>
                <a:spLocks/>
              </p:cNvSpPr>
              <p:nvPr/>
            </p:nvSpPr>
            <p:spPr bwMode="ltGray">
              <a:xfrm>
                <a:off x="4901" y="3651"/>
                <a:ext cx="181" cy="262"/>
              </a:xfrm>
              <a:custGeom>
                <a:avLst/>
                <a:gdLst/>
                <a:ahLst/>
                <a:cxnLst>
                  <a:cxn ang="0">
                    <a:pos x="126" y="261"/>
                  </a:cxn>
                  <a:cxn ang="0">
                    <a:pos x="140" y="216"/>
                  </a:cxn>
                  <a:cxn ang="0">
                    <a:pos x="145" y="197"/>
                  </a:cxn>
                  <a:cxn ang="0">
                    <a:pos x="157" y="173"/>
                  </a:cxn>
                  <a:cxn ang="0">
                    <a:pos x="170" y="151"/>
                  </a:cxn>
                  <a:cxn ang="0">
                    <a:pos x="178" y="137"/>
                  </a:cxn>
                  <a:cxn ang="0">
                    <a:pos x="180" y="124"/>
                  </a:cxn>
                  <a:cxn ang="0">
                    <a:pos x="175" y="104"/>
                  </a:cxn>
                  <a:cxn ang="0">
                    <a:pos x="174" y="85"/>
                  </a:cxn>
                  <a:cxn ang="0">
                    <a:pos x="154" y="35"/>
                  </a:cxn>
                  <a:cxn ang="0">
                    <a:pos x="145" y="23"/>
                  </a:cxn>
                  <a:cxn ang="0">
                    <a:pos x="129" y="10"/>
                  </a:cxn>
                  <a:cxn ang="0">
                    <a:pos x="114" y="2"/>
                  </a:cxn>
                  <a:cxn ang="0">
                    <a:pos x="96" y="0"/>
                  </a:cxn>
                  <a:cxn ang="0">
                    <a:pos x="81" y="5"/>
                  </a:cxn>
                  <a:cxn ang="0">
                    <a:pos x="64" y="10"/>
                  </a:cxn>
                  <a:cxn ang="0">
                    <a:pos x="45" y="26"/>
                  </a:cxn>
                  <a:cxn ang="0">
                    <a:pos x="38" y="37"/>
                  </a:cxn>
                  <a:cxn ang="0">
                    <a:pos x="27" y="52"/>
                  </a:cxn>
                  <a:cxn ang="0">
                    <a:pos x="18" y="66"/>
                  </a:cxn>
                  <a:cxn ang="0">
                    <a:pos x="1" y="135"/>
                  </a:cxn>
                  <a:cxn ang="0">
                    <a:pos x="0" y="148"/>
                  </a:cxn>
                  <a:cxn ang="0">
                    <a:pos x="4" y="170"/>
                  </a:cxn>
                  <a:cxn ang="0">
                    <a:pos x="13" y="235"/>
                  </a:cxn>
                  <a:cxn ang="0">
                    <a:pos x="12" y="171"/>
                  </a:cxn>
                  <a:cxn ang="0">
                    <a:pos x="18" y="144"/>
                  </a:cxn>
                  <a:cxn ang="0">
                    <a:pos x="21" y="127"/>
                  </a:cxn>
                  <a:cxn ang="0">
                    <a:pos x="29" y="104"/>
                  </a:cxn>
                  <a:cxn ang="0">
                    <a:pos x="35" y="82"/>
                  </a:cxn>
                  <a:cxn ang="0">
                    <a:pos x="47" y="59"/>
                  </a:cxn>
                  <a:cxn ang="0">
                    <a:pos x="60" y="39"/>
                  </a:cxn>
                  <a:cxn ang="0">
                    <a:pos x="70" y="21"/>
                  </a:cxn>
                  <a:cxn ang="0">
                    <a:pos x="81" y="10"/>
                  </a:cxn>
                  <a:cxn ang="0">
                    <a:pos x="95" y="6"/>
                  </a:cxn>
                  <a:cxn ang="0">
                    <a:pos x="107" y="10"/>
                  </a:cxn>
                  <a:cxn ang="0">
                    <a:pos x="115" y="19"/>
                  </a:cxn>
                  <a:cxn ang="0">
                    <a:pos x="121" y="37"/>
                  </a:cxn>
                  <a:cxn ang="0">
                    <a:pos x="121" y="50"/>
                  </a:cxn>
                  <a:cxn ang="0">
                    <a:pos x="125" y="74"/>
                  </a:cxn>
                  <a:cxn ang="0">
                    <a:pos x="130" y="89"/>
                  </a:cxn>
                  <a:cxn ang="0">
                    <a:pos x="143" y="112"/>
                  </a:cxn>
                  <a:cxn ang="0">
                    <a:pos x="145" y="124"/>
                  </a:cxn>
                  <a:cxn ang="0">
                    <a:pos x="147" y="136"/>
                  </a:cxn>
                  <a:cxn ang="0">
                    <a:pos x="147" y="153"/>
                  </a:cxn>
                  <a:cxn ang="0">
                    <a:pos x="125" y="212"/>
                  </a:cxn>
                  <a:cxn ang="0">
                    <a:pos x="126" y="26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5" name="Freeform 105"/>
              <p:cNvSpPr>
                <a:spLocks/>
              </p:cNvSpPr>
              <p:nvPr/>
            </p:nvSpPr>
            <p:spPr bwMode="ltGray">
              <a:xfrm>
                <a:off x="4732" y="3948"/>
                <a:ext cx="149" cy="237"/>
              </a:xfrm>
              <a:custGeom>
                <a:avLst/>
                <a:gdLst/>
                <a:ahLst/>
                <a:cxnLst>
                  <a:cxn ang="0">
                    <a:pos x="144" y="37"/>
                  </a:cxn>
                  <a:cxn ang="0">
                    <a:pos x="114" y="0"/>
                  </a:cxn>
                  <a:cxn ang="0">
                    <a:pos x="94" y="0"/>
                  </a:cxn>
                  <a:cxn ang="0">
                    <a:pos x="77" y="3"/>
                  </a:cxn>
                  <a:cxn ang="0">
                    <a:pos x="63" y="13"/>
                  </a:cxn>
                  <a:cxn ang="0">
                    <a:pos x="30" y="43"/>
                  </a:cxn>
                  <a:cxn ang="0">
                    <a:pos x="19" y="57"/>
                  </a:cxn>
                  <a:cxn ang="0">
                    <a:pos x="10" y="70"/>
                  </a:cxn>
                  <a:cxn ang="0">
                    <a:pos x="3" y="111"/>
                  </a:cxn>
                  <a:cxn ang="0">
                    <a:pos x="0" y="122"/>
                  </a:cxn>
                  <a:cxn ang="0">
                    <a:pos x="3" y="138"/>
                  </a:cxn>
                  <a:cxn ang="0">
                    <a:pos x="8" y="154"/>
                  </a:cxn>
                  <a:cxn ang="0">
                    <a:pos x="22" y="180"/>
                  </a:cxn>
                  <a:cxn ang="0">
                    <a:pos x="33" y="196"/>
                  </a:cxn>
                  <a:cxn ang="0">
                    <a:pos x="49" y="214"/>
                  </a:cxn>
                  <a:cxn ang="0">
                    <a:pos x="83" y="236"/>
                  </a:cxn>
                  <a:cxn ang="0">
                    <a:pos x="66" y="208"/>
                  </a:cxn>
                  <a:cxn ang="0">
                    <a:pos x="52" y="183"/>
                  </a:cxn>
                  <a:cxn ang="0">
                    <a:pos x="43" y="160"/>
                  </a:cxn>
                  <a:cxn ang="0">
                    <a:pos x="47" y="138"/>
                  </a:cxn>
                  <a:cxn ang="0">
                    <a:pos x="49" y="122"/>
                  </a:cxn>
                  <a:cxn ang="0">
                    <a:pos x="43" y="104"/>
                  </a:cxn>
                  <a:cxn ang="0">
                    <a:pos x="41" y="87"/>
                  </a:cxn>
                  <a:cxn ang="0">
                    <a:pos x="55" y="57"/>
                  </a:cxn>
                  <a:cxn ang="0">
                    <a:pos x="57" y="40"/>
                  </a:cxn>
                  <a:cxn ang="0">
                    <a:pos x="69" y="27"/>
                  </a:cxn>
                  <a:cxn ang="0">
                    <a:pos x="94" y="9"/>
                  </a:cxn>
                  <a:cxn ang="0">
                    <a:pos x="105" y="23"/>
                  </a:cxn>
                  <a:cxn ang="0">
                    <a:pos x="148" y="45"/>
                  </a:cxn>
                  <a:cxn ang="0">
                    <a:pos x="144" y="37"/>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6" name="Freeform 106"/>
              <p:cNvSpPr>
                <a:spLocks/>
              </p:cNvSpPr>
              <p:nvPr/>
            </p:nvSpPr>
            <p:spPr bwMode="ltGray">
              <a:xfrm>
                <a:off x="4907" y="4027"/>
                <a:ext cx="152" cy="161"/>
              </a:xfrm>
              <a:custGeom>
                <a:avLst/>
                <a:gdLst/>
                <a:ahLst/>
                <a:cxnLst>
                  <a:cxn ang="0">
                    <a:pos x="3" y="25"/>
                  </a:cxn>
                  <a:cxn ang="0">
                    <a:pos x="34" y="0"/>
                  </a:cxn>
                  <a:cxn ang="0">
                    <a:pos x="54" y="0"/>
                  </a:cxn>
                  <a:cxn ang="0">
                    <a:pos x="72" y="2"/>
                  </a:cxn>
                  <a:cxn ang="0">
                    <a:pos x="85" y="9"/>
                  </a:cxn>
                  <a:cxn ang="0">
                    <a:pos x="120" y="29"/>
                  </a:cxn>
                  <a:cxn ang="0">
                    <a:pos x="131" y="38"/>
                  </a:cxn>
                  <a:cxn ang="0">
                    <a:pos x="139" y="47"/>
                  </a:cxn>
                  <a:cxn ang="0">
                    <a:pos x="147" y="75"/>
                  </a:cxn>
                  <a:cxn ang="0">
                    <a:pos x="151" y="83"/>
                  </a:cxn>
                  <a:cxn ang="0">
                    <a:pos x="147" y="94"/>
                  </a:cxn>
                  <a:cxn ang="0">
                    <a:pos x="142" y="104"/>
                  </a:cxn>
                  <a:cxn ang="0">
                    <a:pos x="128" y="122"/>
                  </a:cxn>
                  <a:cxn ang="0">
                    <a:pos x="116" y="133"/>
                  </a:cxn>
                  <a:cxn ang="0">
                    <a:pos x="100" y="145"/>
                  </a:cxn>
                  <a:cxn ang="0">
                    <a:pos x="65" y="160"/>
                  </a:cxn>
                  <a:cxn ang="0">
                    <a:pos x="82" y="141"/>
                  </a:cxn>
                  <a:cxn ang="0">
                    <a:pos x="97" y="124"/>
                  </a:cxn>
                  <a:cxn ang="0">
                    <a:pos x="106" y="108"/>
                  </a:cxn>
                  <a:cxn ang="0">
                    <a:pos x="102" y="94"/>
                  </a:cxn>
                  <a:cxn ang="0">
                    <a:pos x="100" y="83"/>
                  </a:cxn>
                  <a:cxn ang="0">
                    <a:pos x="106" y="70"/>
                  </a:cxn>
                  <a:cxn ang="0">
                    <a:pos x="108" y="59"/>
                  </a:cxn>
                  <a:cxn ang="0">
                    <a:pos x="94" y="38"/>
                  </a:cxn>
                  <a:cxn ang="0">
                    <a:pos x="91" y="27"/>
                  </a:cxn>
                  <a:cxn ang="0">
                    <a:pos x="79" y="18"/>
                  </a:cxn>
                  <a:cxn ang="0">
                    <a:pos x="54" y="6"/>
                  </a:cxn>
                  <a:cxn ang="0">
                    <a:pos x="43" y="15"/>
                  </a:cxn>
                  <a:cxn ang="0">
                    <a:pos x="0" y="30"/>
                  </a:cxn>
                  <a:cxn ang="0">
                    <a:pos x="3" y="25"/>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7" name="Freeform 107"/>
              <p:cNvSpPr>
                <a:spLocks/>
              </p:cNvSpPr>
              <p:nvPr/>
            </p:nvSpPr>
            <p:spPr bwMode="ltGray">
              <a:xfrm>
                <a:off x="5250" y="3351"/>
                <a:ext cx="288" cy="365"/>
              </a:xfrm>
              <a:custGeom>
                <a:avLst/>
                <a:gdLst/>
                <a:ahLst/>
                <a:cxnLst>
                  <a:cxn ang="0">
                    <a:pos x="270" y="8"/>
                  </a:cxn>
                  <a:cxn ang="0">
                    <a:pos x="268" y="0"/>
                  </a:cxn>
                  <a:cxn ang="0">
                    <a:pos x="248" y="3"/>
                  </a:cxn>
                  <a:cxn ang="0">
                    <a:pos x="236" y="13"/>
                  </a:cxn>
                  <a:cxn ang="0">
                    <a:pos x="8" y="79"/>
                  </a:cxn>
                  <a:cxn ang="0">
                    <a:pos x="211" y="32"/>
                  </a:cxn>
                  <a:cxn ang="0">
                    <a:pos x="213" y="41"/>
                  </a:cxn>
                  <a:cxn ang="0">
                    <a:pos x="114" y="98"/>
                  </a:cxn>
                  <a:cxn ang="0">
                    <a:pos x="237" y="52"/>
                  </a:cxn>
                  <a:cxn ang="0">
                    <a:pos x="222" y="71"/>
                  </a:cxn>
                  <a:cxn ang="0">
                    <a:pos x="182" y="102"/>
                  </a:cxn>
                  <a:cxn ang="0">
                    <a:pos x="62" y="186"/>
                  </a:cxn>
                  <a:cxn ang="0">
                    <a:pos x="67" y="179"/>
                  </a:cxn>
                  <a:cxn ang="0">
                    <a:pos x="145" y="127"/>
                  </a:cxn>
                  <a:cxn ang="0">
                    <a:pos x="207" y="87"/>
                  </a:cxn>
                  <a:cxn ang="0">
                    <a:pos x="236" y="68"/>
                  </a:cxn>
                  <a:cxn ang="0">
                    <a:pos x="240" y="74"/>
                  </a:cxn>
                  <a:cxn ang="0">
                    <a:pos x="207" y="100"/>
                  </a:cxn>
                  <a:cxn ang="0">
                    <a:pos x="158" y="135"/>
                  </a:cxn>
                  <a:cxn ang="0">
                    <a:pos x="222" y="87"/>
                  </a:cxn>
                  <a:cxn ang="0">
                    <a:pos x="240" y="74"/>
                  </a:cxn>
                  <a:cxn ang="0">
                    <a:pos x="243" y="88"/>
                  </a:cxn>
                  <a:cxn ang="0">
                    <a:pos x="222" y="112"/>
                  </a:cxn>
                  <a:cxn ang="0">
                    <a:pos x="158" y="144"/>
                  </a:cxn>
                  <a:cxn ang="0">
                    <a:pos x="105" y="173"/>
                  </a:cxn>
                  <a:cxn ang="0">
                    <a:pos x="167" y="144"/>
                  </a:cxn>
                  <a:cxn ang="0">
                    <a:pos x="231" y="109"/>
                  </a:cxn>
                  <a:cxn ang="0">
                    <a:pos x="228" y="121"/>
                  </a:cxn>
                  <a:cxn ang="0">
                    <a:pos x="231" y="141"/>
                  </a:cxn>
                  <a:cxn ang="0">
                    <a:pos x="221" y="151"/>
                  </a:cxn>
                  <a:cxn ang="0">
                    <a:pos x="169" y="180"/>
                  </a:cxn>
                  <a:cxn ang="0">
                    <a:pos x="71" y="227"/>
                  </a:cxn>
                  <a:cxn ang="0">
                    <a:pos x="86" y="217"/>
                  </a:cxn>
                  <a:cxn ang="0">
                    <a:pos x="207" y="160"/>
                  </a:cxn>
                  <a:cxn ang="0">
                    <a:pos x="245" y="135"/>
                  </a:cxn>
                  <a:cxn ang="0">
                    <a:pos x="148" y="209"/>
                  </a:cxn>
                  <a:cxn ang="0">
                    <a:pos x="244" y="158"/>
                  </a:cxn>
                  <a:cxn ang="0">
                    <a:pos x="241" y="178"/>
                  </a:cxn>
                  <a:cxn ang="0">
                    <a:pos x="193" y="227"/>
                  </a:cxn>
                  <a:cxn ang="0">
                    <a:pos x="111" y="261"/>
                  </a:cxn>
                  <a:cxn ang="0">
                    <a:pos x="33" y="293"/>
                  </a:cxn>
                  <a:cxn ang="0">
                    <a:pos x="149" y="249"/>
                  </a:cxn>
                  <a:cxn ang="0">
                    <a:pos x="197" y="224"/>
                  </a:cxn>
                  <a:cxn ang="0">
                    <a:pos x="240" y="186"/>
                  </a:cxn>
                  <a:cxn ang="0">
                    <a:pos x="236" y="203"/>
                  </a:cxn>
                  <a:cxn ang="0">
                    <a:pos x="233" y="219"/>
                  </a:cxn>
                  <a:cxn ang="0">
                    <a:pos x="236" y="236"/>
                  </a:cxn>
                  <a:cxn ang="0">
                    <a:pos x="193" y="267"/>
                  </a:cxn>
                  <a:cxn ang="0">
                    <a:pos x="113" y="296"/>
                  </a:cxn>
                  <a:cxn ang="0">
                    <a:pos x="118" y="294"/>
                  </a:cxn>
                  <a:cxn ang="0">
                    <a:pos x="217" y="255"/>
                  </a:cxn>
                  <a:cxn ang="0">
                    <a:pos x="212" y="265"/>
                  </a:cxn>
                  <a:cxn ang="0">
                    <a:pos x="217" y="270"/>
                  </a:cxn>
                  <a:cxn ang="0">
                    <a:pos x="222" y="280"/>
                  </a:cxn>
                  <a:cxn ang="0">
                    <a:pos x="173" y="309"/>
                  </a:cxn>
                  <a:cxn ang="0">
                    <a:pos x="120" y="315"/>
                  </a:cxn>
                  <a:cxn ang="0">
                    <a:pos x="217" y="289"/>
                  </a:cxn>
                  <a:cxn ang="0">
                    <a:pos x="212" y="304"/>
                  </a:cxn>
                  <a:cxn ang="0">
                    <a:pos x="218" y="312"/>
                  </a:cxn>
                  <a:cxn ang="0">
                    <a:pos x="105" y="364"/>
                  </a:cxn>
                  <a:cxn ang="0">
                    <a:pos x="212" y="325"/>
                  </a:cxn>
                  <a:cxn ang="0">
                    <a:pos x="235" y="311"/>
                  </a:cxn>
                  <a:cxn ang="0">
                    <a:pos x="249" y="298"/>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8" name="Freeform 108"/>
              <p:cNvSpPr>
                <a:spLocks/>
              </p:cNvSpPr>
              <p:nvPr/>
            </p:nvSpPr>
            <p:spPr bwMode="ltGray">
              <a:xfrm>
                <a:off x="4803" y="3748"/>
                <a:ext cx="255" cy="271"/>
              </a:xfrm>
              <a:custGeom>
                <a:avLst/>
                <a:gdLst/>
                <a:ahLst/>
                <a:cxnLst>
                  <a:cxn ang="0">
                    <a:pos x="116" y="7"/>
                  </a:cxn>
                  <a:cxn ang="0">
                    <a:pos x="18" y="12"/>
                  </a:cxn>
                  <a:cxn ang="0">
                    <a:pos x="108" y="12"/>
                  </a:cxn>
                  <a:cxn ang="0">
                    <a:pos x="94" y="23"/>
                  </a:cxn>
                  <a:cxn ang="0">
                    <a:pos x="94" y="28"/>
                  </a:cxn>
                  <a:cxn ang="0">
                    <a:pos x="50" y="40"/>
                  </a:cxn>
                  <a:cxn ang="0">
                    <a:pos x="83" y="36"/>
                  </a:cxn>
                  <a:cxn ang="0">
                    <a:pos x="83" y="42"/>
                  </a:cxn>
                  <a:cxn ang="0">
                    <a:pos x="90" y="45"/>
                  </a:cxn>
                  <a:cxn ang="0">
                    <a:pos x="10" y="73"/>
                  </a:cxn>
                  <a:cxn ang="0">
                    <a:pos x="86" y="59"/>
                  </a:cxn>
                  <a:cxn ang="0">
                    <a:pos x="68" y="78"/>
                  </a:cxn>
                  <a:cxn ang="0">
                    <a:pos x="10" y="90"/>
                  </a:cxn>
                  <a:cxn ang="0">
                    <a:pos x="72" y="80"/>
                  </a:cxn>
                  <a:cxn ang="0">
                    <a:pos x="25" y="102"/>
                  </a:cxn>
                  <a:cxn ang="0">
                    <a:pos x="53" y="92"/>
                  </a:cxn>
                  <a:cxn ang="0">
                    <a:pos x="72" y="90"/>
                  </a:cxn>
                  <a:cxn ang="0">
                    <a:pos x="72" y="97"/>
                  </a:cxn>
                  <a:cxn ang="0">
                    <a:pos x="61" y="111"/>
                  </a:cxn>
                  <a:cxn ang="0">
                    <a:pos x="6" y="127"/>
                  </a:cxn>
                  <a:cxn ang="0">
                    <a:pos x="68" y="113"/>
                  </a:cxn>
                  <a:cxn ang="0">
                    <a:pos x="57" y="132"/>
                  </a:cxn>
                  <a:cxn ang="0">
                    <a:pos x="43" y="144"/>
                  </a:cxn>
                  <a:cxn ang="0">
                    <a:pos x="50" y="144"/>
                  </a:cxn>
                  <a:cxn ang="0">
                    <a:pos x="50" y="151"/>
                  </a:cxn>
                  <a:cxn ang="0">
                    <a:pos x="10" y="168"/>
                  </a:cxn>
                  <a:cxn ang="0">
                    <a:pos x="43" y="165"/>
                  </a:cxn>
                  <a:cxn ang="0">
                    <a:pos x="43" y="168"/>
                  </a:cxn>
                  <a:cxn ang="0">
                    <a:pos x="47" y="175"/>
                  </a:cxn>
                  <a:cxn ang="0">
                    <a:pos x="38" y="189"/>
                  </a:cxn>
                  <a:cxn ang="0">
                    <a:pos x="47" y="196"/>
                  </a:cxn>
                  <a:cxn ang="0">
                    <a:pos x="50" y="227"/>
                  </a:cxn>
                  <a:cxn ang="0">
                    <a:pos x="57" y="189"/>
                  </a:cxn>
                  <a:cxn ang="0">
                    <a:pos x="119" y="270"/>
                  </a:cxn>
                  <a:cxn ang="0">
                    <a:pos x="83" y="175"/>
                  </a:cxn>
                  <a:cxn ang="0">
                    <a:pos x="83" y="173"/>
                  </a:cxn>
                  <a:cxn ang="0">
                    <a:pos x="86" y="165"/>
                  </a:cxn>
                  <a:cxn ang="0">
                    <a:pos x="137" y="213"/>
                  </a:cxn>
                  <a:cxn ang="0">
                    <a:pos x="104" y="187"/>
                  </a:cxn>
                  <a:cxn ang="0">
                    <a:pos x="94" y="144"/>
                  </a:cxn>
                  <a:cxn ang="0">
                    <a:pos x="97" y="132"/>
                  </a:cxn>
                  <a:cxn ang="0">
                    <a:pos x="116" y="161"/>
                  </a:cxn>
                  <a:cxn ang="0">
                    <a:pos x="104" y="118"/>
                  </a:cxn>
                  <a:cxn ang="0">
                    <a:pos x="123" y="111"/>
                  </a:cxn>
                  <a:cxn ang="0">
                    <a:pos x="137" y="140"/>
                  </a:cxn>
                  <a:cxn ang="0">
                    <a:pos x="119" y="90"/>
                  </a:cxn>
                  <a:cxn ang="0">
                    <a:pos x="123" y="85"/>
                  </a:cxn>
                  <a:cxn ang="0">
                    <a:pos x="127" y="61"/>
                  </a:cxn>
                  <a:cxn ang="0">
                    <a:pos x="144" y="64"/>
                  </a:cxn>
                  <a:cxn ang="0">
                    <a:pos x="210" y="125"/>
                  </a:cxn>
                  <a:cxn ang="0">
                    <a:pos x="163" y="90"/>
                  </a:cxn>
                  <a:cxn ang="0">
                    <a:pos x="137" y="40"/>
                  </a:cxn>
                  <a:cxn ang="0">
                    <a:pos x="144" y="31"/>
                  </a:cxn>
                  <a:cxn ang="0">
                    <a:pos x="177" y="59"/>
                  </a:cxn>
                  <a:cxn ang="0">
                    <a:pos x="170" y="56"/>
                  </a:cxn>
                  <a:cxn ang="0">
                    <a:pos x="155" y="18"/>
                  </a:cxn>
                  <a:cxn ang="0">
                    <a:pos x="195" y="56"/>
                  </a:cxn>
                  <a:cxn ang="0">
                    <a:pos x="169" y="37"/>
                  </a:cxn>
                  <a:cxn ang="0">
                    <a:pos x="149" y="2"/>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09" name="Freeform 109"/>
              <p:cNvSpPr>
                <a:spLocks/>
              </p:cNvSpPr>
              <p:nvPr/>
            </p:nvSpPr>
            <p:spPr bwMode="ltGray">
              <a:xfrm>
                <a:off x="4977" y="3785"/>
                <a:ext cx="212" cy="258"/>
              </a:xfrm>
              <a:custGeom>
                <a:avLst/>
                <a:gdLst/>
                <a:ahLst/>
                <a:cxnLst>
                  <a:cxn ang="0">
                    <a:pos x="208" y="39"/>
                  </a:cxn>
                  <a:cxn ang="0">
                    <a:pos x="192" y="23"/>
                  </a:cxn>
                  <a:cxn ang="0">
                    <a:pos x="186" y="16"/>
                  </a:cxn>
                  <a:cxn ang="0">
                    <a:pos x="170" y="10"/>
                  </a:cxn>
                  <a:cxn ang="0">
                    <a:pos x="156" y="5"/>
                  </a:cxn>
                  <a:cxn ang="0">
                    <a:pos x="136" y="0"/>
                  </a:cxn>
                  <a:cxn ang="0">
                    <a:pos x="119" y="0"/>
                  </a:cxn>
                  <a:cxn ang="0">
                    <a:pos x="104" y="2"/>
                  </a:cxn>
                  <a:cxn ang="0">
                    <a:pos x="86" y="4"/>
                  </a:cxn>
                  <a:cxn ang="0">
                    <a:pos x="66" y="9"/>
                  </a:cxn>
                  <a:cxn ang="0">
                    <a:pos x="54" y="19"/>
                  </a:cxn>
                  <a:cxn ang="0">
                    <a:pos x="42" y="33"/>
                  </a:cxn>
                  <a:cxn ang="0">
                    <a:pos x="29" y="43"/>
                  </a:cxn>
                  <a:cxn ang="0">
                    <a:pos x="19" y="54"/>
                  </a:cxn>
                  <a:cxn ang="0">
                    <a:pos x="8" y="69"/>
                  </a:cxn>
                  <a:cxn ang="0">
                    <a:pos x="0" y="99"/>
                  </a:cxn>
                  <a:cxn ang="0">
                    <a:pos x="2" y="123"/>
                  </a:cxn>
                  <a:cxn ang="0">
                    <a:pos x="12" y="157"/>
                  </a:cxn>
                  <a:cxn ang="0">
                    <a:pos x="29" y="186"/>
                  </a:cxn>
                  <a:cxn ang="0">
                    <a:pos x="66" y="257"/>
                  </a:cxn>
                  <a:cxn ang="0">
                    <a:pos x="52" y="181"/>
                  </a:cxn>
                  <a:cxn ang="0">
                    <a:pos x="44" y="156"/>
                  </a:cxn>
                  <a:cxn ang="0">
                    <a:pos x="39" y="133"/>
                  </a:cxn>
                  <a:cxn ang="0">
                    <a:pos x="37" y="109"/>
                  </a:cxn>
                  <a:cxn ang="0">
                    <a:pos x="42" y="81"/>
                  </a:cxn>
                  <a:cxn ang="0">
                    <a:pos x="46" y="61"/>
                  </a:cxn>
                  <a:cxn ang="0">
                    <a:pos x="56" y="35"/>
                  </a:cxn>
                  <a:cxn ang="0">
                    <a:pos x="72" y="23"/>
                  </a:cxn>
                  <a:cxn ang="0">
                    <a:pos x="92" y="18"/>
                  </a:cxn>
                  <a:cxn ang="0">
                    <a:pos x="144" y="15"/>
                  </a:cxn>
                  <a:cxn ang="0">
                    <a:pos x="176" y="23"/>
                  </a:cxn>
                  <a:cxn ang="0">
                    <a:pos x="211" y="42"/>
                  </a:cxn>
                  <a:cxn ang="0">
                    <a:pos x="208" y="39"/>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10" name="Freeform 110"/>
              <p:cNvSpPr>
                <a:spLocks/>
              </p:cNvSpPr>
              <p:nvPr/>
            </p:nvSpPr>
            <p:spPr bwMode="ltGray">
              <a:xfrm>
                <a:off x="5130" y="3603"/>
                <a:ext cx="218" cy="252"/>
              </a:xfrm>
              <a:custGeom>
                <a:avLst/>
                <a:gdLst/>
                <a:ahLst/>
                <a:cxnLst>
                  <a:cxn ang="0">
                    <a:pos x="63" y="251"/>
                  </a:cxn>
                  <a:cxn ang="0">
                    <a:pos x="48" y="207"/>
                  </a:cxn>
                  <a:cxn ang="0">
                    <a:pos x="41" y="189"/>
                  </a:cxn>
                  <a:cxn ang="0">
                    <a:pos x="26" y="166"/>
                  </a:cxn>
                  <a:cxn ang="0">
                    <a:pos x="10" y="145"/>
                  </a:cxn>
                  <a:cxn ang="0">
                    <a:pos x="1" y="132"/>
                  </a:cxn>
                  <a:cxn ang="0">
                    <a:pos x="0" y="119"/>
                  </a:cxn>
                  <a:cxn ang="0">
                    <a:pos x="4" y="100"/>
                  </a:cxn>
                  <a:cxn ang="0">
                    <a:pos x="6" y="81"/>
                  </a:cxn>
                  <a:cxn ang="0">
                    <a:pos x="30" y="34"/>
                  </a:cxn>
                  <a:cxn ang="0">
                    <a:pos x="41" y="23"/>
                  </a:cxn>
                  <a:cxn ang="0">
                    <a:pos x="61" y="10"/>
                  </a:cxn>
                  <a:cxn ang="0">
                    <a:pos x="78" y="2"/>
                  </a:cxn>
                  <a:cxn ang="0">
                    <a:pos x="100" y="0"/>
                  </a:cxn>
                  <a:cxn ang="0">
                    <a:pos x="118" y="5"/>
                  </a:cxn>
                  <a:cxn ang="0">
                    <a:pos x="140" y="10"/>
                  </a:cxn>
                  <a:cxn ang="0">
                    <a:pos x="163" y="25"/>
                  </a:cxn>
                  <a:cxn ang="0">
                    <a:pos x="170" y="36"/>
                  </a:cxn>
                  <a:cxn ang="0">
                    <a:pos x="184" y="51"/>
                  </a:cxn>
                  <a:cxn ang="0">
                    <a:pos x="195" y="64"/>
                  </a:cxn>
                  <a:cxn ang="0">
                    <a:pos x="215" y="129"/>
                  </a:cxn>
                  <a:cxn ang="0">
                    <a:pos x="217" y="142"/>
                  </a:cxn>
                  <a:cxn ang="0">
                    <a:pos x="212" y="164"/>
                  </a:cxn>
                  <a:cxn ang="0">
                    <a:pos x="201" y="225"/>
                  </a:cxn>
                  <a:cxn ang="0">
                    <a:pos x="202" y="165"/>
                  </a:cxn>
                  <a:cxn ang="0">
                    <a:pos x="195" y="138"/>
                  </a:cxn>
                  <a:cxn ang="0">
                    <a:pos x="190" y="122"/>
                  </a:cxn>
                  <a:cxn ang="0">
                    <a:pos x="182" y="100"/>
                  </a:cxn>
                  <a:cxn ang="0">
                    <a:pos x="173" y="79"/>
                  </a:cxn>
                  <a:cxn ang="0">
                    <a:pos x="159" y="57"/>
                  </a:cxn>
                  <a:cxn ang="0">
                    <a:pos x="144" y="37"/>
                  </a:cxn>
                  <a:cxn ang="0">
                    <a:pos x="131" y="20"/>
                  </a:cxn>
                  <a:cxn ang="0">
                    <a:pos x="118" y="10"/>
                  </a:cxn>
                  <a:cxn ang="0">
                    <a:pos x="103" y="6"/>
                  </a:cxn>
                  <a:cxn ang="0">
                    <a:pos x="87" y="10"/>
                  </a:cxn>
                  <a:cxn ang="0">
                    <a:pos x="77" y="19"/>
                  </a:cxn>
                  <a:cxn ang="0">
                    <a:pos x="70" y="36"/>
                  </a:cxn>
                  <a:cxn ang="0">
                    <a:pos x="70" y="48"/>
                  </a:cxn>
                  <a:cxn ang="0">
                    <a:pos x="65" y="71"/>
                  </a:cxn>
                  <a:cxn ang="0">
                    <a:pos x="58" y="85"/>
                  </a:cxn>
                  <a:cxn ang="0">
                    <a:pos x="43" y="108"/>
                  </a:cxn>
                  <a:cxn ang="0">
                    <a:pos x="41" y="119"/>
                  </a:cxn>
                  <a:cxn ang="0">
                    <a:pos x="38" y="131"/>
                  </a:cxn>
                  <a:cxn ang="0">
                    <a:pos x="38" y="147"/>
                  </a:cxn>
                  <a:cxn ang="0">
                    <a:pos x="65" y="203"/>
                  </a:cxn>
                  <a:cxn ang="0">
                    <a:pos x="63" y="25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11" name="Freeform 111"/>
              <p:cNvSpPr>
                <a:spLocks/>
              </p:cNvSpPr>
              <p:nvPr/>
            </p:nvSpPr>
            <p:spPr bwMode="ltGray">
              <a:xfrm>
                <a:off x="5495" y="3351"/>
                <a:ext cx="280" cy="366"/>
              </a:xfrm>
              <a:custGeom>
                <a:avLst/>
                <a:gdLst/>
                <a:ahLst/>
                <a:cxnLst>
                  <a:cxn ang="0">
                    <a:pos x="1" y="301"/>
                  </a:cxn>
                  <a:cxn ang="0">
                    <a:pos x="11" y="289"/>
                  </a:cxn>
                  <a:cxn ang="0">
                    <a:pos x="80" y="365"/>
                  </a:cxn>
                  <a:cxn ang="0">
                    <a:pos x="25" y="291"/>
                  </a:cxn>
                  <a:cxn ang="0">
                    <a:pos x="31" y="283"/>
                  </a:cxn>
                  <a:cxn ang="0">
                    <a:pos x="99" y="336"/>
                  </a:cxn>
                  <a:cxn ang="0">
                    <a:pos x="28" y="280"/>
                  </a:cxn>
                  <a:cxn ang="0">
                    <a:pos x="37" y="267"/>
                  </a:cxn>
                  <a:cxn ang="0">
                    <a:pos x="46" y="254"/>
                  </a:cxn>
                  <a:cxn ang="0">
                    <a:pos x="41" y="245"/>
                  </a:cxn>
                  <a:cxn ang="0">
                    <a:pos x="50" y="239"/>
                  </a:cxn>
                  <a:cxn ang="0">
                    <a:pos x="46" y="238"/>
                  </a:cxn>
                  <a:cxn ang="0">
                    <a:pos x="46" y="225"/>
                  </a:cxn>
                  <a:cxn ang="0">
                    <a:pos x="50" y="216"/>
                  </a:cxn>
                  <a:cxn ang="0">
                    <a:pos x="132" y="280"/>
                  </a:cxn>
                  <a:cxn ang="0">
                    <a:pos x="46" y="213"/>
                  </a:cxn>
                  <a:cxn ang="0">
                    <a:pos x="55" y="213"/>
                  </a:cxn>
                  <a:cxn ang="0">
                    <a:pos x="55" y="194"/>
                  </a:cxn>
                  <a:cxn ang="0">
                    <a:pos x="159" y="238"/>
                  </a:cxn>
                  <a:cxn ang="0">
                    <a:pos x="77" y="208"/>
                  </a:cxn>
                  <a:cxn ang="0">
                    <a:pos x="47" y="182"/>
                  </a:cxn>
                  <a:cxn ang="0">
                    <a:pos x="50" y="172"/>
                  </a:cxn>
                  <a:cxn ang="0">
                    <a:pos x="68" y="180"/>
                  </a:cxn>
                  <a:cxn ang="0">
                    <a:pos x="70" y="168"/>
                  </a:cxn>
                  <a:cxn ang="0">
                    <a:pos x="146" y="188"/>
                  </a:cxn>
                  <a:cxn ang="0">
                    <a:pos x="118" y="178"/>
                  </a:cxn>
                  <a:cxn ang="0">
                    <a:pos x="58" y="154"/>
                  </a:cxn>
                  <a:cxn ang="0">
                    <a:pos x="55" y="136"/>
                  </a:cxn>
                  <a:cxn ang="0">
                    <a:pos x="60" y="126"/>
                  </a:cxn>
                  <a:cxn ang="0">
                    <a:pos x="80" y="134"/>
                  </a:cxn>
                  <a:cxn ang="0">
                    <a:pos x="76" y="116"/>
                  </a:cxn>
                  <a:cxn ang="0">
                    <a:pos x="70" y="105"/>
                  </a:cxn>
                  <a:cxn ang="0">
                    <a:pos x="75" y="99"/>
                  </a:cxn>
                  <a:cxn ang="0">
                    <a:pos x="155" y="130"/>
                  </a:cxn>
                  <a:cxn ang="0">
                    <a:pos x="250" y="154"/>
                  </a:cxn>
                  <a:cxn ang="0">
                    <a:pos x="118" y="115"/>
                  </a:cxn>
                  <a:cxn ang="0">
                    <a:pos x="75" y="99"/>
                  </a:cxn>
                  <a:cxn ang="0">
                    <a:pos x="80" y="89"/>
                  </a:cxn>
                  <a:cxn ang="0">
                    <a:pos x="72" y="70"/>
                  </a:cxn>
                  <a:cxn ang="0">
                    <a:pos x="75" y="56"/>
                  </a:cxn>
                  <a:cxn ang="0">
                    <a:pos x="118" y="72"/>
                  </a:cxn>
                  <a:cxn ang="0">
                    <a:pos x="108" y="68"/>
                  </a:cxn>
                  <a:cxn ang="0">
                    <a:pos x="80" y="56"/>
                  </a:cxn>
                  <a:cxn ang="0">
                    <a:pos x="75" y="49"/>
                  </a:cxn>
                  <a:cxn ang="0">
                    <a:pos x="60" y="40"/>
                  </a:cxn>
                  <a:cxn ang="0">
                    <a:pos x="146" y="56"/>
                  </a:cxn>
                  <a:cxn ang="0">
                    <a:pos x="60" y="27"/>
                  </a:cxn>
                  <a:cxn ang="0">
                    <a:pos x="161" y="27"/>
                  </a:cxn>
                  <a:cxn ang="0">
                    <a:pos x="206" y="23"/>
                  </a:cxn>
                  <a:cxn ang="0">
                    <a:pos x="75" y="27"/>
                  </a:cxn>
                  <a:cxn ang="0">
                    <a:pos x="55" y="10"/>
                  </a:cxn>
                  <a:cxn ang="0">
                    <a:pos x="26" y="4"/>
                  </a:cxn>
                  <a:cxn ang="0">
                    <a:pos x="0" y="317"/>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sp>
            <p:nvSpPr>
              <p:cNvPr id="358512" name="Freeform 112"/>
              <p:cNvSpPr>
                <a:spLocks/>
              </p:cNvSpPr>
              <p:nvPr/>
            </p:nvSpPr>
            <p:spPr bwMode="ltGray">
              <a:xfrm>
                <a:off x="5057" y="3935"/>
                <a:ext cx="150" cy="161"/>
              </a:xfrm>
              <a:custGeom>
                <a:avLst/>
                <a:gdLst/>
                <a:ahLst/>
                <a:cxnLst>
                  <a:cxn ang="0">
                    <a:pos x="145" y="25"/>
                  </a:cxn>
                  <a:cxn ang="0">
                    <a:pos x="114" y="0"/>
                  </a:cxn>
                  <a:cxn ang="0">
                    <a:pos x="94" y="0"/>
                  </a:cxn>
                  <a:cxn ang="0">
                    <a:pos x="77" y="2"/>
                  </a:cxn>
                  <a:cxn ang="0">
                    <a:pos x="64" y="9"/>
                  </a:cxn>
                  <a:cxn ang="0">
                    <a:pos x="30" y="29"/>
                  </a:cxn>
                  <a:cxn ang="0">
                    <a:pos x="19" y="38"/>
                  </a:cxn>
                  <a:cxn ang="0">
                    <a:pos x="11" y="47"/>
                  </a:cxn>
                  <a:cxn ang="0">
                    <a:pos x="3" y="75"/>
                  </a:cxn>
                  <a:cxn ang="0">
                    <a:pos x="0" y="83"/>
                  </a:cxn>
                  <a:cxn ang="0">
                    <a:pos x="3" y="94"/>
                  </a:cxn>
                  <a:cxn ang="0">
                    <a:pos x="8" y="104"/>
                  </a:cxn>
                  <a:cxn ang="0">
                    <a:pos x="22" y="122"/>
                  </a:cxn>
                  <a:cxn ang="0">
                    <a:pos x="33" y="133"/>
                  </a:cxn>
                  <a:cxn ang="0">
                    <a:pos x="49" y="145"/>
                  </a:cxn>
                  <a:cxn ang="0">
                    <a:pos x="84" y="160"/>
                  </a:cxn>
                  <a:cxn ang="0">
                    <a:pos x="67" y="141"/>
                  </a:cxn>
                  <a:cxn ang="0">
                    <a:pos x="52" y="124"/>
                  </a:cxn>
                  <a:cxn ang="0">
                    <a:pos x="44" y="108"/>
                  </a:cxn>
                  <a:cxn ang="0">
                    <a:pos x="47" y="94"/>
                  </a:cxn>
                  <a:cxn ang="0">
                    <a:pos x="49" y="83"/>
                  </a:cxn>
                  <a:cxn ang="0">
                    <a:pos x="44" y="70"/>
                  </a:cxn>
                  <a:cxn ang="0">
                    <a:pos x="41" y="59"/>
                  </a:cxn>
                  <a:cxn ang="0">
                    <a:pos x="55" y="38"/>
                  </a:cxn>
                  <a:cxn ang="0">
                    <a:pos x="58" y="27"/>
                  </a:cxn>
                  <a:cxn ang="0">
                    <a:pos x="70" y="18"/>
                  </a:cxn>
                  <a:cxn ang="0">
                    <a:pos x="94" y="6"/>
                  </a:cxn>
                  <a:cxn ang="0">
                    <a:pos x="106" y="15"/>
                  </a:cxn>
                  <a:cxn ang="0">
                    <a:pos x="149" y="30"/>
                  </a:cxn>
                  <a:cxn ang="0">
                    <a:pos x="145" y="25"/>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w="9525" cap="rnd">
                <a:noFill/>
                <a:round/>
                <a:headEnd/>
                <a:tailEnd/>
              </a:ln>
              <a:effectLst/>
            </p:spPr>
            <p:txBody>
              <a:bodyPr/>
              <a:lstStyle/>
              <a:p>
                <a:pPr>
                  <a:defRPr/>
                </a:pPr>
                <a:endParaRPr lang="zh-CN" altLang="en-US">
                  <a:latin typeface="Arial" charset="0"/>
                </a:endParaRPr>
              </a:p>
            </p:txBody>
          </p:sp>
        </p:grpSp>
      </p:grpSp>
      <p:sp>
        <p:nvSpPr>
          <p:cNvPr id="358513" name="Rectangle 113"/>
          <p:cNvSpPr>
            <a:spLocks noGrp="1" noChangeArrowheads="1"/>
          </p:cNvSpPr>
          <p:nvPr>
            <p:ph type="title"/>
          </p:nvPr>
        </p:nvSpPr>
        <p:spPr bwMode="auto">
          <a:xfrm>
            <a:off x="685800" y="4191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p>
        </p:txBody>
      </p:sp>
      <p:sp>
        <p:nvSpPr>
          <p:cNvPr id="12292" name="Rectangle 114"/>
          <p:cNvSpPr>
            <a:spLocks noGrp="1" noChangeArrowheads="1"/>
          </p:cNvSpPr>
          <p:nvPr>
            <p:ph type="body" idx="1"/>
          </p:nvPr>
        </p:nvSpPr>
        <p:spPr bwMode="auto">
          <a:xfrm>
            <a:off x="685800" y="17907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58515" name="Rectangle 11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smtClean="0">
                <a:latin typeface="Arial" charset="0"/>
              </a:defRPr>
            </a:lvl1pPr>
          </a:lstStyle>
          <a:p>
            <a:pPr>
              <a:defRPr/>
            </a:pPr>
            <a:endParaRPr lang="en-US" altLang="zh-CN"/>
          </a:p>
        </p:txBody>
      </p:sp>
      <p:sp>
        <p:nvSpPr>
          <p:cNvPr id="358516" name="Rectangle 11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smtClean="0">
                <a:latin typeface="Arial" charset="0"/>
              </a:defRPr>
            </a:lvl1pPr>
          </a:lstStyle>
          <a:p>
            <a:pPr>
              <a:defRPr/>
            </a:pPr>
            <a:endParaRPr lang="en-US" altLang="zh-CN"/>
          </a:p>
        </p:txBody>
      </p:sp>
      <p:sp>
        <p:nvSpPr>
          <p:cNvPr id="358517" name="Rectangle 11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smtClean="0">
                <a:latin typeface="Arial" charset="0"/>
              </a:defRPr>
            </a:lvl1pPr>
          </a:lstStyle>
          <a:p>
            <a:pPr>
              <a:defRPr/>
            </a:pPr>
            <a:fld id="{1C2BBE10-E71C-42E0-BEB3-284217394E9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00"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rtl="0" eaLnBrk="0" fontAlgn="base" hangingPunct="0">
        <a:spcBef>
          <a:spcPct val="0"/>
        </a:spcBef>
        <a:spcAft>
          <a:spcPct val="0"/>
        </a:spcAft>
        <a:defRPr sz="4400" i="1">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4400" i="1">
          <a:solidFill>
            <a:schemeClr val="tx2"/>
          </a:solidFill>
          <a:effectLst>
            <a:outerShdw blurRad="38100" dist="38100" dir="2700000" algn="tl">
              <a:srgbClr val="FFFFFF"/>
            </a:outerShdw>
          </a:effectLst>
          <a:latin typeface="Times New Roman" pitchFamily="18" charset="0"/>
          <a:ea typeface="宋体" pitchFamily="2" charset="-122"/>
        </a:defRPr>
      </a:lvl2pPr>
      <a:lvl3pPr algn="l" rtl="0" eaLnBrk="0" fontAlgn="base" hangingPunct="0">
        <a:spcBef>
          <a:spcPct val="0"/>
        </a:spcBef>
        <a:spcAft>
          <a:spcPct val="0"/>
        </a:spcAft>
        <a:defRPr sz="4400" i="1">
          <a:solidFill>
            <a:schemeClr val="tx2"/>
          </a:solidFill>
          <a:effectLst>
            <a:outerShdw blurRad="38100" dist="38100" dir="2700000" algn="tl">
              <a:srgbClr val="FFFFFF"/>
            </a:outerShdw>
          </a:effectLst>
          <a:latin typeface="Times New Roman" pitchFamily="18" charset="0"/>
          <a:ea typeface="宋体" pitchFamily="2" charset="-122"/>
        </a:defRPr>
      </a:lvl3pPr>
      <a:lvl4pPr algn="l" rtl="0" eaLnBrk="0" fontAlgn="base" hangingPunct="0">
        <a:spcBef>
          <a:spcPct val="0"/>
        </a:spcBef>
        <a:spcAft>
          <a:spcPct val="0"/>
        </a:spcAft>
        <a:defRPr sz="4400" i="1">
          <a:solidFill>
            <a:schemeClr val="tx2"/>
          </a:solidFill>
          <a:effectLst>
            <a:outerShdw blurRad="38100" dist="38100" dir="2700000" algn="tl">
              <a:srgbClr val="FFFFFF"/>
            </a:outerShdw>
          </a:effectLst>
          <a:latin typeface="Times New Roman" pitchFamily="18" charset="0"/>
          <a:ea typeface="宋体" pitchFamily="2" charset="-122"/>
        </a:defRPr>
      </a:lvl4pPr>
      <a:lvl5pPr algn="l" rtl="0" eaLnBrk="0" fontAlgn="base" hangingPunct="0">
        <a:spcBef>
          <a:spcPct val="0"/>
        </a:spcBef>
        <a:spcAft>
          <a:spcPct val="0"/>
        </a:spcAft>
        <a:defRPr sz="4400" i="1">
          <a:solidFill>
            <a:schemeClr val="tx2"/>
          </a:solidFill>
          <a:effectLst>
            <a:outerShdw blurRad="38100" dist="38100" dir="2700000" algn="tl">
              <a:srgbClr val="FFFFFF"/>
            </a:outerShdw>
          </a:effectLst>
          <a:latin typeface="Times New Roman" pitchFamily="18" charset="0"/>
          <a:ea typeface="宋体" pitchFamily="2" charset="-122"/>
        </a:defRPr>
      </a:lvl5pPr>
      <a:lvl6pPr marL="457200" algn="l" rtl="0" fontAlgn="base">
        <a:spcBef>
          <a:spcPct val="0"/>
        </a:spcBef>
        <a:spcAft>
          <a:spcPct val="0"/>
        </a:spcAft>
        <a:defRPr sz="4400" i="1">
          <a:solidFill>
            <a:schemeClr val="tx2"/>
          </a:solidFill>
          <a:effectLst>
            <a:outerShdw blurRad="38100" dist="38100" dir="2700000" algn="tl">
              <a:srgbClr val="FFFFFF"/>
            </a:outerShdw>
          </a:effectLst>
          <a:latin typeface="Times New Roman" pitchFamily="18" charset="0"/>
          <a:ea typeface="宋体" pitchFamily="2" charset="-122"/>
        </a:defRPr>
      </a:lvl6pPr>
      <a:lvl7pPr marL="914400" algn="l" rtl="0" fontAlgn="base">
        <a:spcBef>
          <a:spcPct val="0"/>
        </a:spcBef>
        <a:spcAft>
          <a:spcPct val="0"/>
        </a:spcAft>
        <a:defRPr sz="4400" i="1">
          <a:solidFill>
            <a:schemeClr val="tx2"/>
          </a:solidFill>
          <a:effectLst>
            <a:outerShdw blurRad="38100" dist="38100" dir="2700000" algn="tl">
              <a:srgbClr val="FFFFFF"/>
            </a:outerShdw>
          </a:effectLst>
          <a:latin typeface="Times New Roman" pitchFamily="18" charset="0"/>
          <a:ea typeface="宋体" pitchFamily="2" charset="-122"/>
        </a:defRPr>
      </a:lvl7pPr>
      <a:lvl8pPr marL="1371600" algn="l" rtl="0" fontAlgn="base">
        <a:spcBef>
          <a:spcPct val="0"/>
        </a:spcBef>
        <a:spcAft>
          <a:spcPct val="0"/>
        </a:spcAft>
        <a:defRPr sz="4400" i="1">
          <a:solidFill>
            <a:schemeClr val="tx2"/>
          </a:solidFill>
          <a:effectLst>
            <a:outerShdw blurRad="38100" dist="38100" dir="2700000" algn="tl">
              <a:srgbClr val="FFFFFF"/>
            </a:outerShdw>
          </a:effectLst>
          <a:latin typeface="Times New Roman" pitchFamily="18" charset="0"/>
          <a:ea typeface="宋体" pitchFamily="2" charset="-122"/>
        </a:defRPr>
      </a:lvl8pPr>
      <a:lvl9pPr marL="1828800" algn="l" rtl="0" fontAlgn="base">
        <a:spcBef>
          <a:spcPct val="0"/>
        </a:spcBef>
        <a:spcAft>
          <a:spcPct val="0"/>
        </a:spcAft>
        <a:defRPr sz="4400" i="1">
          <a:solidFill>
            <a:schemeClr val="tx2"/>
          </a:solidFill>
          <a:effectLst>
            <a:outerShdw blurRad="38100" dist="38100" dir="2700000" algn="tl">
              <a:srgbClr val="FFFFFF"/>
            </a:outerShdw>
          </a:effectLst>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n-ea"/>
        </a:defRPr>
      </a:lvl5pPr>
      <a:lvl6pPr marL="2514600" indent="-228600" algn="l" rtl="0" fontAlgn="base">
        <a:spcBef>
          <a:spcPct val="20000"/>
        </a:spcBef>
        <a:spcAft>
          <a:spcPct val="0"/>
        </a:spcAft>
        <a:buClr>
          <a:schemeClr val="tx1"/>
        </a:buClr>
        <a:buChar char="•"/>
        <a:defRPr sz="2000">
          <a:solidFill>
            <a:schemeClr val="tx1"/>
          </a:solidFill>
          <a:latin typeface="+mn-lt"/>
          <a:ea typeface="+mn-ea"/>
        </a:defRPr>
      </a:lvl6pPr>
      <a:lvl7pPr marL="2971800" indent="-228600" algn="l" rtl="0" fontAlgn="base">
        <a:spcBef>
          <a:spcPct val="20000"/>
        </a:spcBef>
        <a:spcAft>
          <a:spcPct val="0"/>
        </a:spcAft>
        <a:buClr>
          <a:schemeClr val="tx1"/>
        </a:buClr>
        <a:buChar char="•"/>
        <a:defRPr sz="2000">
          <a:solidFill>
            <a:schemeClr val="tx1"/>
          </a:solidFill>
          <a:latin typeface="+mn-lt"/>
          <a:ea typeface="+mn-ea"/>
        </a:defRPr>
      </a:lvl7pPr>
      <a:lvl8pPr marL="3429000" indent="-228600" algn="l" rtl="0" fontAlgn="base">
        <a:spcBef>
          <a:spcPct val="20000"/>
        </a:spcBef>
        <a:spcAft>
          <a:spcPct val="0"/>
        </a:spcAft>
        <a:buClr>
          <a:schemeClr val="tx1"/>
        </a:buClr>
        <a:buChar char="•"/>
        <a:defRPr sz="2000">
          <a:solidFill>
            <a:schemeClr val="tx1"/>
          </a:solidFill>
          <a:latin typeface="+mn-lt"/>
          <a:ea typeface="+mn-ea"/>
        </a:defRPr>
      </a:lvl8pPr>
      <a:lvl9pPr marL="3886200" indent="-228600" algn="l" rtl="0" fontAlgn="base">
        <a:spcBef>
          <a:spcPct val="20000"/>
        </a:spcBef>
        <a:spcAft>
          <a:spcPct val="0"/>
        </a:spcAft>
        <a:buClr>
          <a:schemeClr val="tx1"/>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7938" y="0"/>
            <a:ext cx="2833688" cy="6856413"/>
            <a:chOff x="-5" y="0"/>
            <a:chExt cx="1785" cy="4319"/>
          </a:xfrm>
        </p:grpSpPr>
        <p:sp>
          <p:nvSpPr>
            <p:cNvPr id="363523"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defRPr/>
              </a:pPr>
              <a:endParaRPr lang="zh-CN" altLang="en-US">
                <a:latin typeface="Arial" charset="0"/>
              </a:endParaRPr>
            </a:p>
          </p:txBody>
        </p:sp>
        <p:grpSp>
          <p:nvGrpSpPr>
            <p:cNvPr id="13321" name="Group 4"/>
            <p:cNvGrpSpPr>
              <a:grpSpLocks/>
            </p:cNvGrpSpPr>
            <p:nvPr/>
          </p:nvGrpSpPr>
          <p:grpSpPr bwMode="auto">
            <a:xfrm rot="14964908" flipH="1">
              <a:off x="104" y="2441"/>
              <a:ext cx="452" cy="444"/>
              <a:chOff x="1727" y="866"/>
              <a:chExt cx="129" cy="157"/>
            </a:xfrm>
          </p:grpSpPr>
          <p:sp>
            <p:nvSpPr>
              <p:cNvPr id="363525"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63526"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63527"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zh-CN" altLang="en-US">
                  <a:latin typeface="Arial" charset="0"/>
                </a:endParaRPr>
              </a:p>
            </p:txBody>
          </p:sp>
        </p:grpSp>
        <p:sp>
          <p:nvSpPr>
            <p:cNvPr id="363528"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defRPr/>
              </a:pPr>
              <a:endParaRPr lang="zh-CN" altLang="en-US">
                <a:latin typeface="Arial" charset="0"/>
              </a:endParaRPr>
            </a:p>
          </p:txBody>
        </p:sp>
        <p:grpSp>
          <p:nvGrpSpPr>
            <p:cNvPr id="13323" name="Group 9"/>
            <p:cNvGrpSpPr>
              <a:grpSpLocks/>
            </p:cNvGrpSpPr>
            <p:nvPr/>
          </p:nvGrpSpPr>
          <p:grpSpPr bwMode="auto">
            <a:xfrm rot="416244">
              <a:off x="9" y="1746"/>
              <a:ext cx="1771" cy="1741"/>
              <a:chOff x="41" y="2787"/>
              <a:chExt cx="902" cy="833"/>
            </a:xfrm>
          </p:grpSpPr>
          <p:sp>
            <p:nvSpPr>
              <p:cNvPr id="363530"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363531"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363532"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363533"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363534" name="Freeform 14"/>
              <p:cNvSpPr>
                <a:spLocks/>
              </p:cNvSpPr>
              <p:nvPr userDrawn="1"/>
            </p:nvSpPr>
            <p:spPr bwMode="ltGray">
              <a:xfrm rot="373331" flipH="1">
                <a:off x="289" y="3134"/>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nvGrpSpPr>
              <p:cNvPr id="13355" name="Group 15"/>
              <p:cNvGrpSpPr>
                <a:grpSpLocks/>
              </p:cNvGrpSpPr>
              <p:nvPr userDrawn="1"/>
            </p:nvGrpSpPr>
            <p:grpSpPr bwMode="auto">
              <a:xfrm rot="10886446" flipH="1">
                <a:off x="335" y="3251"/>
                <a:ext cx="608" cy="369"/>
                <a:chOff x="-366" y="1704"/>
                <a:chExt cx="608" cy="369"/>
              </a:xfrm>
            </p:grpSpPr>
            <p:sp>
              <p:nvSpPr>
                <p:cNvPr id="363536"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363537"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363538" name="Freeform 18"/>
                <p:cNvSpPr>
                  <a:spLocks/>
                </p:cNvSpPr>
                <p:nvPr userDrawn="1"/>
              </p:nvSpPr>
              <p:spPr bwMode="ltGray">
                <a:xfrm rot="4200091">
                  <a:off x="197" y="1721"/>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grpSp>
        <p:grpSp>
          <p:nvGrpSpPr>
            <p:cNvPr id="13324" name="Group 19"/>
            <p:cNvGrpSpPr>
              <a:grpSpLocks/>
            </p:cNvGrpSpPr>
            <p:nvPr/>
          </p:nvGrpSpPr>
          <p:grpSpPr bwMode="auto">
            <a:xfrm rot="6248562">
              <a:off x="343" y="3854"/>
              <a:ext cx="392" cy="424"/>
              <a:chOff x="1727" y="866"/>
              <a:chExt cx="129" cy="157"/>
            </a:xfrm>
          </p:grpSpPr>
          <p:sp>
            <p:nvSpPr>
              <p:cNvPr id="363540" name="Freeform 20"/>
              <p:cNvSpPr>
                <a:spLocks/>
              </p:cNvSpPr>
              <p:nvPr userDrawn="1"/>
            </p:nvSpPr>
            <p:spPr bwMode="ltGray">
              <a:xfrm>
                <a:off x="1727" y="867"/>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63541" name="Freeform 21"/>
              <p:cNvSpPr>
                <a:spLocks/>
              </p:cNvSpPr>
              <p:nvPr userDrawn="1"/>
            </p:nvSpPr>
            <p:spPr bwMode="ltGray">
              <a:xfrm>
                <a:off x="1786" y="895"/>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63542"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zh-CN" altLang="en-US">
                  <a:latin typeface="Arial" charset="0"/>
                </a:endParaRPr>
              </a:p>
            </p:txBody>
          </p:sp>
        </p:grpSp>
        <p:grpSp>
          <p:nvGrpSpPr>
            <p:cNvPr id="13325" name="Group 23"/>
            <p:cNvGrpSpPr>
              <a:grpSpLocks/>
            </p:cNvGrpSpPr>
            <p:nvPr/>
          </p:nvGrpSpPr>
          <p:grpSpPr bwMode="auto">
            <a:xfrm rot="5003157">
              <a:off x="249" y="1102"/>
              <a:ext cx="412" cy="500"/>
              <a:chOff x="1727" y="866"/>
              <a:chExt cx="129" cy="157"/>
            </a:xfrm>
          </p:grpSpPr>
          <p:sp>
            <p:nvSpPr>
              <p:cNvPr id="363544"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63545"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63546"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zh-CN" altLang="en-US">
                  <a:latin typeface="Arial" charset="0"/>
                </a:endParaRPr>
              </a:p>
            </p:txBody>
          </p:sp>
        </p:grpSp>
        <p:grpSp>
          <p:nvGrpSpPr>
            <p:cNvPr id="13326" name="Group 27"/>
            <p:cNvGrpSpPr>
              <a:grpSpLocks/>
            </p:cNvGrpSpPr>
            <p:nvPr/>
          </p:nvGrpSpPr>
          <p:grpSpPr bwMode="auto">
            <a:xfrm>
              <a:off x="815" y="0"/>
              <a:ext cx="345" cy="367"/>
              <a:chOff x="1727" y="866"/>
              <a:chExt cx="129" cy="157"/>
            </a:xfrm>
          </p:grpSpPr>
          <p:sp>
            <p:nvSpPr>
              <p:cNvPr id="363548"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63549"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363550"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zh-CN" altLang="en-US">
                  <a:latin typeface="Arial" charset="0"/>
                </a:endParaRPr>
              </a:p>
            </p:txBody>
          </p:sp>
        </p:grpSp>
        <p:sp>
          <p:nvSpPr>
            <p:cNvPr id="363551"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defRPr/>
              </a:pPr>
              <a:endParaRPr lang="zh-CN" altLang="en-US">
                <a:latin typeface="Arial" charset="0"/>
              </a:endParaRPr>
            </a:p>
          </p:txBody>
        </p:sp>
        <p:sp>
          <p:nvSpPr>
            <p:cNvPr id="363552"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363553"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363554"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363555"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363556"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363557"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363558"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363559"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363560"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363561"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363562"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363563"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363564"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zh-CN" altLang="en-US">
                <a:latin typeface="Arial" charset="0"/>
              </a:endParaRPr>
            </a:p>
          </p:txBody>
        </p:sp>
      </p:grpSp>
      <p:sp>
        <p:nvSpPr>
          <p:cNvPr id="363565"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331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63567"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a:defRPr/>
            </a:pPr>
            <a:endParaRPr lang="en-US" altLang="zh-CN"/>
          </a:p>
        </p:txBody>
      </p:sp>
      <p:sp>
        <p:nvSpPr>
          <p:cNvPr id="363568"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zh-CN"/>
          </a:p>
        </p:txBody>
      </p:sp>
      <p:sp>
        <p:nvSpPr>
          <p:cNvPr id="363569"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CED30169-8283-4A2F-A966-687F181BC6F2}"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201"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381000" y="620713"/>
            <a:ext cx="8786813" cy="6237287"/>
            <a:chOff x="240" y="391"/>
            <a:chExt cx="5535" cy="3929"/>
          </a:xfrm>
        </p:grpSpPr>
        <p:sp>
          <p:nvSpPr>
            <p:cNvPr id="387075" name="Freeform 3"/>
            <p:cNvSpPr>
              <a:spLocks/>
            </p:cNvSpPr>
            <p:nvPr/>
          </p:nvSpPr>
          <p:spPr bwMode="auto">
            <a:xfrm>
              <a:off x="240" y="1072"/>
              <a:ext cx="5535" cy="3248"/>
            </a:xfrm>
            <a:custGeom>
              <a:avLst/>
              <a:gdLst/>
              <a:ahLst/>
              <a:cxnLst>
                <a:cxn ang="0">
                  <a:pos x="5534" y="0"/>
                </a:cxn>
                <a:cxn ang="0">
                  <a:pos x="0" y="0"/>
                </a:cxn>
                <a:cxn ang="0">
                  <a:pos x="0" y="3247"/>
                </a:cxn>
              </a:cxnLst>
              <a:rect l="0" t="0" r="r" b="b"/>
              <a:pathLst>
                <a:path w="5535" h="3248">
                  <a:moveTo>
                    <a:pt x="5534" y="0"/>
                  </a:moveTo>
                  <a:lnTo>
                    <a:pt x="0" y="0"/>
                  </a:lnTo>
                  <a:lnTo>
                    <a:pt x="0" y="3247"/>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zh-CN" altLang="en-US">
                <a:latin typeface="Arial" charset="0"/>
              </a:endParaRPr>
            </a:p>
          </p:txBody>
        </p:sp>
        <p:sp>
          <p:nvSpPr>
            <p:cNvPr id="387076" name="Freeform 4"/>
            <p:cNvSpPr>
              <a:spLocks/>
            </p:cNvSpPr>
            <p:nvPr/>
          </p:nvSpPr>
          <p:spPr bwMode="auto">
            <a:xfrm>
              <a:off x="240" y="391"/>
              <a:ext cx="5535" cy="3929"/>
            </a:xfrm>
            <a:custGeom>
              <a:avLst/>
              <a:gdLst/>
              <a:ahLst/>
              <a:cxnLst>
                <a:cxn ang="0">
                  <a:pos x="433" y="3928"/>
                </a:cxn>
                <a:cxn ang="0">
                  <a:pos x="433" y="0"/>
                </a:cxn>
                <a:cxn ang="0">
                  <a:pos x="0" y="0"/>
                </a:cxn>
                <a:cxn ang="0">
                  <a:pos x="0" y="486"/>
                </a:cxn>
                <a:cxn ang="0">
                  <a:pos x="5534" y="486"/>
                </a:cxn>
              </a:cxnLst>
              <a:rect l="0" t="0" r="r" b="b"/>
              <a:pathLst>
                <a:path w="5535" h="3929">
                  <a:moveTo>
                    <a:pt x="433" y="3928"/>
                  </a:moveTo>
                  <a:lnTo>
                    <a:pt x="433" y="0"/>
                  </a:lnTo>
                  <a:lnTo>
                    <a:pt x="0" y="0"/>
                  </a:lnTo>
                  <a:lnTo>
                    <a:pt x="0" y="486"/>
                  </a:lnTo>
                  <a:lnTo>
                    <a:pt x="5534" y="486"/>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zh-CN" altLang="en-US">
                <a:latin typeface="Arial" charset="0"/>
              </a:endParaRPr>
            </a:p>
          </p:txBody>
        </p:sp>
      </p:grpSp>
      <p:sp>
        <p:nvSpPr>
          <p:cNvPr id="387077" name="Rectangle 5"/>
          <p:cNvSpPr>
            <a:spLocks noGrp="1" noChangeArrowheads="1"/>
          </p:cNvSpPr>
          <p:nvPr>
            <p:ph type="title"/>
          </p:nvPr>
        </p:nvSpPr>
        <p:spPr bwMode="auto">
          <a:xfrm>
            <a:off x="1219200" y="209550"/>
            <a:ext cx="7772400" cy="10858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zh-CN" altLang="en-US" smtClean="0"/>
              <a:t>单击此处编辑母版标题样式</a:t>
            </a:r>
          </a:p>
        </p:txBody>
      </p:sp>
      <p:sp>
        <p:nvSpPr>
          <p:cNvPr id="387078" name="Rectangle 6"/>
          <p:cNvSpPr>
            <a:spLocks noGrp="1" noChangeArrowheads="1"/>
          </p:cNvSpPr>
          <p:nvPr>
            <p:ph type="body" idx="1"/>
          </p:nvPr>
        </p:nvSpPr>
        <p:spPr bwMode="auto">
          <a:xfrm>
            <a:off x="12192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87079" name="Rectangle 7"/>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eaLnBrk="0" hangingPunct="0">
              <a:spcBef>
                <a:spcPct val="50000"/>
              </a:spcBef>
              <a:defRPr sz="1400" smtClean="0">
                <a:latin typeface="+mn-lt"/>
              </a:defRPr>
            </a:lvl1pPr>
          </a:lstStyle>
          <a:p>
            <a:pPr>
              <a:defRPr/>
            </a:pPr>
            <a:endParaRPr lang="en-US" altLang="zh-CN"/>
          </a:p>
        </p:txBody>
      </p:sp>
      <p:sp>
        <p:nvSpPr>
          <p:cNvPr id="387080" name="Rectangle 8"/>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smtClean="0">
                <a:latin typeface="+mn-lt"/>
              </a:defRPr>
            </a:lvl1pPr>
          </a:lstStyle>
          <a:p>
            <a:pPr>
              <a:defRPr/>
            </a:pPr>
            <a:endParaRPr lang="en-US" altLang="zh-CN"/>
          </a:p>
        </p:txBody>
      </p:sp>
      <p:sp>
        <p:nvSpPr>
          <p:cNvPr id="387081" name="Rectangle 9"/>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smtClean="0">
                <a:latin typeface="+mn-lt"/>
              </a:defRPr>
            </a:lvl1pPr>
          </a:lstStyle>
          <a:p>
            <a:pPr>
              <a:defRPr/>
            </a:pPr>
            <a:fld id="{DD75ADE2-402C-4D49-A9FF-B6797DD3875B}"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203"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宋体" pitchFamily="2" charset="-122"/>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宋体" pitchFamily="2" charset="-122"/>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宋体" pitchFamily="2" charset="-122"/>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宋体" pitchFamily="2"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宋体" pitchFamily="2"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宋体" pitchFamily="2"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宋体" pitchFamily="2"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zh-CN" altLang="en-US">
              <a:latin typeface="Arial" charset="0"/>
            </a:endParaRPr>
          </a:p>
        </p:txBody>
      </p:sp>
      <p:sp>
        <p:nvSpPr>
          <p:cNvPr id="1638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638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5363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latin typeface="Arial" charset="0"/>
              </a:defRPr>
            </a:lvl1pPr>
          </a:lstStyle>
          <a:p>
            <a:pPr>
              <a:defRPr/>
            </a:pPr>
            <a:endParaRPr lang="en-US" altLang="zh-CN"/>
          </a:p>
        </p:txBody>
      </p:sp>
      <p:sp>
        <p:nvSpPr>
          <p:cNvPr id="45363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en-US" altLang="zh-CN"/>
          </a:p>
        </p:txBody>
      </p:sp>
      <p:sp>
        <p:nvSpPr>
          <p:cNvPr id="45363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Arial" charset="0"/>
              </a:defRPr>
            </a:lvl1pPr>
          </a:lstStyle>
          <a:p>
            <a:pPr>
              <a:defRPr/>
            </a:pPr>
            <a:fld id="{D28898DD-4667-456A-B588-F5C3EFCA2E7A}" type="slidenum">
              <a:rPr lang="en-US" altLang="zh-CN"/>
              <a:pPr>
                <a:defRPr/>
              </a:pPr>
              <a:t>‹#›</a:t>
            </a:fld>
            <a:endParaRPr lang="en-US" altLang="zh-CN"/>
          </a:p>
        </p:txBody>
      </p:sp>
      <p:grpSp>
        <p:nvGrpSpPr>
          <p:cNvPr id="16392" name="Group 8"/>
          <p:cNvGrpSpPr>
            <a:grpSpLocks/>
          </p:cNvGrpSpPr>
          <p:nvPr/>
        </p:nvGrpSpPr>
        <p:grpSpPr bwMode="auto">
          <a:xfrm>
            <a:off x="8153400" y="152400"/>
            <a:ext cx="792163" cy="1295400"/>
            <a:chOff x="5136" y="960"/>
            <a:chExt cx="528" cy="864"/>
          </a:xfrm>
        </p:grpSpPr>
        <p:sp>
          <p:nvSpPr>
            <p:cNvPr id="45364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45364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453643" name="Oval 11"/>
            <p:cNvSpPr>
              <a:spLocks noChangeArrowheads="1"/>
            </p:cNvSpPr>
            <p:nvPr/>
          </p:nvSpPr>
          <p:spPr bwMode="auto">
            <a:xfrm>
              <a:off x="5360" y="960"/>
              <a:ext cx="79" cy="80"/>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453644"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453645" name="Oval 13"/>
            <p:cNvSpPr>
              <a:spLocks noChangeArrowheads="1"/>
            </p:cNvSpPr>
            <p:nvPr/>
          </p:nvSpPr>
          <p:spPr bwMode="auto">
            <a:xfrm>
              <a:off x="5248" y="1072"/>
              <a:ext cx="79" cy="79"/>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453646" name="Oval 14"/>
            <p:cNvSpPr>
              <a:spLocks noChangeArrowheads="1"/>
            </p:cNvSpPr>
            <p:nvPr/>
          </p:nvSpPr>
          <p:spPr bwMode="auto">
            <a:xfrm>
              <a:off x="5360" y="1072"/>
              <a:ext cx="79" cy="79"/>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453647" name="Oval 15"/>
            <p:cNvSpPr>
              <a:spLocks noChangeArrowheads="1"/>
            </p:cNvSpPr>
            <p:nvPr/>
          </p:nvSpPr>
          <p:spPr bwMode="auto">
            <a:xfrm>
              <a:off x="5472" y="1072"/>
              <a:ext cx="79" cy="79"/>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453648"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453649" name="Oval 17"/>
            <p:cNvSpPr>
              <a:spLocks noChangeArrowheads="1"/>
            </p:cNvSpPr>
            <p:nvPr/>
          </p:nvSpPr>
          <p:spPr bwMode="auto">
            <a:xfrm>
              <a:off x="5248" y="1184"/>
              <a:ext cx="79" cy="79"/>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453650" name="Oval 18"/>
            <p:cNvSpPr>
              <a:spLocks noChangeArrowheads="1"/>
            </p:cNvSpPr>
            <p:nvPr/>
          </p:nvSpPr>
          <p:spPr bwMode="auto">
            <a:xfrm>
              <a:off x="5360" y="1184"/>
              <a:ext cx="79" cy="79"/>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453651" name="Oval 19"/>
            <p:cNvSpPr>
              <a:spLocks noChangeArrowheads="1"/>
            </p:cNvSpPr>
            <p:nvPr/>
          </p:nvSpPr>
          <p:spPr bwMode="auto">
            <a:xfrm>
              <a:off x="5472" y="1184"/>
              <a:ext cx="79" cy="79"/>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453652"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45365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zh-CN" altLang="en-US">
                <a:latin typeface="Arial" charset="0"/>
              </a:endParaRPr>
            </a:p>
          </p:txBody>
        </p:sp>
        <p:sp>
          <p:nvSpPr>
            <p:cNvPr id="45365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453655" name="Oval 23"/>
            <p:cNvSpPr>
              <a:spLocks noChangeArrowheads="1"/>
            </p:cNvSpPr>
            <p:nvPr/>
          </p:nvSpPr>
          <p:spPr bwMode="auto">
            <a:xfrm>
              <a:off x="5360" y="1296"/>
              <a:ext cx="79" cy="80"/>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453656" name="Oval 24"/>
            <p:cNvSpPr>
              <a:spLocks noChangeArrowheads="1"/>
            </p:cNvSpPr>
            <p:nvPr/>
          </p:nvSpPr>
          <p:spPr bwMode="auto">
            <a:xfrm>
              <a:off x="5472" y="1296"/>
              <a:ext cx="79" cy="80"/>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45365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45365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453659" name="Oval 27"/>
            <p:cNvSpPr>
              <a:spLocks noChangeArrowheads="1"/>
            </p:cNvSpPr>
            <p:nvPr/>
          </p:nvSpPr>
          <p:spPr bwMode="auto">
            <a:xfrm>
              <a:off x="5360" y="1408"/>
              <a:ext cx="79" cy="80"/>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453660" name="Oval 28"/>
            <p:cNvSpPr>
              <a:spLocks noChangeArrowheads="1"/>
            </p:cNvSpPr>
            <p:nvPr/>
          </p:nvSpPr>
          <p:spPr bwMode="auto">
            <a:xfrm>
              <a:off x="5472" y="1408"/>
              <a:ext cx="79" cy="80"/>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45366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45366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zh-CN" altLang="en-US">
                <a:latin typeface="Arial" charset="0"/>
              </a:endParaRPr>
            </a:p>
          </p:txBody>
        </p:sp>
        <p:sp>
          <p:nvSpPr>
            <p:cNvPr id="45366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453664" name="Oval 32"/>
            <p:cNvSpPr>
              <a:spLocks noChangeArrowheads="1"/>
            </p:cNvSpPr>
            <p:nvPr/>
          </p:nvSpPr>
          <p:spPr bwMode="auto">
            <a:xfrm>
              <a:off x="5360" y="1520"/>
              <a:ext cx="79" cy="79"/>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453665" name="Oval 33"/>
            <p:cNvSpPr>
              <a:spLocks noChangeArrowheads="1"/>
            </p:cNvSpPr>
            <p:nvPr/>
          </p:nvSpPr>
          <p:spPr bwMode="auto">
            <a:xfrm>
              <a:off x="5472" y="1520"/>
              <a:ext cx="79" cy="79"/>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453666"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453667" name="Oval 35"/>
            <p:cNvSpPr>
              <a:spLocks noChangeArrowheads="1"/>
            </p:cNvSpPr>
            <p:nvPr/>
          </p:nvSpPr>
          <p:spPr bwMode="auto">
            <a:xfrm>
              <a:off x="5248" y="1632"/>
              <a:ext cx="79" cy="79"/>
            </a:xfrm>
            <a:prstGeom prst="ellipse">
              <a:avLst/>
            </a:prstGeom>
            <a:solidFill>
              <a:schemeClr val="accent1"/>
            </a:solidFill>
            <a:ln w="9525">
              <a:noFill/>
              <a:round/>
              <a:headEnd/>
              <a:tailEnd/>
            </a:ln>
            <a:effectLst/>
          </p:spPr>
          <p:txBody>
            <a:bodyPr wrap="none" anchor="ctr"/>
            <a:lstStyle/>
            <a:p>
              <a:pPr>
                <a:defRPr/>
              </a:pPr>
              <a:endParaRPr lang="zh-CN" altLang="en-US">
                <a:latin typeface="Arial" charset="0"/>
              </a:endParaRPr>
            </a:p>
          </p:txBody>
        </p:sp>
        <p:sp>
          <p:nvSpPr>
            <p:cNvPr id="453668" name="Oval 36"/>
            <p:cNvSpPr>
              <a:spLocks noChangeArrowheads="1"/>
            </p:cNvSpPr>
            <p:nvPr/>
          </p:nvSpPr>
          <p:spPr bwMode="auto">
            <a:xfrm>
              <a:off x="5360" y="1632"/>
              <a:ext cx="79" cy="79"/>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453669" name="Oval 37"/>
            <p:cNvSpPr>
              <a:spLocks noChangeArrowheads="1"/>
            </p:cNvSpPr>
            <p:nvPr/>
          </p:nvSpPr>
          <p:spPr bwMode="auto">
            <a:xfrm>
              <a:off x="5472" y="1632"/>
              <a:ext cx="79" cy="79"/>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45367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sp>
          <p:nvSpPr>
            <p:cNvPr id="453671" name="Oval 39"/>
            <p:cNvSpPr>
              <a:spLocks noChangeArrowheads="1"/>
            </p:cNvSpPr>
            <p:nvPr/>
          </p:nvSpPr>
          <p:spPr bwMode="auto">
            <a:xfrm>
              <a:off x="5472" y="1744"/>
              <a:ext cx="79" cy="80"/>
            </a:xfrm>
            <a:prstGeom prst="ellipse">
              <a:avLst/>
            </a:prstGeom>
            <a:solidFill>
              <a:schemeClr val="folHlink"/>
            </a:solidFill>
            <a:ln w="9525">
              <a:noFill/>
              <a:round/>
              <a:headEnd/>
              <a:tailEnd/>
            </a:ln>
            <a:effectLst/>
          </p:spPr>
          <p:txBody>
            <a:bodyPr wrap="none" anchor="ctr"/>
            <a:lstStyle/>
            <a:p>
              <a:pPr>
                <a:defRPr/>
              </a:pPr>
              <a:endParaRPr lang="zh-CN" altLang="en-US">
                <a:latin typeface="Arial" charset="0"/>
              </a:endParaRPr>
            </a:p>
          </p:txBody>
        </p:sp>
      </p:grpSp>
    </p:spTree>
  </p:cSld>
  <p:clrMap bg1="lt1" tx1="dk1" bg2="lt2" tx2="dk2" accent1="accent1" accent2="accent2" accent3="accent3" accent4="accent4" accent5="accent5" accent6="accent6" hlink="hlink" folHlink="folHlink"/>
  <p:sldLayoutIdLst>
    <p:sldLayoutId id="2147484204"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ea typeface="宋体" pitchFamily="2" charset="-122"/>
        </a:defRPr>
      </a:lvl2pPr>
      <a:lvl3pPr algn="l" rtl="0" eaLnBrk="0" fontAlgn="base" hangingPunct="0">
        <a:spcBef>
          <a:spcPct val="0"/>
        </a:spcBef>
        <a:spcAft>
          <a:spcPct val="0"/>
        </a:spcAft>
        <a:defRPr sz="3900" b="1">
          <a:solidFill>
            <a:schemeClr val="tx2"/>
          </a:solidFill>
          <a:latin typeface="Arial" charset="0"/>
          <a:ea typeface="宋体" pitchFamily="2" charset="-122"/>
        </a:defRPr>
      </a:lvl3pPr>
      <a:lvl4pPr algn="l" rtl="0" eaLnBrk="0" fontAlgn="base" hangingPunct="0">
        <a:spcBef>
          <a:spcPct val="0"/>
        </a:spcBef>
        <a:spcAft>
          <a:spcPct val="0"/>
        </a:spcAft>
        <a:defRPr sz="3900" b="1">
          <a:solidFill>
            <a:schemeClr val="tx2"/>
          </a:solidFill>
          <a:latin typeface="Arial" charset="0"/>
          <a:ea typeface="宋体" pitchFamily="2" charset="-122"/>
        </a:defRPr>
      </a:lvl4pPr>
      <a:lvl5pPr algn="l" rtl="0" eaLnBrk="0" fontAlgn="base" hangingPunct="0">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29" name="矩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0" name="矩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1" name="矩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2" name="矩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useBgFill="1">
        <p:nvSpPr>
          <p:cNvPr id="33" name="圆角矩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useBgFill="1">
        <p:nvSpPr>
          <p:cNvPr id="34" name="圆角矩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5" name="矩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36" name="矩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37" name="矩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8" name="矩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9" name="矩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40" name="矩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20495" name="标题占位符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20496" name="文本占位符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defRPr>
            </a:lvl1pPr>
          </a:lstStyle>
          <a:p>
            <a:pPr>
              <a:defRPr/>
            </a:pPr>
            <a:endParaRPr lang="en-US" altLang="zh-CN"/>
          </a:p>
        </p:txBody>
      </p:sp>
      <p:sp>
        <p:nvSpPr>
          <p:cNvPr id="3" name="页脚占位符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defRPr>
            </a:lvl1pPr>
          </a:lstStyle>
          <a:p>
            <a:pPr>
              <a:defRPr/>
            </a:pPr>
            <a:endParaRPr lang="en-US" altLang="zh-CN"/>
          </a:p>
        </p:txBody>
      </p:sp>
      <p:sp>
        <p:nvSpPr>
          <p:cNvPr id="23" name="灯片编号占位符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latin typeface="Arial" charset="0"/>
              </a:defRPr>
            </a:lvl1pPr>
          </a:lstStyle>
          <a:p>
            <a:pPr>
              <a:defRPr/>
            </a:pPr>
            <a:fld id="{6277525C-1C4B-4CA5-B155-CB269BC467A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22" r:id="rId1"/>
    <p:sldLayoutId id="2147484182" r:id="rId2"/>
    <p:sldLayoutId id="2147484183" r:id="rId3"/>
    <p:sldLayoutId id="2147484184" r:id="rId4"/>
    <p:sldLayoutId id="2147484223" r:id="rId5"/>
    <p:sldLayoutId id="2147484224" r:id="rId6"/>
    <p:sldLayoutId id="2147484185" r:id="rId7"/>
    <p:sldLayoutId id="2147484186" r:id="rId8"/>
    <p:sldLayoutId id="2147484187" r:id="rId9"/>
    <p:sldLayoutId id="2147484188" r:id="rId10"/>
    <p:sldLayoutId id="2147484189" r:id="rId11"/>
  </p:sldLayoutIdLst>
  <p:txStyles>
    <p:titleStyle>
      <a:lvl1pPr algn="l" rtl="0" fontAlgn="base">
        <a:spcBef>
          <a:spcPct val="0"/>
        </a:spcBef>
        <a:spcAft>
          <a:spcPct val="0"/>
        </a:spcAft>
        <a:defRPr sz="4000" kern="1200">
          <a:solidFill>
            <a:schemeClr val="tx2"/>
          </a:solidFill>
          <a:latin typeface="+mj-lt"/>
          <a:ea typeface="+mj-ea"/>
          <a:cs typeface="方正姚体"/>
        </a:defRPr>
      </a:lvl1pPr>
      <a:lvl2pPr algn="l" rtl="0" fontAlgn="base">
        <a:spcBef>
          <a:spcPct val="0"/>
        </a:spcBef>
        <a:spcAft>
          <a:spcPct val="0"/>
        </a:spcAft>
        <a:defRPr sz="4000">
          <a:solidFill>
            <a:schemeClr val="tx2"/>
          </a:solidFill>
          <a:latin typeface="Trebuchet MS" pitchFamily="34" charset="0"/>
          <a:ea typeface="方正姚体"/>
          <a:cs typeface="方正姚体"/>
        </a:defRPr>
      </a:lvl2pPr>
      <a:lvl3pPr algn="l" rtl="0" fontAlgn="base">
        <a:spcBef>
          <a:spcPct val="0"/>
        </a:spcBef>
        <a:spcAft>
          <a:spcPct val="0"/>
        </a:spcAft>
        <a:defRPr sz="4000">
          <a:solidFill>
            <a:schemeClr val="tx2"/>
          </a:solidFill>
          <a:latin typeface="Trebuchet MS" pitchFamily="34" charset="0"/>
          <a:ea typeface="方正姚体"/>
          <a:cs typeface="方正姚体"/>
        </a:defRPr>
      </a:lvl3pPr>
      <a:lvl4pPr algn="l" rtl="0" fontAlgn="base">
        <a:spcBef>
          <a:spcPct val="0"/>
        </a:spcBef>
        <a:spcAft>
          <a:spcPct val="0"/>
        </a:spcAft>
        <a:defRPr sz="4000">
          <a:solidFill>
            <a:schemeClr val="tx2"/>
          </a:solidFill>
          <a:latin typeface="Trebuchet MS" pitchFamily="34" charset="0"/>
          <a:ea typeface="方正姚体"/>
          <a:cs typeface="方正姚体"/>
        </a:defRPr>
      </a:lvl4pPr>
      <a:lvl5pPr algn="l" rtl="0" fontAlgn="base">
        <a:spcBef>
          <a:spcPct val="0"/>
        </a:spcBef>
        <a:spcAft>
          <a:spcPct val="0"/>
        </a:spcAft>
        <a:defRPr sz="4000">
          <a:solidFill>
            <a:schemeClr val="tx2"/>
          </a:solidFill>
          <a:latin typeface="Trebuchet MS" pitchFamily="34" charset="0"/>
          <a:ea typeface="方正姚体"/>
          <a:cs typeface="方正姚体"/>
        </a:defRPr>
      </a:lvl5pPr>
      <a:lvl6pPr marL="457200" algn="l" rtl="0" fontAlgn="base">
        <a:spcBef>
          <a:spcPct val="0"/>
        </a:spcBef>
        <a:spcAft>
          <a:spcPct val="0"/>
        </a:spcAft>
        <a:defRPr sz="4000">
          <a:solidFill>
            <a:schemeClr val="tx2"/>
          </a:solidFill>
          <a:latin typeface="Trebuchet MS" pitchFamily="34" charset="0"/>
          <a:ea typeface="方正姚体"/>
          <a:cs typeface="方正姚体"/>
        </a:defRPr>
      </a:lvl6pPr>
      <a:lvl7pPr marL="914400" algn="l" rtl="0" fontAlgn="base">
        <a:spcBef>
          <a:spcPct val="0"/>
        </a:spcBef>
        <a:spcAft>
          <a:spcPct val="0"/>
        </a:spcAft>
        <a:defRPr sz="4000">
          <a:solidFill>
            <a:schemeClr val="tx2"/>
          </a:solidFill>
          <a:latin typeface="Trebuchet MS" pitchFamily="34" charset="0"/>
          <a:ea typeface="方正姚体"/>
          <a:cs typeface="方正姚体"/>
        </a:defRPr>
      </a:lvl7pPr>
      <a:lvl8pPr marL="1371600" algn="l" rtl="0" fontAlgn="base">
        <a:spcBef>
          <a:spcPct val="0"/>
        </a:spcBef>
        <a:spcAft>
          <a:spcPct val="0"/>
        </a:spcAft>
        <a:defRPr sz="4000">
          <a:solidFill>
            <a:schemeClr val="tx2"/>
          </a:solidFill>
          <a:latin typeface="Trebuchet MS" pitchFamily="34" charset="0"/>
          <a:ea typeface="方正姚体"/>
          <a:cs typeface="方正姚体"/>
        </a:defRPr>
      </a:lvl8pPr>
      <a:lvl9pPr marL="1828800" algn="l" rtl="0" fontAlgn="base">
        <a:spcBef>
          <a:spcPct val="0"/>
        </a:spcBef>
        <a:spcAft>
          <a:spcPct val="0"/>
        </a:spcAft>
        <a:defRPr sz="4000">
          <a:solidFill>
            <a:schemeClr val="tx2"/>
          </a:solidFill>
          <a:latin typeface="Trebuchet MS" pitchFamily="34" charset="0"/>
          <a:ea typeface="方正姚体"/>
          <a:cs typeface="方正姚体"/>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pPr>
              <a:defRPr/>
            </a:pPr>
            <a:fld id="{DBBA725C-12BB-44AE-9BFE-F633F8E37999}"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zh-CN" altLang="en-US">
              <a:latin typeface="Arial" charset="0"/>
            </a:endParaRPr>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216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a:defRPr/>
            </a:pPr>
            <a:endParaRPr lang="en-US" altLang="zh-CN"/>
          </a:p>
        </p:txBody>
      </p:sp>
      <p:sp>
        <p:nvSpPr>
          <p:cNvPr id="9216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zh-CN"/>
          </a:p>
        </p:txBody>
      </p:sp>
      <p:sp>
        <p:nvSpPr>
          <p:cNvPr id="9216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2A68BC53-7E26-4F5B-BABA-4A9503614D94}" type="slidenum">
              <a:rPr lang="en-US" altLang="zh-CN"/>
              <a:pPr>
                <a:defRPr/>
              </a:pPr>
              <a:t>‹#›</a:t>
            </a:fld>
            <a:endParaRPr lang="en-US" altLang="zh-CN"/>
          </a:p>
        </p:txBody>
      </p:sp>
      <p:sp>
        <p:nvSpPr>
          <p:cNvPr id="9216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9216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zh-CN" altLang="en-US">
              <a:latin typeface="Arial" charset="0"/>
            </a:endParaRPr>
          </a:p>
        </p:txBody>
      </p:sp>
      <p:grpSp>
        <p:nvGrpSpPr>
          <p:cNvPr id="2058" name="Group 10"/>
          <p:cNvGrpSpPr>
            <a:grpSpLocks/>
          </p:cNvGrpSpPr>
          <p:nvPr/>
        </p:nvGrpSpPr>
        <p:grpSpPr bwMode="auto">
          <a:xfrm>
            <a:off x="7938" y="5540375"/>
            <a:ext cx="1784350" cy="1246188"/>
            <a:chOff x="5" y="3490"/>
            <a:chExt cx="1124" cy="785"/>
          </a:xfrm>
        </p:grpSpPr>
        <p:sp>
          <p:nvSpPr>
            <p:cNvPr id="9217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latin typeface="Arial" charset="0"/>
              </a:endParaRPr>
            </a:p>
          </p:txBody>
        </p:sp>
        <p:sp>
          <p:nvSpPr>
            <p:cNvPr id="9217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latin typeface="Arial" charset="0"/>
              </a:endParaRPr>
            </a:p>
          </p:txBody>
        </p:sp>
        <p:sp>
          <p:nvSpPr>
            <p:cNvPr id="9217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latin typeface="Arial" charset="0"/>
              </a:endParaRPr>
            </a:p>
          </p:txBody>
        </p:sp>
        <p:sp>
          <p:nvSpPr>
            <p:cNvPr id="9217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9217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latin typeface="Arial" charset="0"/>
              </a:endParaRPr>
            </a:p>
          </p:txBody>
        </p:sp>
        <p:sp>
          <p:nvSpPr>
            <p:cNvPr id="9217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latin typeface="Arial" charset="0"/>
              </a:endParaRPr>
            </a:p>
          </p:txBody>
        </p:sp>
        <p:sp>
          <p:nvSpPr>
            <p:cNvPr id="9217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9217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latin typeface="Arial" charset="0"/>
              </a:endParaRPr>
            </a:p>
          </p:txBody>
        </p:sp>
        <p:sp>
          <p:nvSpPr>
            <p:cNvPr id="9217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latin typeface="Arial" charset="0"/>
              </a:endParaRPr>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9218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8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8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sp>
            <p:nvSpPr>
              <p:cNvPr id="9218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8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8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nvGrpSpPr>
              <p:cNvPr id="2089" name="Group 28"/>
              <p:cNvGrpSpPr>
                <a:grpSpLocks/>
              </p:cNvGrpSpPr>
              <p:nvPr userDrawn="1"/>
            </p:nvGrpSpPr>
            <p:grpSpPr bwMode="auto">
              <a:xfrm>
                <a:off x="5" y="3490"/>
                <a:ext cx="1124" cy="678"/>
                <a:chOff x="5" y="3490"/>
                <a:chExt cx="1124" cy="678"/>
              </a:xfrm>
            </p:grpSpPr>
            <p:sp>
              <p:nvSpPr>
                <p:cNvPr id="9218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9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9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9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9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9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9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19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9219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latin typeface="Arial" charset="0"/>
              </a:endParaRPr>
            </a:p>
          </p:txBody>
        </p:sp>
        <p:sp>
          <p:nvSpPr>
            <p:cNvPr id="9219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latin typeface="Arial" charset="0"/>
              </a:endParaRPr>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9220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nvGrpSpPr>
              <p:cNvPr id="2064" name="Group 43"/>
              <p:cNvGrpSpPr>
                <a:grpSpLocks/>
              </p:cNvGrpSpPr>
              <p:nvPr userDrawn="1"/>
            </p:nvGrpSpPr>
            <p:grpSpPr bwMode="auto">
              <a:xfrm>
                <a:off x="4610" y="57"/>
                <a:ext cx="1344" cy="985"/>
                <a:chOff x="4610" y="57"/>
                <a:chExt cx="1344" cy="985"/>
              </a:xfrm>
            </p:grpSpPr>
            <p:sp>
              <p:nvSpPr>
                <p:cNvPr id="9220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205" name="Freeform 45"/>
                <p:cNvSpPr>
                  <a:spLocks/>
                </p:cNvSpPr>
                <p:nvPr userDrawn="1"/>
              </p:nvSpPr>
              <p:spPr bwMode="auto">
                <a:xfrm rot="-3172564">
                  <a:off x="5049"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206" name="Freeform 46"/>
                <p:cNvSpPr>
                  <a:spLocks/>
                </p:cNvSpPr>
                <p:nvPr userDrawn="1"/>
              </p:nvSpPr>
              <p:spPr bwMode="auto">
                <a:xfrm rot="-3172564">
                  <a:off x="4859" y="18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20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208"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209" name="Freeform 49"/>
                <p:cNvSpPr>
                  <a:spLocks/>
                </p:cNvSpPr>
                <p:nvPr userDrawn="1"/>
              </p:nvSpPr>
              <p:spPr bwMode="auto">
                <a:xfrm rot="-3172564">
                  <a:off x="5253"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21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zh-CN" altLang="en-US">
                    <a:latin typeface="Arial" charset="0"/>
                  </a:endParaRPr>
                </a:p>
              </p:txBody>
            </p:sp>
            <p:sp>
              <p:nvSpPr>
                <p:cNvPr id="92211"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zh-CN" altLang="en-US">
                    <a:latin typeface="Arial" charset="0"/>
                  </a:endParaRPr>
                </a:p>
              </p:txBody>
            </p:sp>
          </p:grpSp>
        </p:grpSp>
        <p:sp>
          <p:nvSpPr>
            <p:cNvPr id="9221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zh-CN" altLang="en-US">
                <a:latin typeface="Arial" charset="0"/>
              </a:endParaRPr>
            </a:p>
          </p:txBody>
        </p:sp>
      </p:grpSp>
    </p:spTree>
  </p:cSld>
  <p:clrMap bg1="lt1" tx1="dk1" bg2="lt2" tx2="dk2" accent1="accent1" accent2="accent2" accent3="accent3" accent4="accent4" accent5="accent5" accent6="accent6" hlink="hlink" folHlink="folHlink"/>
  <p:sldLayoutIdLst>
    <p:sldLayoutId id="2147484190"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defRPr/>
            </a:pPr>
            <a:endParaRPr kumimoji="1" lang="zh-CN" altLang="zh-CN" sz="2400">
              <a:latin typeface="Tahoma" pitchFamily="34" charset="0"/>
            </a:endParaRPr>
          </a:p>
        </p:txBody>
      </p:sp>
      <p:sp>
        <p:nvSpPr>
          <p:cNvPr id="12083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kumimoji="1" lang="zh-CN" altLang="zh-CN" sz="2400">
              <a:latin typeface="Tahoma" pitchFamily="34" charset="0"/>
            </a:endParaRPr>
          </a:p>
        </p:txBody>
      </p:sp>
      <p:sp>
        <p:nvSpPr>
          <p:cNvPr id="12083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defRPr/>
            </a:pPr>
            <a:endParaRPr kumimoji="1" lang="zh-CN" altLang="zh-CN" sz="2400">
              <a:latin typeface="Tahoma" pitchFamily="34" charset="0"/>
            </a:endParaRPr>
          </a:p>
        </p:txBody>
      </p:sp>
      <p:sp>
        <p:nvSpPr>
          <p:cNvPr id="12083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kumimoji="1" lang="zh-CN" altLang="zh-CN" sz="2400">
              <a:latin typeface="Tahoma" pitchFamily="34" charset="0"/>
            </a:endParaRPr>
          </a:p>
        </p:txBody>
      </p:sp>
      <p:sp>
        <p:nvSpPr>
          <p:cNvPr id="12083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kumimoji="1" lang="zh-CN" altLang="zh-CN" sz="2400">
              <a:latin typeface="Tahoma" pitchFamily="34" charset="0"/>
            </a:endParaRPr>
          </a:p>
        </p:txBody>
      </p:sp>
      <p:sp>
        <p:nvSpPr>
          <p:cNvPr id="12083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defRPr/>
            </a:pPr>
            <a:endParaRPr kumimoji="1" lang="zh-CN" altLang="zh-CN" sz="2400">
              <a:latin typeface="Tahoma" pitchFamily="34" charset="0"/>
            </a:endParaRPr>
          </a:p>
        </p:txBody>
      </p:sp>
      <p:sp>
        <p:nvSpPr>
          <p:cNvPr id="12084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zh-CN" altLang="zh-CN" sz="2400">
              <a:latin typeface="Tahoma" pitchFamily="34" charset="0"/>
            </a:endParaRPr>
          </a:p>
        </p:txBody>
      </p:sp>
      <p:sp>
        <p:nvSpPr>
          <p:cNvPr id="3081"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2084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smtClean="0">
                <a:latin typeface="+mn-lt"/>
              </a:defRPr>
            </a:lvl1pPr>
          </a:lstStyle>
          <a:p>
            <a:pPr>
              <a:defRPr/>
            </a:pPr>
            <a:endParaRPr lang="en-US" altLang="zh-CN"/>
          </a:p>
        </p:txBody>
      </p:sp>
      <p:sp>
        <p:nvSpPr>
          <p:cNvPr id="12084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defRPr/>
            </a:pPr>
            <a:endParaRPr lang="en-US" altLang="zh-CN"/>
          </a:p>
        </p:txBody>
      </p:sp>
      <p:sp>
        <p:nvSpPr>
          <p:cNvPr id="12084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a:defRPr/>
            </a:pPr>
            <a:fld id="{0F6B1ABB-AE1A-4BC8-8A93-18453B794D3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191"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3902075"/>
            <a:ext cx="3400425" cy="2949575"/>
            <a:chOff x="0" y="2458"/>
            <a:chExt cx="2142" cy="1858"/>
          </a:xfrm>
        </p:grpSpPr>
        <p:sp>
          <p:nvSpPr>
            <p:cNvPr id="22630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zh-CN" altLang="en-US">
                <a:latin typeface="Arial" charset="0"/>
              </a:endParaRPr>
            </a:p>
          </p:txBody>
        </p:sp>
        <p:sp>
          <p:nvSpPr>
            <p:cNvPr id="22630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zh-CN" altLang="en-US">
                <a:latin typeface="Arial" charset="0"/>
              </a:endParaRPr>
            </a:p>
          </p:txBody>
        </p:sp>
        <p:sp>
          <p:nvSpPr>
            <p:cNvPr id="22630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zh-CN" altLang="en-US">
                <a:latin typeface="Arial" charset="0"/>
              </a:endParaRPr>
            </a:p>
          </p:txBody>
        </p:sp>
        <p:sp>
          <p:nvSpPr>
            <p:cNvPr id="22631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zh-CN" altLang="en-US">
                <a:latin typeface="Arial" charset="0"/>
              </a:endParaRPr>
            </a:p>
          </p:txBody>
        </p:sp>
        <p:sp>
          <p:nvSpPr>
            <p:cNvPr id="22631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zh-CN" altLang="en-US">
                <a:latin typeface="Arial" charset="0"/>
              </a:endParaRPr>
            </a:p>
          </p:txBody>
        </p:sp>
        <p:sp>
          <p:nvSpPr>
            <p:cNvPr id="22631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zh-CN" altLang="en-US">
                <a:latin typeface="Arial" charset="0"/>
              </a:endParaRPr>
            </a:p>
          </p:txBody>
        </p:sp>
        <p:sp>
          <p:nvSpPr>
            <p:cNvPr id="22631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zh-CN" altLang="en-US">
                <a:latin typeface="Arial" charset="0"/>
              </a:endParaRPr>
            </a:p>
          </p:txBody>
        </p:sp>
      </p:grpSp>
      <p:sp>
        <p:nvSpPr>
          <p:cNvPr id="22631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zh-CN" altLang="en-US" smtClean="0"/>
              <a:t>单击此处编辑母版标题样式</a:t>
            </a:r>
          </a:p>
        </p:txBody>
      </p:sp>
      <p:sp>
        <p:nvSpPr>
          <p:cNvPr id="22631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2631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effectLst>
                  <a:outerShdw blurRad="38100" dist="38100" dir="2700000" algn="tl">
                    <a:srgbClr val="010199"/>
                  </a:outerShdw>
                </a:effectLst>
                <a:latin typeface="Arial" charset="0"/>
              </a:defRPr>
            </a:lvl1pPr>
          </a:lstStyle>
          <a:p>
            <a:pPr>
              <a:defRPr/>
            </a:pPr>
            <a:endParaRPr lang="en-US" altLang="zh-CN"/>
          </a:p>
        </p:txBody>
      </p:sp>
      <p:sp>
        <p:nvSpPr>
          <p:cNvPr id="22631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latin typeface="Arial" charset="0"/>
              </a:defRPr>
            </a:lvl1pPr>
          </a:lstStyle>
          <a:p>
            <a:pPr>
              <a:defRPr/>
            </a:pPr>
            <a:endParaRPr lang="en-US" altLang="zh-CN"/>
          </a:p>
        </p:txBody>
      </p:sp>
      <p:sp>
        <p:nvSpPr>
          <p:cNvPr id="22631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10199"/>
                  </a:outerShdw>
                </a:effectLst>
                <a:latin typeface="Arial" charset="0"/>
              </a:defRPr>
            </a:lvl1pPr>
          </a:lstStyle>
          <a:p>
            <a:pPr>
              <a:defRPr/>
            </a:pPr>
            <a:fld id="{1457DC4A-C6BA-4894-A978-D2D50910AF5D}"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192"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n-ea"/>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n-ea"/>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238500" y="0"/>
            <a:ext cx="11925300" cy="3810000"/>
            <a:chOff x="-2040" y="0"/>
            <a:chExt cx="7512" cy="2400"/>
          </a:xfrm>
        </p:grpSpPr>
        <p:sp>
          <p:nvSpPr>
            <p:cNvPr id="22937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lgn="l">
                <a:defRPr/>
              </a:pPr>
              <a:endParaRPr lang="zh-CN" altLang="zh-CN" sz="2400">
                <a:latin typeface="Times New Roman" pitchFamily="18" charset="0"/>
              </a:endParaRPr>
            </a:p>
          </p:txBody>
        </p:sp>
        <p:sp>
          <p:nvSpPr>
            <p:cNvPr id="22938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lgn="l">
                <a:defRPr/>
              </a:pPr>
              <a:endParaRPr lang="zh-CN" altLang="zh-CN" sz="1800">
                <a:latin typeface="Arial" charset="0"/>
              </a:endParaRPr>
            </a:p>
          </p:txBody>
        </p:sp>
        <p:sp>
          <p:nvSpPr>
            <p:cNvPr id="22938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zh-CN" altLang="en-US">
                <a:latin typeface="Arial" charset="0"/>
              </a:endParaRPr>
            </a:p>
          </p:txBody>
        </p:sp>
      </p:grpSp>
      <p:sp>
        <p:nvSpPr>
          <p:cNvPr id="5123"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5124"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2938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mn-lt"/>
              </a:defRPr>
            </a:lvl1pPr>
          </a:lstStyle>
          <a:p>
            <a:pPr>
              <a:defRPr/>
            </a:pPr>
            <a:endParaRPr lang="en-US" altLang="zh-CN"/>
          </a:p>
        </p:txBody>
      </p:sp>
      <p:sp>
        <p:nvSpPr>
          <p:cNvPr id="22938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endParaRPr lang="en-US" altLang="zh-CN"/>
          </a:p>
        </p:txBody>
      </p:sp>
      <p:sp>
        <p:nvSpPr>
          <p:cNvPr id="22938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a:defRPr/>
            </a:pPr>
            <a:fld id="{AFCA8402-9E66-4BD4-879F-86EF4E58C54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193"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ea typeface="宋体" pitchFamily="2" charset="-122"/>
        </a:defRPr>
      </a:lvl2pPr>
      <a:lvl3pPr algn="l" rtl="0" eaLnBrk="0" fontAlgn="base" hangingPunct="0">
        <a:spcBef>
          <a:spcPct val="0"/>
        </a:spcBef>
        <a:spcAft>
          <a:spcPct val="0"/>
        </a:spcAft>
        <a:defRPr sz="3600">
          <a:solidFill>
            <a:schemeClr val="tx2"/>
          </a:solidFill>
          <a:latin typeface="Arial" charset="0"/>
          <a:ea typeface="宋体" pitchFamily="2" charset="-122"/>
        </a:defRPr>
      </a:lvl3pPr>
      <a:lvl4pPr algn="l" rtl="0" eaLnBrk="0" fontAlgn="base" hangingPunct="0">
        <a:spcBef>
          <a:spcPct val="0"/>
        </a:spcBef>
        <a:spcAft>
          <a:spcPct val="0"/>
        </a:spcAft>
        <a:defRPr sz="3600">
          <a:solidFill>
            <a:schemeClr val="tx2"/>
          </a:solidFill>
          <a:latin typeface="Arial" charset="0"/>
          <a:ea typeface="宋体" pitchFamily="2" charset="-122"/>
        </a:defRPr>
      </a:lvl4pPr>
      <a:lvl5pPr algn="l" rtl="0" eaLnBrk="0" fontAlgn="base" hangingPunct="0">
        <a:spcBef>
          <a:spcPct val="0"/>
        </a:spcBef>
        <a:spcAft>
          <a:spcPct val="0"/>
        </a:spcAft>
        <a:defRPr sz="3600">
          <a:solidFill>
            <a:schemeClr val="tx2"/>
          </a:solidFill>
          <a:latin typeface="Arial" charset="0"/>
          <a:ea typeface="宋体" pitchFamily="2" charset="-122"/>
        </a:defRPr>
      </a:lvl5pPr>
      <a:lvl6pPr marL="457200" algn="l" rtl="0" fontAlgn="base">
        <a:spcBef>
          <a:spcPct val="0"/>
        </a:spcBef>
        <a:spcAft>
          <a:spcPct val="0"/>
        </a:spcAft>
        <a:defRPr sz="3600">
          <a:solidFill>
            <a:schemeClr val="tx2"/>
          </a:solidFill>
          <a:latin typeface="Arial" charset="0"/>
          <a:ea typeface="宋体" pitchFamily="2" charset="-122"/>
        </a:defRPr>
      </a:lvl6pPr>
      <a:lvl7pPr marL="914400" algn="l" rtl="0" fontAlgn="base">
        <a:spcBef>
          <a:spcPct val="0"/>
        </a:spcBef>
        <a:spcAft>
          <a:spcPct val="0"/>
        </a:spcAft>
        <a:defRPr sz="3600">
          <a:solidFill>
            <a:schemeClr val="tx2"/>
          </a:solidFill>
          <a:latin typeface="Arial" charset="0"/>
          <a:ea typeface="宋体" pitchFamily="2" charset="-122"/>
        </a:defRPr>
      </a:lvl7pPr>
      <a:lvl8pPr marL="1371600" algn="l" rtl="0" fontAlgn="base">
        <a:spcBef>
          <a:spcPct val="0"/>
        </a:spcBef>
        <a:spcAft>
          <a:spcPct val="0"/>
        </a:spcAft>
        <a:defRPr sz="3600">
          <a:solidFill>
            <a:schemeClr val="tx2"/>
          </a:solidFill>
          <a:latin typeface="Arial" charset="0"/>
          <a:ea typeface="宋体" pitchFamily="2" charset="-122"/>
        </a:defRPr>
      </a:lvl8pPr>
      <a:lvl9pPr marL="1828800" algn="l" rtl="0" fontAlgn="base">
        <a:spcBef>
          <a:spcPct val="0"/>
        </a:spcBef>
        <a:spcAft>
          <a:spcPct val="0"/>
        </a:spcAft>
        <a:defRPr sz="36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6350"/>
            <a:ext cx="9140825" cy="6851650"/>
            <a:chOff x="0" y="4"/>
            <a:chExt cx="5758" cy="4316"/>
          </a:xfrm>
        </p:grpSpPr>
        <p:sp>
          <p:nvSpPr>
            <p:cNvPr id="26829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zh-CN" altLang="en-US">
                <a:latin typeface="Arial" charset="0"/>
              </a:endParaRPr>
            </a:p>
          </p:txBody>
        </p:sp>
        <p:sp>
          <p:nvSpPr>
            <p:cNvPr id="26829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zh-CN" altLang="en-US">
                <a:latin typeface="Arial" charset="0"/>
              </a:endParaRPr>
            </a:p>
          </p:txBody>
        </p:sp>
        <p:grpSp>
          <p:nvGrpSpPr>
            <p:cNvPr id="7178" name="Group 5"/>
            <p:cNvGrpSpPr>
              <a:grpSpLocks/>
            </p:cNvGrpSpPr>
            <p:nvPr userDrawn="1"/>
          </p:nvGrpSpPr>
          <p:grpSpPr bwMode="auto">
            <a:xfrm>
              <a:off x="0" y="4"/>
              <a:ext cx="5758" cy="4316"/>
              <a:chOff x="0" y="4"/>
              <a:chExt cx="5758" cy="4316"/>
            </a:xfrm>
          </p:grpSpPr>
          <p:sp>
            <p:nvSpPr>
              <p:cNvPr id="26829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zh-CN" altLang="en-US">
                  <a:latin typeface="Arial" charset="0"/>
                </a:endParaRPr>
              </a:p>
            </p:txBody>
          </p:sp>
          <p:sp>
            <p:nvSpPr>
              <p:cNvPr id="26829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zh-CN" altLang="en-US">
                  <a:latin typeface="Arial" charset="0"/>
                </a:endParaRPr>
              </a:p>
            </p:txBody>
          </p:sp>
          <p:sp>
            <p:nvSpPr>
              <p:cNvPr id="26829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CN" altLang="en-US">
                  <a:latin typeface="Arial" charset="0"/>
                </a:endParaRPr>
              </a:p>
            </p:txBody>
          </p:sp>
          <p:sp>
            <p:nvSpPr>
              <p:cNvPr id="26829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zh-CN" altLang="en-US">
                  <a:latin typeface="Arial" charset="0"/>
                </a:endParaRPr>
              </a:p>
            </p:txBody>
          </p:sp>
          <p:sp>
            <p:nvSpPr>
              <p:cNvPr id="26829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zh-CN" altLang="en-US">
                  <a:latin typeface="Arial" charset="0"/>
                </a:endParaRPr>
              </a:p>
            </p:txBody>
          </p:sp>
          <p:sp>
            <p:nvSpPr>
              <p:cNvPr id="26829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zh-CN" altLang="en-US">
                  <a:latin typeface="Arial" charset="0"/>
                </a:endParaRPr>
              </a:p>
            </p:txBody>
          </p:sp>
          <p:sp>
            <p:nvSpPr>
              <p:cNvPr id="26830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zh-CN" altLang="en-US">
                  <a:latin typeface="Arial" charset="0"/>
                </a:endParaRPr>
              </a:p>
            </p:txBody>
          </p:sp>
          <p:sp>
            <p:nvSpPr>
              <p:cNvPr id="26830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zh-CN" altLang="en-US">
                  <a:latin typeface="Arial" charset="0"/>
                </a:endParaRPr>
              </a:p>
            </p:txBody>
          </p:sp>
          <p:sp>
            <p:nvSpPr>
              <p:cNvPr id="26830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zh-CN" altLang="en-US">
                  <a:latin typeface="Arial" charset="0"/>
                </a:endParaRPr>
              </a:p>
            </p:txBody>
          </p:sp>
        </p:grpSp>
      </p:grpSp>
      <p:sp>
        <p:nvSpPr>
          <p:cNvPr id="26830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6830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6830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effectLst>
                  <a:outerShdw blurRad="38100" dist="38100" dir="2700000" algn="tl">
                    <a:srgbClr val="000000"/>
                  </a:outerShdw>
                </a:effectLst>
                <a:latin typeface="+mn-lt"/>
              </a:defRPr>
            </a:lvl1pPr>
          </a:lstStyle>
          <a:p>
            <a:pPr>
              <a:defRPr/>
            </a:pPr>
            <a:endParaRPr lang="en-US" altLang="zh-CN"/>
          </a:p>
        </p:txBody>
      </p:sp>
      <p:sp>
        <p:nvSpPr>
          <p:cNvPr id="26830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en-US" altLang="zh-CN"/>
          </a:p>
        </p:txBody>
      </p:sp>
      <p:sp>
        <p:nvSpPr>
          <p:cNvPr id="26830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mn-lt"/>
              </a:defRPr>
            </a:lvl1pPr>
          </a:lstStyle>
          <a:p>
            <a:pPr>
              <a:defRPr/>
            </a:pPr>
            <a:fld id="{8D4D788C-6443-4FA2-B921-AD764DD1192F}"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19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zh-CN"/>
          </a:p>
        </p:txBody>
      </p:sp>
      <p:sp>
        <p:nvSpPr>
          <p:cNvPr id="2723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1B50187B-3B48-4D7D-AA28-CF928C7A829D}" type="slidenum">
              <a:rPr lang="en-US" altLang="zh-CN"/>
              <a:pPr>
                <a:defRPr/>
              </a:pPr>
              <a:t>‹#›</a:t>
            </a:fld>
            <a:endParaRPr lang="en-US" altLang="zh-CN"/>
          </a:p>
        </p:txBody>
      </p:sp>
      <p:grpSp>
        <p:nvGrpSpPr>
          <p:cNvPr id="8196" name="Group 4"/>
          <p:cNvGrpSpPr>
            <a:grpSpLocks/>
          </p:cNvGrpSpPr>
          <p:nvPr/>
        </p:nvGrpSpPr>
        <p:grpSpPr bwMode="auto">
          <a:xfrm>
            <a:off x="0" y="0"/>
            <a:ext cx="9144000" cy="546100"/>
            <a:chOff x="0" y="0"/>
            <a:chExt cx="5760" cy="344"/>
          </a:xfrm>
        </p:grpSpPr>
        <p:sp>
          <p:nvSpPr>
            <p:cNvPr id="27238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zh-CN" sz="2400">
                <a:latin typeface="Times New Roman" pitchFamily="18" charset="0"/>
              </a:endParaRPr>
            </a:p>
          </p:txBody>
        </p:sp>
        <p:sp>
          <p:nvSpPr>
            <p:cNvPr id="27239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a:defRPr/>
              </a:pPr>
              <a:endParaRPr lang="zh-CN" altLang="zh-CN" sz="2400">
                <a:latin typeface="Times New Roman" pitchFamily="18" charset="0"/>
              </a:endParaRPr>
            </a:p>
          </p:txBody>
        </p:sp>
        <p:sp>
          <p:nvSpPr>
            <p:cNvPr id="27239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a:defRPr/>
              </a:pPr>
              <a:endParaRPr lang="zh-CN" altLang="zh-CN" sz="1800">
                <a:solidFill>
                  <a:schemeClr val="hlink"/>
                </a:solidFill>
                <a:latin typeface="Arial" charset="0"/>
              </a:endParaRPr>
            </a:p>
          </p:txBody>
        </p:sp>
        <p:sp>
          <p:nvSpPr>
            <p:cNvPr id="27239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a:defRPr/>
              </a:pPr>
              <a:endParaRPr lang="zh-CN" altLang="zh-CN" sz="1800">
                <a:solidFill>
                  <a:schemeClr val="hlink"/>
                </a:solidFill>
                <a:latin typeface="Arial" charset="0"/>
              </a:endParaRPr>
            </a:p>
          </p:txBody>
        </p:sp>
        <p:sp>
          <p:nvSpPr>
            <p:cNvPr id="27239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a:defRPr/>
              </a:pPr>
              <a:endParaRPr lang="zh-CN" altLang="zh-CN" sz="1800">
                <a:solidFill>
                  <a:schemeClr val="accent2"/>
                </a:solidFill>
                <a:latin typeface="Arial" charset="0"/>
              </a:endParaRPr>
            </a:p>
          </p:txBody>
        </p:sp>
        <p:sp>
          <p:nvSpPr>
            <p:cNvPr id="27239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a:defRPr/>
              </a:pPr>
              <a:endParaRPr lang="zh-CN" altLang="zh-CN" sz="1800">
                <a:solidFill>
                  <a:schemeClr val="hlink"/>
                </a:solidFill>
                <a:latin typeface="Arial" charset="0"/>
              </a:endParaRPr>
            </a:p>
          </p:txBody>
        </p:sp>
        <p:sp>
          <p:nvSpPr>
            <p:cNvPr id="27239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a:defRPr/>
              </a:pPr>
              <a:endParaRPr lang="zh-CN" altLang="zh-CN" sz="2400">
                <a:latin typeface="Times New Roman" pitchFamily="18" charset="0"/>
              </a:endParaRPr>
            </a:p>
          </p:txBody>
        </p:sp>
        <p:sp>
          <p:nvSpPr>
            <p:cNvPr id="27239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a:defRPr/>
              </a:pPr>
              <a:endParaRPr lang="zh-CN" altLang="zh-CN" sz="1800">
                <a:solidFill>
                  <a:schemeClr val="accent2"/>
                </a:solidFill>
                <a:latin typeface="Arial" charset="0"/>
              </a:endParaRPr>
            </a:p>
          </p:txBody>
        </p:sp>
        <p:sp>
          <p:nvSpPr>
            <p:cNvPr id="27239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a:defRPr/>
              </a:pPr>
              <a:endParaRPr lang="zh-CN" altLang="zh-CN" sz="1800">
                <a:solidFill>
                  <a:schemeClr val="accent2"/>
                </a:solidFill>
                <a:latin typeface="Arial" charset="0"/>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724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196"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ea typeface="宋体" pitchFamily="2" charset="-122"/>
        </a:defRPr>
      </a:lvl2pPr>
      <a:lvl3pPr algn="l" rtl="0" eaLnBrk="0" fontAlgn="base" hangingPunct="0">
        <a:spcBef>
          <a:spcPct val="0"/>
        </a:spcBef>
        <a:spcAft>
          <a:spcPct val="0"/>
        </a:spcAft>
        <a:defRPr sz="4400">
          <a:solidFill>
            <a:schemeClr val="tx1"/>
          </a:solidFill>
          <a:latin typeface="Arial" charset="0"/>
          <a:ea typeface="宋体" pitchFamily="2" charset="-122"/>
        </a:defRPr>
      </a:lvl3pPr>
      <a:lvl4pPr algn="l" rtl="0" eaLnBrk="0" fontAlgn="base" hangingPunct="0">
        <a:spcBef>
          <a:spcPct val="0"/>
        </a:spcBef>
        <a:spcAft>
          <a:spcPct val="0"/>
        </a:spcAft>
        <a:defRPr sz="4400">
          <a:solidFill>
            <a:schemeClr val="tx1"/>
          </a:solidFill>
          <a:latin typeface="Arial" charset="0"/>
          <a:ea typeface="宋体" pitchFamily="2" charset="-122"/>
        </a:defRPr>
      </a:lvl4pPr>
      <a:lvl5pPr algn="l" rtl="0" eaLnBrk="0" fontAlgn="base" hangingPunct="0">
        <a:spcBef>
          <a:spcPct val="0"/>
        </a:spcBef>
        <a:spcAft>
          <a:spcPct val="0"/>
        </a:spcAft>
        <a:defRPr sz="4400">
          <a:solidFill>
            <a:schemeClr val="tx1"/>
          </a:solidFill>
          <a:latin typeface="Arial" charset="0"/>
          <a:ea typeface="宋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12700" y="93663"/>
            <a:ext cx="9144000" cy="1677987"/>
            <a:chOff x="-8" y="59"/>
            <a:chExt cx="5760" cy="1057"/>
          </a:xfrm>
        </p:grpSpPr>
        <p:sp>
          <p:nvSpPr>
            <p:cNvPr id="306179" name="Rectangle 3"/>
            <p:cNvSpPr>
              <a:spLocks noChangeArrowheads="1"/>
            </p:cNvSpPr>
            <p:nvPr/>
          </p:nvSpPr>
          <p:spPr bwMode="auto">
            <a:xfrm>
              <a:off x="0" y="960"/>
              <a:ext cx="5752" cy="72"/>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06180" name="Rectangle 4"/>
            <p:cNvSpPr>
              <a:spLocks noChangeArrowheads="1"/>
            </p:cNvSpPr>
            <p:nvPr/>
          </p:nvSpPr>
          <p:spPr bwMode="auto">
            <a:xfrm>
              <a:off x="0" y="1092"/>
              <a:ext cx="5752"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zh-CN" altLang="en-US">
                <a:latin typeface="Arial" charset="0"/>
              </a:endParaRPr>
            </a:p>
          </p:txBody>
        </p:sp>
        <p:grpSp>
          <p:nvGrpSpPr>
            <p:cNvPr id="9226" name="Group 5"/>
            <p:cNvGrpSpPr>
              <a:grpSpLocks/>
            </p:cNvGrpSpPr>
            <p:nvPr/>
          </p:nvGrpSpPr>
          <p:grpSpPr bwMode="auto">
            <a:xfrm>
              <a:off x="-8" y="59"/>
              <a:ext cx="833" cy="990"/>
              <a:chOff x="-8" y="59"/>
              <a:chExt cx="833" cy="990"/>
            </a:xfrm>
          </p:grpSpPr>
          <p:sp>
            <p:nvSpPr>
              <p:cNvPr id="306182" name="Freeform 6"/>
              <p:cNvSpPr>
                <a:spLocks/>
              </p:cNvSpPr>
              <p:nvPr/>
            </p:nvSpPr>
            <p:spPr bwMode="auto">
              <a:xfrm>
                <a:off x="-8" y="59"/>
                <a:ext cx="833" cy="990"/>
              </a:xfrm>
              <a:custGeom>
                <a:avLst/>
                <a:gdLst/>
                <a:ahLst/>
                <a:cxnLst>
                  <a:cxn ang="0">
                    <a:pos x="284" y="448"/>
                  </a:cxn>
                  <a:cxn ang="0">
                    <a:pos x="115" y="0"/>
                  </a:cxn>
                  <a:cxn ang="0">
                    <a:pos x="353" y="398"/>
                  </a:cxn>
                  <a:cxn ang="0">
                    <a:pos x="591" y="0"/>
                  </a:cxn>
                  <a:cxn ang="0">
                    <a:pos x="419" y="448"/>
                  </a:cxn>
                  <a:cxn ang="0">
                    <a:pos x="832" y="495"/>
                  </a:cxn>
                  <a:cxn ang="0">
                    <a:pos x="417" y="540"/>
                  </a:cxn>
                  <a:cxn ang="0">
                    <a:pos x="591" y="989"/>
                  </a:cxn>
                  <a:cxn ang="0">
                    <a:pos x="353" y="590"/>
                  </a:cxn>
                  <a:cxn ang="0">
                    <a:pos x="115" y="989"/>
                  </a:cxn>
                  <a:cxn ang="0">
                    <a:pos x="282" y="543"/>
                  </a:cxn>
                  <a:cxn ang="0">
                    <a:pos x="0" y="509"/>
                  </a:cxn>
                  <a:cxn ang="0">
                    <a:pos x="0" y="479"/>
                  </a:cxn>
                  <a:cxn ang="0">
                    <a:pos x="284" y="448"/>
                  </a:cxn>
                </a:cxnLst>
                <a:rect l="0" t="0" r="r" b="b"/>
                <a:pathLst>
                  <a:path w="833" h="990">
                    <a:moveTo>
                      <a:pt x="284" y="448"/>
                    </a:moveTo>
                    <a:lnTo>
                      <a:pt x="115" y="0"/>
                    </a:lnTo>
                    <a:lnTo>
                      <a:pt x="353" y="398"/>
                    </a:lnTo>
                    <a:lnTo>
                      <a:pt x="591" y="0"/>
                    </a:lnTo>
                    <a:lnTo>
                      <a:pt x="419" y="448"/>
                    </a:lnTo>
                    <a:lnTo>
                      <a:pt x="832" y="495"/>
                    </a:lnTo>
                    <a:lnTo>
                      <a:pt x="417" y="540"/>
                    </a:lnTo>
                    <a:lnTo>
                      <a:pt x="591" y="989"/>
                    </a:lnTo>
                    <a:lnTo>
                      <a:pt x="353" y="590"/>
                    </a:lnTo>
                    <a:lnTo>
                      <a:pt x="115" y="989"/>
                    </a:lnTo>
                    <a:lnTo>
                      <a:pt x="282" y="543"/>
                    </a:lnTo>
                    <a:lnTo>
                      <a:pt x="0" y="509"/>
                    </a:lnTo>
                    <a:lnTo>
                      <a:pt x="0" y="479"/>
                    </a:lnTo>
                    <a:lnTo>
                      <a:pt x="284" y="448"/>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defRPr/>
                </a:pPr>
                <a:endParaRPr lang="zh-CN" altLang="en-US">
                  <a:latin typeface="Arial" charset="0"/>
                </a:endParaRPr>
              </a:p>
            </p:txBody>
          </p:sp>
          <p:sp>
            <p:nvSpPr>
              <p:cNvPr id="306183" name="Freeform 7"/>
              <p:cNvSpPr>
                <a:spLocks/>
              </p:cNvSpPr>
              <p:nvPr/>
            </p:nvSpPr>
            <p:spPr bwMode="auto">
              <a:xfrm>
                <a:off x="-4" y="194"/>
                <a:ext cx="698" cy="720"/>
              </a:xfrm>
              <a:custGeom>
                <a:avLst/>
                <a:gdLst/>
                <a:ahLst/>
                <a:cxnLst>
                  <a:cxn ang="0">
                    <a:pos x="279" y="315"/>
                  </a:cxn>
                  <a:cxn ang="0">
                    <a:pos x="173" y="0"/>
                  </a:cxn>
                  <a:cxn ang="0">
                    <a:pos x="349" y="263"/>
                  </a:cxn>
                  <a:cxn ang="0">
                    <a:pos x="519" y="0"/>
                  </a:cxn>
                  <a:cxn ang="0">
                    <a:pos x="415" y="315"/>
                  </a:cxn>
                  <a:cxn ang="0">
                    <a:pos x="697" y="360"/>
                  </a:cxn>
                  <a:cxn ang="0">
                    <a:pos x="413" y="403"/>
                  </a:cxn>
                  <a:cxn ang="0">
                    <a:pos x="519" y="719"/>
                  </a:cxn>
                  <a:cxn ang="0">
                    <a:pos x="349" y="455"/>
                  </a:cxn>
                  <a:cxn ang="0">
                    <a:pos x="173" y="719"/>
                  </a:cxn>
                  <a:cxn ang="0">
                    <a:pos x="278" y="407"/>
                  </a:cxn>
                  <a:cxn ang="0">
                    <a:pos x="0" y="360"/>
                  </a:cxn>
                  <a:cxn ang="0">
                    <a:pos x="279" y="315"/>
                  </a:cxn>
                </a:cxnLst>
                <a:rect l="0" t="0" r="r" b="b"/>
                <a:pathLst>
                  <a:path w="698" h="720">
                    <a:moveTo>
                      <a:pt x="279" y="315"/>
                    </a:moveTo>
                    <a:lnTo>
                      <a:pt x="173" y="0"/>
                    </a:lnTo>
                    <a:lnTo>
                      <a:pt x="349" y="263"/>
                    </a:lnTo>
                    <a:lnTo>
                      <a:pt x="519" y="0"/>
                    </a:lnTo>
                    <a:lnTo>
                      <a:pt x="415" y="315"/>
                    </a:lnTo>
                    <a:lnTo>
                      <a:pt x="697" y="360"/>
                    </a:lnTo>
                    <a:lnTo>
                      <a:pt x="413" y="403"/>
                    </a:lnTo>
                    <a:lnTo>
                      <a:pt x="519" y="719"/>
                    </a:lnTo>
                    <a:lnTo>
                      <a:pt x="349" y="455"/>
                    </a:lnTo>
                    <a:lnTo>
                      <a:pt x="173" y="719"/>
                    </a:lnTo>
                    <a:lnTo>
                      <a:pt x="278" y="407"/>
                    </a:lnTo>
                    <a:lnTo>
                      <a:pt x="0" y="360"/>
                    </a:lnTo>
                    <a:lnTo>
                      <a:pt x="279" y="315"/>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lstStyle/>
              <a:p>
                <a:pPr>
                  <a:defRPr/>
                </a:pPr>
                <a:endParaRPr lang="zh-CN" altLang="en-US">
                  <a:latin typeface="Arial" charset="0"/>
                </a:endParaRPr>
              </a:p>
            </p:txBody>
          </p:sp>
          <p:sp>
            <p:nvSpPr>
              <p:cNvPr id="306184" name="Freeform 8"/>
              <p:cNvSpPr>
                <a:spLocks/>
              </p:cNvSpPr>
              <p:nvPr/>
            </p:nvSpPr>
            <p:spPr bwMode="auto">
              <a:xfrm>
                <a:off x="99" y="212"/>
                <a:ext cx="493" cy="685"/>
              </a:xfrm>
              <a:custGeom>
                <a:avLst/>
                <a:gdLst/>
                <a:ahLst/>
                <a:cxnLst>
                  <a:cxn ang="0">
                    <a:pos x="0" y="173"/>
                  </a:cxn>
                  <a:cxn ang="0">
                    <a:pos x="223" y="295"/>
                  </a:cxn>
                  <a:cxn ang="0">
                    <a:pos x="246" y="0"/>
                  </a:cxn>
                  <a:cxn ang="0">
                    <a:pos x="268" y="295"/>
                  </a:cxn>
                  <a:cxn ang="0">
                    <a:pos x="490" y="169"/>
                  </a:cxn>
                  <a:cxn ang="0">
                    <a:pos x="290" y="343"/>
                  </a:cxn>
                  <a:cxn ang="0">
                    <a:pos x="492" y="514"/>
                  </a:cxn>
                  <a:cxn ang="0">
                    <a:pos x="268" y="390"/>
                  </a:cxn>
                  <a:cxn ang="0">
                    <a:pos x="246" y="684"/>
                  </a:cxn>
                  <a:cxn ang="0">
                    <a:pos x="223" y="390"/>
                  </a:cxn>
                  <a:cxn ang="0">
                    <a:pos x="0" y="514"/>
                  </a:cxn>
                  <a:cxn ang="0">
                    <a:pos x="201" y="343"/>
                  </a:cxn>
                  <a:cxn ang="0">
                    <a:pos x="0" y="173"/>
                  </a:cxn>
                </a:cxnLst>
                <a:rect l="0" t="0" r="r" b="b"/>
                <a:pathLst>
                  <a:path w="493" h="685">
                    <a:moveTo>
                      <a:pt x="0" y="173"/>
                    </a:moveTo>
                    <a:lnTo>
                      <a:pt x="223" y="295"/>
                    </a:lnTo>
                    <a:lnTo>
                      <a:pt x="246" y="0"/>
                    </a:lnTo>
                    <a:lnTo>
                      <a:pt x="268" y="295"/>
                    </a:lnTo>
                    <a:lnTo>
                      <a:pt x="490" y="169"/>
                    </a:lnTo>
                    <a:lnTo>
                      <a:pt x="290" y="343"/>
                    </a:lnTo>
                    <a:lnTo>
                      <a:pt x="492" y="514"/>
                    </a:lnTo>
                    <a:lnTo>
                      <a:pt x="268" y="390"/>
                    </a:lnTo>
                    <a:lnTo>
                      <a:pt x="246" y="684"/>
                    </a:lnTo>
                    <a:lnTo>
                      <a:pt x="223" y="390"/>
                    </a:lnTo>
                    <a:lnTo>
                      <a:pt x="0" y="514"/>
                    </a:lnTo>
                    <a:lnTo>
                      <a:pt x="201" y="343"/>
                    </a:lnTo>
                    <a:lnTo>
                      <a:pt x="0" y="173"/>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defRPr/>
                </a:pPr>
                <a:endParaRPr lang="zh-CN" altLang="en-US">
                  <a:latin typeface="Arial" charset="0"/>
                </a:endParaRPr>
              </a:p>
            </p:txBody>
          </p:sp>
          <p:sp>
            <p:nvSpPr>
              <p:cNvPr id="306185" name="Freeform 9"/>
              <p:cNvSpPr>
                <a:spLocks/>
              </p:cNvSpPr>
              <p:nvPr/>
            </p:nvSpPr>
            <p:spPr bwMode="auto">
              <a:xfrm>
                <a:off x="283" y="467"/>
                <a:ext cx="124" cy="173"/>
              </a:xfrm>
              <a:custGeom>
                <a:avLst/>
                <a:gdLst/>
                <a:ahLst/>
                <a:cxnLst>
                  <a:cxn ang="0">
                    <a:pos x="0" y="42"/>
                  </a:cxn>
                  <a:cxn ang="0">
                    <a:pos x="51" y="63"/>
                  </a:cxn>
                  <a:cxn ang="0">
                    <a:pos x="61" y="0"/>
                  </a:cxn>
                  <a:cxn ang="0">
                    <a:pos x="71" y="63"/>
                  </a:cxn>
                  <a:cxn ang="0">
                    <a:pos x="123" y="42"/>
                  </a:cxn>
                  <a:cxn ang="0">
                    <a:pos x="83" y="86"/>
                  </a:cxn>
                  <a:cxn ang="0">
                    <a:pos x="123" y="128"/>
                  </a:cxn>
                  <a:cxn ang="0">
                    <a:pos x="71" y="108"/>
                  </a:cxn>
                  <a:cxn ang="0">
                    <a:pos x="61" y="172"/>
                  </a:cxn>
                  <a:cxn ang="0">
                    <a:pos x="51" y="108"/>
                  </a:cxn>
                  <a:cxn ang="0">
                    <a:pos x="0" y="128"/>
                  </a:cxn>
                  <a:cxn ang="0">
                    <a:pos x="39" y="86"/>
                  </a:cxn>
                  <a:cxn ang="0">
                    <a:pos x="0" y="42"/>
                  </a:cxn>
                </a:cxnLst>
                <a:rect l="0" t="0" r="r" b="b"/>
                <a:pathLst>
                  <a:path w="124" h="173">
                    <a:moveTo>
                      <a:pt x="0" y="42"/>
                    </a:moveTo>
                    <a:lnTo>
                      <a:pt x="51" y="63"/>
                    </a:lnTo>
                    <a:lnTo>
                      <a:pt x="61" y="0"/>
                    </a:lnTo>
                    <a:lnTo>
                      <a:pt x="71" y="63"/>
                    </a:lnTo>
                    <a:lnTo>
                      <a:pt x="123" y="42"/>
                    </a:lnTo>
                    <a:lnTo>
                      <a:pt x="83" y="86"/>
                    </a:lnTo>
                    <a:lnTo>
                      <a:pt x="123" y="128"/>
                    </a:lnTo>
                    <a:lnTo>
                      <a:pt x="71" y="108"/>
                    </a:lnTo>
                    <a:lnTo>
                      <a:pt x="61" y="172"/>
                    </a:lnTo>
                    <a:lnTo>
                      <a:pt x="51" y="108"/>
                    </a:lnTo>
                    <a:lnTo>
                      <a:pt x="0" y="128"/>
                    </a:lnTo>
                    <a:lnTo>
                      <a:pt x="39" y="86"/>
                    </a:lnTo>
                    <a:lnTo>
                      <a:pt x="0" y="42"/>
                    </a:lnTo>
                  </a:path>
                </a:pathLst>
              </a:custGeom>
              <a:solidFill>
                <a:srgbClr val="F9F9F9"/>
              </a:solidFill>
              <a:ln w="9525" cap="rnd">
                <a:noFill/>
                <a:round/>
                <a:headEnd/>
                <a:tailEnd/>
              </a:ln>
              <a:effectLst/>
            </p:spPr>
            <p:txBody>
              <a:bodyPr/>
              <a:lstStyle/>
              <a:p>
                <a:pPr>
                  <a:defRPr/>
                </a:pPr>
                <a:endParaRPr lang="zh-CN" altLang="en-US">
                  <a:latin typeface="Arial" charset="0"/>
                </a:endParaRPr>
              </a:p>
            </p:txBody>
          </p:sp>
        </p:grpSp>
      </p:grpSp>
      <p:sp>
        <p:nvSpPr>
          <p:cNvPr id="306186" name="Rectangle 10"/>
          <p:cNvSpPr>
            <a:spLocks noGrp="1" noChangeArrowheads="1"/>
          </p:cNvSpPr>
          <p:nvPr>
            <p:ph type="title"/>
          </p:nvPr>
        </p:nvSpPr>
        <p:spPr bwMode="auto">
          <a:xfrm>
            <a:off x="1143000" y="342900"/>
            <a:ext cx="7772400" cy="1143000"/>
          </a:xfrm>
          <a:prstGeom prst="rect">
            <a:avLst/>
          </a:prstGeom>
          <a:noFill/>
          <a:ln w="9525">
            <a:noFill/>
            <a:miter lim="800000"/>
            <a:headEnd/>
            <a:tailEnd/>
          </a:ln>
          <a:effectLst>
            <a:outerShdw dist="13470"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p>
        </p:txBody>
      </p:sp>
      <p:sp>
        <p:nvSpPr>
          <p:cNvPr id="306187"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618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smtClean="0">
                <a:latin typeface="+mn-lt"/>
              </a:defRPr>
            </a:lvl1pPr>
          </a:lstStyle>
          <a:p>
            <a:pPr>
              <a:defRPr/>
            </a:pPr>
            <a:endParaRPr lang="en-US" altLang="zh-CN"/>
          </a:p>
        </p:txBody>
      </p:sp>
      <p:sp>
        <p:nvSpPr>
          <p:cNvPr id="30618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smtClean="0">
                <a:latin typeface="+mn-lt"/>
              </a:defRPr>
            </a:lvl1pPr>
          </a:lstStyle>
          <a:p>
            <a:pPr>
              <a:defRPr/>
            </a:pPr>
            <a:endParaRPr lang="en-US" altLang="zh-CN"/>
          </a:p>
        </p:txBody>
      </p:sp>
      <p:sp>
        <p:nvSpPr>
          <p:cNvPr id="30619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smtClean="0">
                <a:latin typeface="+mn-lt"/>
              </a:defRPr>
            </a:lvl1pPr>
          </a:lstStyle>
          <a:p>
            <a:pPr>
              <a:defRPr/>
            </a:pPr>
            <a:fld id="{20C3FEE6-BD6E-4707-997A-9FF294F62C30}"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197"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ea typeface="宋体" pitchFamily="2" charset="-122"/>
        </a:defRPr>
      </a:lvl2pPr>
      <a:lvl3pPr algn="l" rtl="0" eaLnBrk="0" fontAlgn="base" hangingPunct="0">
        <a:spcBef>
          <a:spcPct val="0"/>
        </a:spcBef>
        <a:spcAft>
          <a:spcPct val="0"/>
        </a:spcAft>
        <a:defRPr sz="4400">
          <a:solidFill>
            <a:schemeClr val="tx2"/>
          </a:solidFill>
          <a:latin typeface="Times New Roman" pitchFamily="18" charset="0"/>
          <a:ea typeface="宋体" pitchFamily="2" charset="-122"/>
        </a:defRPr>
      </a:lvl3pPr>
      <a:lvl4pPr algn="l" rtl="0" eaLnBrk="0" fontAlgn="base" hangingPunct="0">
        <a:spcBef>
          <a:spcPct val="0"/>
        </a:spcBef>
        <a:spcAft>
          <a:spcPct val="0"/>
        </a:spcAft>
        <a:defRPr sz="4400">
          <a:solidFill>
            <a:schemeClr val="tx2"/>
          </a:solidFill>
          <a:latin typeface="Times New Roman" pitchFamily="18" charset="0"/>
          <a:ea typeface="宋体" pitchFamily="2" charset="-122"/>
        </a:defRPr>
      </a:lvl4pPr>
      <a:lvl5pPr algn="l" rtl="0" eaLnBrk="0" fontAlgn="base" hangingPunct="0">
        <a:spcBef>
          <a:spcPct val="0"/>
        </a:spcBef>
        <a:spcAft>
          <a:spcPct val="0"/>
        </a:spcAft>
        <a:defRPr sz="4400">
          <a:solidFill>
            <a:schemeClr val="tx2"/>
          </a:solidFill>
          <a:latin typeface="Times New Roman" pitchFamily="18" charset="0"/>
          <a:ea typeface="宋体" pitchFamily="2" charset="-122"/>
        </a:defRPr>
      </a:lvl5pPr>
      <a:lvl6pPr marL="457200" algn="l" rtl="0" fontAlgn="base">
        <a:spcBef>
          <a:spcPct val="0"/>
        </a:spcBef>
        <a:spcAft>
          <a:spcPct val="0"/>
        </a:spcAft>
        <a:defRPr sz="4400">
          <a:solidFill>
            <a:schemeClr val="tx2"/>
          </a:solidFill>
          <a:latin typeface="Times New Roman" pitchFamily="18" charset="0"/>
          <a:ea typeface="宋体" pitchFamily="2" charset="-122"/>
        </a:defRPr>
      </a:lvl6pPr>
      <a:lvl7pPr marL="914400" algn="l" rtl="0" fontAlgn="base">
        <a:spcBef>
          <a:spcPct val="0"/>
        </a:spcBef>
        <a:spcAft>
          <a:spcPct val="0"/>
        </a:spcAft>
        <a:defRPr sz="4400">
          <a:solidFill>
            <a:schemeClr val="tx2"/>
          </a:solidFill>
          <a:latin typeface="Times New Roman" pitchFamily="18" charset="0"/>
          <a:ea typeface="宋体" pitchFamily="2" charset="-122"/>
        </a:defRPr>
      </a:lvl7pPr>
      <a:lvl8pPr marL="1371600" algn="l" rtl="0" fontAlgn="base">
        <a:spcBef>
          <a:spcPct val="0"/>
        </a:spcBef>
        <a:spcAft>
          <a:spcPct val="0"/>
        </a:spcAft>
        <a:defRPr sz="4400">
          <a:solidFill>
            <a:schemeClr val="tx2"/>
          </a:solidFill>
          <a:latin typeface="Times New Roman" pitchFamily="18" charset="0"/>
          <a:ea typeface="宋体" pitchFamily="2" charset="-122"/>
        </a:defRPr>
      </a:lvl8pPr>
      <a:lvl9pPr marL="1828800" algn="l"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7373"/>
            </a:gs>
            <a:gs pos="100000">
              <a:schemeClr val="bg1"/>
            </a:gs>
          </a:gsLst>
          <a:lin ang="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69863" y="215900"/>
            <a:ext cx="8874125" cy="12382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p>
        </p:txBody>
      </p:sp>
      <p:sp>
        <p:nvSpPr>
          <p:cNvPr id="10243" name="Rectangle 3"/>
          <p:cNvSpPr>
            <a:spLocks noGrp="1" noChangeArrowheads="1"/>
          </p:cNvSpPr>
          <p:nvPr>
            <p:ph type="body" idx="1"/>
          </p:nvPr>
        </p:nvSpPr>
        <p:spPr bwMode="auto">
          <a:xfrm>
            <a:off x="182563" y="1801813"/>
            <a:ext cx="8837612" cy="44386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31780" name="Rectangle 4"/>
          <p:cNvSpPr>
            <a:spLocks noGrp="1" noChangeArrowheads="1"/>
          </p:cNvSpPr>
          <p:nvPr>
            <p:ph type="dt" sz="half" idx="2"/>
          </p:nvPr>
        </p:nvSpPr>
        <p:spPr bwMode="auto">
          <a:xfrm>
            <a:off x="182563" y="6342063"/>
            <a:ext cx="26352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smtClean="0">
                <a:latin typeface="+mn-lt"/>
              </a:defRPr>
            </a:lvl1pPr>
          </a:lstStyle>
          <a:p>
            <a:pPr>
              <a:defRPr/>
            </a:pPr>
            <a:endParaRPr lang="zh-CN" altLang="zh-CN"/>
          </a:p>
        </p:txBody>
      </p:sp>
      <p:sp>
        <p:nvSpPr>
          <p:cNvPr id="331781" name="Rectangle 5"/>
          <p:cNvSpPr>
            <a:spLocks noGrp="1" noChangeArrowheads="1"/>
          </p:cNvSpPr>
          <p:nvPr>
            <p:ph type="ftr" sz="quarter" idx="3"/>
          </p:nvPr>
        </p:nvSpPr>
        <p:spPr bwMode="auto">
          <a:xfrm>
            <a:off x="2922588" y="6342063"/>
            <a:ext cx="3449637"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smtClean="0">
                <a:latin typeface="+mn-lt"/>
              </a:defRPr>
            </a:lvl1pPr>
          </a:lstStyle>
          <a:p>
            <a:pPr>
              <a:defRPr/>
            </a:pPr>
            <a:endParaRPr lang="zh-CN" altLang="zh-CN"/>
          </a:p>
        </p:txBody>
      </p:sp>
      <p:sp>
        <p:nvSpPr>
          <p:cNvPr id="331782" name="Rectangle 6"/>
          <p:cNvSpPr>
            <a:spLocks noGrp="1" noChangeArrowheads="1"/>
          </p:cNvSpPr>
          <p:nvPr>
            <p:ph type="sldNum" sz="quarter" idx="4"/>
          </p:nvPr>
        </p:nvSpPr>
        <p:spPr bwMode="auto">
          <a:xfrm>
            <a:off x="6477000" y="6342063"/>
            <a:ext cx="25193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smtClean="0">
                <a:latin typeface="+mn-lt"/>
              </a:defRPr>
            </a:lvl1pPr>
          </a:lstStyle>
          <a:p>
            <a:pPr>
              <a:defRPr/>
            </a:pPr>
            <a:endParaRPr lang="zh-CN" altLang="zh-CN"/>
          </a:p>
        </p:txBody>
      </p:sp>
      <p:sp>
        <p:nvSpPr>
          <p:cNvPr id="331783" name="Rectangle 7"/>
          <p:cNvSpPr>
            <a:spLocks noChangeArrowheads="1"/>
          </p:cNvSpPr>
          <p:nvPr/>
        </p:nvSpPr>
        <p:spPr bwMode="auto">
          <a:xfrm>
            <a:off x="0" y="1524000"/>
            <a:ext cx="9142413" cy="209550"/>
          </a:xfrm>
          <a:prstGeom prst="rect">
            <a:avLst/>
          </a:prstGeom>
          <a:gradFill rotWithShape="0">
            <a:gsLst>
              <a:gs pos="0">
                <a:schemeClr val="bg1"/>
              </a:gs>
              <a:gs pos="100000">
                <a:schemeClr val="bg2"/>
              </a:gs>
            </a:gsLst>
            <a:lin ang="0" scaled="1"/>
          </a:gradFill>
          <a:ln w="9525">
            <a:noFill/>
            <a:miter lim="800000"/>
            <a:headEnd/>
            <a:tailEnd/>
          </a:ln>
          <a:effectLst/>
        </p:spPr>
        <p:txBody>
          <a:bodyPr/>
          <a:lstStyle/>
          <a:p>
            <a:pPr>
              <a:defRPr/>
            </a:pPr>
            <a:endParaRPr lang="zh-CN" altLang="en-US">
              <a:latin typeface="Arial" charset="0"/>
            </a:endParaRPr>
          </a:p>
        </p:txBody>
      </p:sp>
      <p:grpSp>
        <p:nvGrpSpPr>
          <p:cNvPr id="10248" name="Group 8"/>
          <p:cNvGrpSpPr>
            <a:grpSpLocks/>
          </p:cNvGrpSpPr>
          <p:nvPr/>
        </p:nvGrpSpPr>
        <p:grpSpPr bwMode="auto">
          <a:xfrm>
            <a:off x="0" y="1585913"/>
            <a:ext cx="9142413" cy="101600"/>
            <a:chOff x="0" y="999"/>
            <a:chExt cx="5759" cy="64"/>
          </a:xfrm>
        </p:grpSpPr>
        <p:sp>
          <p:nvSpPr>
            <p:cNvPr id="331785" name="Rectangle 9"/>
            <p:cNvSpPr>
              <a:spLocks noChangeArrowheads="1"/>
            </p:cNvSpPr>
            <p:nvPr/>
          </p:nvSpPr>
          <p:spPr bwMode="auto">
            <a:xfrm>
              <a:off x="3839" y="999"/>
              <a:ext cx="1920" cy="64"/>
            </a:xfrm>
            <a:prstGeom prst="rect">
              <a:avLst/>
            </a:prstGeom>
            <a:gradFill rotWithShape="0">
              <a:gsLst>
                <a:gs pos="0">
                  <a:srgbClr val="000000"/>
                </a:gs>
                <a:gs pos="50000">
                  <a:schemeClr val="accent2"/>
                </a:gs>
                <a:gs pos="100000">
                  <a:srgbClr val="000000"/>
                </a:gs>
              </a:gsLst>
              <a:lin ang="0" scaled="1"/>
            </a:gradFill>
            <a:ln w="9525">
              <a:noFill/>
              <a:miter lim="800000"/>
              <a:headEnd/>
              <a:tailEnd/>
            </a:ln>
            <a:effectLst/>
          </p:spPr>
          <p:txBody>
            <a:bodyPr/>
            <a:lstStyle/>
            <a:p>
              <a:pPr>
                <a:defRPr/>
              </a:pPr>
              <a:endParaRPr lang="zh-CN" altLang="en-US">
                <a:latin typeface="Arial" charset="0"/>
              </a:endParaRPr>
            </a:p>
          </p:txBody>
        </p:sp>
        <p:sp>
          <p:nvSpPr>
            <p:cNvPr id="331786" name="Rectangle 10"/>
            <p:cNvSpPr>
              <a:spLocks noChangeArrowheads="1"/>
            </p:cNvSpPr>
            <p:nvPr/>
          </p:nvSpPr>
          <p:spPr bwMode="auto">
            <a:xfrm>
              <a:off x="0" y="999"/>
              <a:ext cx="1920" cy="64"/>
            </a:xfrm>
            <a:prstGeom prst="rect">
              <a:avLst/>
            </a:prstGeom>
            <a:gradFill rotWithShape="0">
              <a:gsLst>
                <a:gs pos="0">
                  <a:srgbClr val="000000"/>
                </a:gs>
                <a:gs pos="50000">
                  <a:schemeClr val="hlink"/>
                </a:gs>
                <a:gs pos="100000">
                  <a:srgbClr val="000000"/>
                </a:gs>
              </a:gsLst>
              <a:lin ang="0" scaled="1"/>
            </a:gradFill>
            <a:ln w="9525">
              <a:noFill/>
              <a:miter lim="800000"/>
              <a:headEnd/>
              <a:tailEnd/>
            </a:ln>
            <a:effectLst/>
          </p:spPr>
          <p:txBody>
            <a:bodyPr/>
            <a:lstStyle/>
            <a:p>
              <a:pPr>
                <a:defRPr/>
              </a:pPr>
              <a:endParaRPr lang="zh-CN" altLang="en-US">
                <a:latin typeface="Arial" charset="0"/>
              </a:endParaRPr>
            </a:p>
          </p:txBody>
        </p:sp>
        <p:sp>
          <p:nvSpPr>
            <p:cNvPr id="331787" name="Rectangle 11"/>
            <p:cNvSpPr>
              <a:spLocks noChangeArrowheads="1"/>
            </p:cNvSpPr>
            <p:nvPr/>
          </p:nvSpPr>
          <p:spPr bwMode="auto">
            <a:xfrm>
              <a:off x="1920" y="999"/>
              <a:ext cx="1919" cy="64"/>
            </a:xfrm>
            <a:prstGeom prst="rect">
              <a:avLst/>
            </a:prstGeom>
            <a:gradFill rotWithShape="0">
              <a:gsLst>
                <a:gs pos="0">
                  <a:srgbClr val="000000"/>
                </a:gs>
                <a:gs pos="50000">
                  <a:schemeClr val="folHlink"/>
                </a:gs>
                <a:gs pos="100000">
                  <a:srgbClr val="000000"/>
                </a:gs>
              </a:gsLst>
              <a:lin ang="0" scaled="1"/>
            </a:gradFill>
            <a:ln w="9525">
              <a:noFill/>
              <a:miter lim="800000"/>
              <a:headEnd/>
              <a:tailEnd/>
            </a:ln>
            <a:effectLst/>
          </p:spPr>
          <p:txBody>
            <a:bodyPr/>
            <a:lstStyle/>
            <a:p>
              <a:pPr>
                <a:defRPr/>
              </a:pPr>
              <a:endParaRPr lang="zh-CN" altLang="en-US">
                <a:latin typeface="Arial" charset="0"/>
              </a:endParaRPr>
            </a:p>
          </p:txBody>
        </p:sp>
      </p:grpSp>
    </p:spTree>
  </p:cSld>
  <p:clrMap bg1="dk2" tx1="lt1" bg2="dk1" tx2="lt2" accent1="accent1" accent2="accent2" accent3="accent3" accent4="accent4" accent5="accent5" accent6="accent6" hlink="hlink" folHlink="folHlink"/>
  <p:sldLayoutIdLst>
    <p:sldLayoutId id="2147484198"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5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5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75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75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7500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SzPct val="7500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SzPct val="7500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SzPct val="7500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SzPct val="75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533400" y="1557338"/>
            <a:ext cx="8305800" cy="4767262"/>
          </a:xfrm>
        </p:spPr>
        <p:txBody>
          <a:bodyPr/>
          <a:lstStyle/>
          <a:p>
            <a:pPr algn="just" eaLnBrk="1" hangingPunct="1">
              <a:lnSpc>
                <a:spcPct val="200000"/>
              </a:lnSpc>
              <a:buFont typeface="Wingdings" pitchFamily="2" charset="2"/>
              <a:buChar char="Ø"/>
              <a:defRPr/>
            </a:pPr>
            <a:r>
              <a:rPr lang="zh-CN" altLang="en-US" sz="2800" b="1" dirty="0" smtClean="0">
                <a:solidFill>
                  <a:srgbClr val="0000CC"/>
                </a:solidFill>
                <a:effectLst>
                  <a:outerShdw blurRad="38100" dist="38100" dir="2700000" algn="tl">
                    <a:srgbClr val="C0C0C0"/>
                  </a:outerShdw>
                </a:effectLst>
                <a:ea typeface="楷体_GB2312" pitchFamily="49" charset="-122"/>
              </a:rPr>
              <a:t>植物激素</a:t>
            </a:r>
            <a:r>
              <a:rPr lang="en-US" altLang="zh-CN" sz="2800" b="1" dirty="0" smtClean="0">
                <a:solidFill>
                  <a:srgbClr val="0000CC"/>
                </a:solidFill>
                <a:effectLst>
                  <a:outerShdw blurRad="38100" dist="38100" dir="2700000" algn="tl">
                    <a:srgbClr val="C0C0C0"/>
                  </a:outerShdw>
                </a:effectLst>
                <a:ea typeface="楷体_GB2312" pitchFamily="49" charset="-122"/>
              </a:rPr>
              <a:t>: </a:t>
            </a:r>
            <a:r>
              <a:rPr lang="zh-CN" altLang="en-US" sz="2400" dirty="0" smtClean="0">
                <a:solidFill>
                  <a:srgbClr val="0000CC"/>
                </a:solidFill>
                <a:effectLst>
                  <a:outerShdw blurRad="38100" dist="38100" dir="2700000" algn="tl">
                    <a:srgbClr val="C0C0C0"/>
                  </a:outerShdw>
                </a:effectLst>
                <a:ea typeface="楷体_GB2312" pitchFamily="49" charset="-122"/>
              </a:rPr>
              <a:t>植物体内产生、可在植物体内运输、对植物生长发育起显著调控作用的微量有机物质。如生长素类、赤霉素类、细胞分裂素类、乙烯、脱落酸等。</a:t>
            </a:r>
          </a:p>
          <a:p>
            <a:pPr algn="just" eaLnBrk="1" hangingPunct="1">
              <a:lnSpc>
                <a:spcPct val="200000"/>
              </a:lnSpc>
              <a:buFont typeface="Wingdings" pitchFamily="2" charset="2"/>
              <a:buChar char="Ø"/>
              <a:defRPr/>
            </a:pPr>
            <a:r>
              <a:rPr lang="zh-CN" altLang="en-US" sz="2800" b="1" dirty="0" smtClean="0">
                <a:solidFill>
                  <a:srgbClr val="0000CC"/>
                </a:solidFill>
                <a:effectLst>
                  <a:outerShdw blurRad="38100" dist="38100" dir="2700000" algn="tl">
                    <a:srgbClr val="C0C0C0"/>
                  </a:outerShdw>
                </a:effectLst>
                <a:ea typeface="楷体_GB2312" pitchFamily="49" charset="-122"/>
              </a:rPr>
              <a:t>植物生长调节剂：</a:t>
            </a:r>
            <a:r>
              <a:rPr lang="zh-CN" altLang="en-US" sz="2400" dirty="0" smtClean="0">
                <a:solidFill>
                  <a:srgbClr val="0000CC"/>
                </a:solidFill>
                <a:effectLst>
                  <a:outerShdw blurRad="38100" dist="38100" dir="2700000" algn="tl">
                    <a:srgbClr val="C0C0C0"/>
                  </a:outerShdw>
                </a:effectLst>
                <a:ea typeface="楷体_GB2312" pitchFamily="49" charset="-122"/>
              </a:rPr>
              <a:t>人工合成的类植物激素或抗植物激素物质。如吲哚丙酸、三碘苯甲酸、缩节胺等。</a:t>
            </a:r>
          </a:p>
        </p:txBody>
      </p:sp>
      <p:sp>
        <p:nvSpPr>
          <p:cNvPr id="47108" name="Rectangle 4"/>
          <p:cNvSpPr>
            <a:spLocks noChangeArrowheads="1"/>
          </p:cNvSpPr>
          <p:nvPr/>
        </p:nvSpPr>
        <p:spPr bwMode="auto">
          <a:xfrm>
            <a:off x="755650" y="404813"/>
            <a:ext cx="7772400" cy="1143000"/>
          </a:xfrm>
          <a:prstGeom prst="rect">
            <a:avLst/>
          </a:prstGeom>
          <a:noFill/>
          <a:ln w="9525">
            <a:noFill/>
            <a:miter lim="800000"/>
            <a:headEnd/>
            <a:tailEnd/>
          </a:ln>
          <a:effectLst/>
        </p:spPr>
        <p:txBody>
          <a:bodyPr anchor="ctr"/>
          <a:lstStyle/>
          <a:p>
            <a:pPr>
              <a:defRPr/>
            </a:pPr>
            <a:r>
              <a:rPr lang="zh-CN" altLang="en-US" sz="3600" b="1">
                <a:solidFill>
                  <a:srgbClr val="FF0000"/>
                </a:solidFill>
                <a:effectLst>
                  <a:outerShdw blurRad="38100" dist="38100" dir="2700000" algn="tl">
                    <a:srgbClr val="C0C0C0"/>
                  </a:outerShdw>
                </a:effectLst>
                <a:latin typeface="Arial" charset="0"/>
                <a:ea typeface="楷体_GB2312" pitchFamily="49" charset="-122"/>
              </a:rPr>
              <a:t>第八章  植物生长物质</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2438400" y="2490788"/>
            <a:ext cx="9144000" cy="0"/>
          </a:xfrm>
          <a:prstGeom prst="rect">
            <a:avLst/>
          </a:prstGeom>
          <a:noFill/>
          <a:ln w="9525">
            <a:noFill/>
            <a:miter lim="800000"/>
            <a:headEnd/>
            <a:tailEnd/>
          </a:ln>
        </p:spPr>
        <p:txBody>
          <a:bodyPr>
            <a:spAutoFit/>
          </a:bodyPr>
          <a:lstStyle/>
          <a:p>
            <a:endParaRPr lang="zh-CN" altLang="en-US"/>
          </a:p>
        </p:txBody>
      </p:sp>
      <p:sp>
        <p:nvSpPr>
          <p:cNvPr id="56325" name="Text Box 5"/>
          <p:cNvSpPr txBox="1">
            <a:spLocks noChangeArrowheads="1"/>
          </p:cNvSpPr>
          <p:nvPr/>
        </p:nvSpPr>
        <p:spPr bwMode="auto">
          <a:xfrm>
            <a:off x="1714480" y="5929330"/>
            <a:ext cx="5473700" cy="457200"/>
          </a:xfrm>
          <a:prstGeom prst="rect">
            <a:avLst/>
          </a:prstGeom>
          <a:solidFill>
            <a:schemeClr val="bg1"/>
          </a:solidFill>
          <a:ln w="9525">
            <a:noFill/>
            <a:miter lim="800000"/>
            <a:headEnd/>
            <a:tailEnd/>
          </a:ln>
          <a:effectLst/>
        </p:spPr>
        <p:txBody>
          <a:bodyPr>
            <a:spAutoFit/>
          </a:bodyPr>
          <a:lstStyle/>
          <a:p>
            <a:pPr>
              <a:spcBef>
                <a:spcPct val="50000"/>
              </a:spcBef>
              <a:defRPr/>
            </a:pPr>
            <a:r>
              <a:rPr lang="zh-CN" altLang="en-US" sz="2400" b="1" dirty="0">
                <a:effectLst>
                  <a:outerShdw blurRad="38100" dist="38100" dir="2700000" algn="tl">
                    <a:srgbClr val="C0C0C0"/>
                  </a:outerShdw>
                </a:effectLst>
                <a:latin typeface="Arial" charset="0"/>
                <a:ea typeface="华文细黑" pitchFamily="2" charset="-122"/>
              </a:rPr>
              <a:t>生长素对细胞伸展的综合影响</a:t>
            </a:r>
          </a:p>
        </p:txBody>
      </p:sp>
      <p:pic>
        <p:nvPicPr>
          <p:cNvPr id="82948" name="Picture 6" descr="图片1"/>
          <p:cNvPicPr>
            <a:picLocks noChangeAspect="1" noChangeArrowheads="1"/>
          </p:cNvPicPr>
          <p:nvPr/>
        </p:nvPicPr>
        <p:blipFill>
          <a:blip r:embed="rId2" cstate="print"/>
          <a:srcRect/>
          <a:stretch>
            <a:fillRect/>
          </a:stretch>
        </p:blipFill>
        <p:spPr bwMode="auto">
          <a:xfrm>
            <a:off x="357158" y="1285860"/>
            <a:ext cx="8137525" cy="4176712"/>
          </a:xfrm>
          <a:prstGeom prst="rect">
            <a:avLst/>
          </a:prstGeom>
          <a:noFill/>
          <a:ln w="9525">
            <a:noFill/>
            <a:miter lim="800000"/>
            <a:headEnd/>
            <a:tailEnd/>
          </a:ln>
        </p:spPr>
      </p:pic>
      <p:sp>
        <p:nvSpPr>
          <p:cNvPr id="5" name="TextBox 4"/>
          <p:cNvSpPr txBox="1"/>
          <p:nvPr/>
        </p:nvSpPr>
        <p:spPr bwMode="auto">
          <a:xfrm>
            <a:off x="1000100" y="142852"/>
            <a:ext cx="7429552" cy="755976"/>
          </a:xfrm>
          <a:prstGeom prst="rect">
            <a:avLst/>
          </a:prstGeom>
          <a:noFill/>
          <a:ln w="9525">
            <a:noFill/>
            <a:miter lim="800000"/>
            <a:headEnd/>
            <a:tailEnd/>
          </a:ln>
          <a:effectLst/>
        </p:spPr>
        <p:txBody>
          <a:bodyPr wrap="square" rtlCol="0">
            <a:spAutoFit/>
          </a:bodyPr>
          <a:lstStyle/>
          <a:p>
            <a:pPr>
              <a:lnSpc>
                <a:spcPct val="150000"/>
              </a:lnSpc>
              <a:spcBef>
                <a:spcPct val="50000"/>
              </a:spcBef>
            </a:pPr>
            <a:r>
              <a:rPr lang="zh-CN" altLang="en-US" sz="3200" b="1" dirty="0" smtClean="0">
                <a:solidFill>
                  <a:srgbClr val="FF0000"/>
                </a:solidFill>
                <a:effectLst>
                  <a:outerShdw blurRad="38100" dist="38100" dir="2700000" algn="tl">
                    <a:srgbClr val="C0C0C0"/>
                  </a:outerShdw>
                </a:effectLst>
                <a:latin typeface="Arial" charset="0"/>
                <a:ea typeface="华文新魏" pitchFamily="2" charset="-122"/>
              </a:rPr>
              <a:t>生长素的作用机制</a:t>
            </a:r>
            <a:endParaRPr lang="zh-CN" altLang="en-US" sz="3200" b="1" dirty="0">
              <a:solidFill>
                <a:srgbClr val="FF0000"/>
              </a:solidFill>
              <a:effectLst>
                <a:outerShdw blurRad="38100" dist="38100" dir="2700000" algn="tl">
                  <a:srgbClr val="C0C0C0"/>
                </a:outerShdw>
              </a:effectLst>
              <a:latin typeface="Arial" charset="0"/>
              <a:ea typeface="华文新魏" pitchFamily="2" charset="-122"/>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47813" y="692150"/>
            <a:ext cx="4645025" cy="911225"/>
          </a:xfrm>
        </p:spPr>
        <p:txBody>
          <a:bodyPr/>
          <a:lstStyle/>
          <a:p>
            <a:pPr eaLnBrk="1" hangingPunct="1"/>
            <a:r>
              <a:rPr lang="zh-CN" altLang="en-US" sz="3200" b="1" smtClean="0">
                <a:ea typeface="楷体_GB2312" pitchFamily="49" charset="-122"/>
              </a:rPr>
              <a:t>生长素的实际应用</a:t>
            </a:r>
          </a:p>
        </p:txBody>
      </p:sp>
      <p:sp>
        <p:nvSpPr>
          <p:cNvPr id="163843" name="Rectangle 3"/>
          <p:cNvSpPr>
            <a:spLocks noGrp="1" noChangeArrowheads="1"/>
          </p:cNvSpPr>
          <p:nvPr>
            <p:ph type="body" idx="1"/>
          </p:nvPr>
        </p:nvSpPr>
        <p:spPr>
          <a:xfrm>
            <a:off x="2714612" y="2357430"/>
            <a:ext cx="4037013" cy="3457575"/>
          </a:xfrm>
        </p:spPr>
        <p:txBody>
          <a:bodyPr/>
          <a:lstStyle/>
          <a:p>
            <a:pPr eaLnBrk="1" hangingPunct="1">
              <a:lnSpc>
                <a:spcPct val="130000"/>
              </a:lnSpc>
              <a:defRPr/>
            </a:pPr>
            <a:r>
              <a:rPr lang="zh-CN" altLang="en-US" sz="2800" dirty="0" smtClean="0">
                <a:solidFill>
                  <a:srgbClr val="FF3300"/>
                </a:solidFill>
                <a:effectLst>
                  <a:outerShdw blurRad="38100" dist="38100" dir="2700000" algn="tl">
                    <a:srgbClr val="C0C0C0"/>
                  </a:outerShdw>
                </a:effectLst>
                <a:latin typeface="楷体_GB2312" pitchFamily="49" charset="-122"/>
                <a:ea typeface="楷体_GB2312" pitchFamily="49" charset="-122"/>
              </a:rPr>
              <a:t>促进插枝生根</a:t>
            </a:r>
          </a:p>
          <a:p>
            <a:pPr eaLnBrk="1" hangingPunct="1">
              <a:lnSpc>
                <a:spcPct val="130000"/>
              </a:lnSpc>
              <a:defRPr/>
            </a:pPr>
            <a:r>
              <a:rPr lang="zh-CN" altLang="en-US" sz="2800" dirty="0" smtClean="0">
                <a:solidFill>
                  <a:srgbClr val="FF3300"/>
                </a:solidFill>
                <a:effectLst>
                  <a:outerShdw blurRad="38100" dist="38100" dir="2700000" algn="tl">
                    <a:srgbClr val="C0C0C0"/>
                  </a:outerShdw>
                </a:effectLst>
                <a:latin typeface="楷体_GB2312" pitchFamily="49" charset="-122"/>
                <a:ea typeface="楷体_GB2312" pitchFamily="49" charset="-122"/>
              </a:rPr>
              <a:t>阻止器官脱落</a:t>
            </a:r>
          </a:p>
          <a:p>
            <a:pPr eaLnBrk="1" hangingPunct="1">
              <a:lnSpc>
                <a:spcPct val="130000"/>
              </a:lnSpc>
              <a:defRPr/>
            </a:pPr>
            <a:r>
              <a:rPr lang="zh-CN" altLang="en-US" sz="2800" dirty="0" smtClean="0">
                <a:solidFill>
                  <a:srgbClr val="FF3300"/>
                </a:solidFill>
                <a:effectLst>
                  <a:outerShdw blurRad="38100" dist="38100" dir="2700000" algn="tl">
                    <a:srgbClr val="C0C0C0"/>
                  </a:outerShdw>
                </a:effectLst>
                <a:latin typeface="楷体_GB2312" pitchFamily="49" charset="-122"/>
                <a:ea typeface="楷体_GB2312" pitchFamily="49" charset="-122"/>
              </a:rPr>
              <a:t>调控顶端优势</a:t>
            </a:r>
            <a:endParaRPr lang="en-US" altLang="zh-CN" sz="2800" dirty="0" smtClean="0">
              <a:solidFill>
                <a:srgbClr val="FF3300"/>
              </a:solidFill>
              <a:effectLst>
                <a:outerShdw blurRad="38100" dist="38100" dir="2700000" algn="tl">
                  <a:srgbClr val="C0C0C0"/>
                </a:outerShdw>
              </a:effectLst>
              <a:latin typeface="楷体_GB2312" pitchFamily="49" charset="-122"/>
              <a:ea typeface="楷体_GB2312" pitchFamily="49" charset="-122"/>
            </a:endParaRPr>
          </a:p>
          <a:p>
            <a:pPr eaLnBrk="1" hangingPunct="1">
              <a:lnSpc>
                <a:spcPct val="130000"/>
              </a:lnSpc>
              <a:defRPr/>
            </a:pPr>
            <a:r>
              <a:rPr lang="zh-CN" altLang="en-US" sz="2800" dirty="0" smtClean="0">
                <a:solidFill>
                  <a:srgbClr val="FF3300"/>
                </a:solidFill>
                <a:effectLst>
                  <a:outerShdw blurRad="38100" dist="38100" dir="2700000" algn="tl">
                    <a:srgbClr val="C0C0C0"/>
                  </a:outerShdw>
                </a:effectLst>
                <a:latin typeface="楷体_GB2312" pitchFamily="49" charset="-122"/>
                <a:ea typeface="楷体_GB2312" pitchFamily="49" charset="-122"/>
              </a:rPr>
              <a:t>促进果实生长</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2" descr="生长素促进豌豆幼苗生长"/>
          <p:cNvPicPr>
            <a:picLocks noChangeAspect="1" noChangeArrowheads="1"/>
          </p:cNvPicPr>
          <p:nvPr/>
        </p:nvPicPr>
        <p:blipFill>
          <a:blip r:embed="rId2" cstate="print"/>
          <a:srcRect/>
          <a:stretch>
            <a:fillRect/>
          </a:stretch>
        </p:blipFill>
        <p:spPr bwMode="auto">
          <a:xfrm>
            <a:off x="1043608" y="476672"/>
            <a:ext cx="7200800" cy="5544616"/>
          </a:xfrm>
          <a:prstGeom prst="rect">
            <a:avLst/>
          </a:prstGeom>
          <a:noFill/>
          <a:ln w="9525">
            <a:noFill/>
            <a:miter lim="800000"/>
            <a:headEnd/>
            <a:tailEnd/>
          </a:ln>
        </p:spPr>
      </p:pic>
      <p:sp>
        <p:nvSpPr>
          <p:cNvPr id="3" name="TextBox 2"/>
          <p:cNvSpPr txBox="1"/>
          <p:nvPr/>
        </p:nvSpPr>
        <p:spPr bwMode="auto">
          <a:xfrm>
            <a:off x="755576" y="5517232"/>
            <a:ext cx="7704856" cy="799258"/>
          </a:xfrm>
          <a:prstGeom prst="rect">
            <a:avLst/>
          </a:prstGeom>
          <a:solidFill>
            <a:schemeClr val="bg1"/>
          </a:solidFill>
          <a:ln w="9525">
            <a:noFill/>
            <a:miter lim="800000"/>
            <a:headEnd/>
            <a:tailEnd/>
          </a:ln>
          <a:effectLst/>
        </p:spPr>
        <p:txBody>
          <a:bodyPr wrap="square" rtlCol="0">
            <a:spAutoFit/>
          </a:bodyPr>
          <a:lstStyle/>
          <a:p>
            <a:pPr>
              <a:lnSpc>
                <a:spcPct val="200000"/>
              </a:lnSpc>
              <a:spcBef>
                <a:spcPct val="50000"/>
              </a:spcBef>
            </a:pPr>
            <a:r>
              <a:rPr lang="zh-CN" altLang="en-US" b="1" dirty="0" smtClean="0">
                <a:solidFill>
                  <a:schemeClr val="tx1">
                    <a:lumMod val="10000"/>
                  </a:schemeClr>
                </a:solidFill>
                <a:effectLst>
                  <a:outerShdw blurRad="38100" dist="38100" dir="2700000" algn="tl">
                    <a:srgbClr val="C0C0C0"/>
                  </a:outerShdw>
                </a:effectLst>
                <a:latin typeface="仿宋_GB2312" pitchFamily="49" charset="-122"/>
                <a:ea typeface="仿宋_GB2312" pitchFamily="49" charset="-122"/>
              </a:rPr>
              <a:t>生长素促进豌豆幼苗的营养生长</a:t>
            </a:r>
            <a:endParaRPr lang="zh-CN" altLang="en-US" b="1" dirty="0">
              <a:solidFill>
                <a:schemeClr val="tx1">
                  <a:lumMod val="10000"/>
                </a:schemeClr>
              </a:solidFill>
              <a:effectLst>
                <a:outerShdw blurRad="38100" dist="38100" dir="2700000" algn="tl">
                  <a:srgbClr val="C0C0C0"/>
                </a:outerShdw>
              </a:effectLst>
              <a:latin typeface="仿宋_GB2312" pitchFamily="49" charset="-122"/>
              <a:ea typeface="仿宋_GB2312" pitchFamily="49" charset="-122"/>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f19"/>
          <p:cNvPicPr>
            <a:picLocks noChangeAspect="1" noChangeArrowheads="1"/>
          </p:cNvPicPr>
          <p:nvPr/>
        </p:nvPicPr>
        <p:blipFill>
          <a:blip r:embed="rId2" cstate="print"/>
          <a:srcRect l="29242" t="3003" r="3610" b="4791"/>
          <a:stretch>
            <a:fillRect/>
          </a:stretch>
        </p:blipFill>
        <p:spPr bwMode="auto">
          <a:xfrm>
            <a:off x="1476375" y="111125"/>
            <a:ext cx="5616575" cy="4830763"/>
          </a:xfrm>
          <a:prstGeom prst="rect">
            <a:avLst/>
          </a:prstGeom>
          <a:noFill/>
          <a:ln w="9525">
            <a:noFill/>
            <a:miter lim="800000"/>
            <a:headEnd/>
            <a:tailEnd/>
          </a:ln>
        </p:spPr>
      </p:pic>
      <p:sp>
        <p:nvSpPr>
          <p:cNvPr id="135173" name="Text Box 5"/>
          <p:cNvSpPr txBox="1">
            <a:spLocks noChangeArrowheads="1"/>
          </p:cNvSpPr>
          <p:nvPr/>
        </p:nvSpPr>
        <p:spPr bwMode="auto">
          <a:xfrm>
            <a:off x="539750" y="5229225"/>
            <a:ext cx="8135938" cy="1311275"/>
          </a:xfrm>
          <a:prstGeom prst="rect">
            <a:avLst/>
          </a:prstGeom>
          <a:noFill/>
          <a:ln w="9525">
            <a:noFill/>
            <a:miter lim="800000"/>
            <a:headEnd/>
            <a:tailEnd/>
          </a:ln>
          <a:effectLst/>
        </p:spPr>
        <p:txBody>
          <a:bodyPr>
            <a:spAutoFit/>
          </a:bodyPr>
          <a:lstStyle/>
          <a:p>
            <a:pPr algn="l">
              <a:defRPr/>
            </a:pPr>
            <a:r>
              <a:rPr lang="zh-CN" altLang="en-US" sz="2000" b="1">
                <a:solidFill>
                  <a:schemeClr val="accent2"/>
                </a:solidFill>
                <a:effectLst>
                  <a:outerShdw blurRad="38100" dist="38100" dir="2700000" algn="tl">
                    <a:srgbClr val="C0C0C0"/>
                  </a:outerShdw>
                </a:effectLst>
                <a:latin typeface="仿宋_GB2312" pitchFamily="49" charset="-122"/>
                <a:ea typeface="仿宋_GB2312" pitchFamily="49" charset="-122"/>
              </a:rPr>
              <a:t>生长素抑制了菜豆植物株中腋芽的生长</a:t>
            </a:r>
            <a:endParaRPr lang="zh-CN" altLang="en-US" sz="2000">
              <a:solidFill>
                <a:schemeClr val="accent2"/>
              </a:solidFill>
              <a:effectLst>
                <a:outerShdw blurRad="38100" dist="38100" dir="2700000" algn="tl">
                  <a:srgbClr val="C0C0C0"/>
                </a:outerShdw>
              </a:effectLst>
              <a:latin typeface="仿宋_GB2312" pitchFamily="49" charset="-122"/>
              <a:ea typeface="仿宋_GB2312" pitchFamily="49" charset="-122"/>
            </a:endParaRPr>
          </a:p>
          <a:p>
            <a:pPr algn="l">
              <a:defRPr/>
            </a:pPr>
            <a:r>
              <a:rPr lang="en-US" altLang="zh-CN" sz="2000">
                <a:solidFill>
                  <a:schemeClr val="accent2"/>
                </a:solidFill>
                <a:effectLst>
                  <a:outerShdw blurRad="38100" dist="38100" dir="2700000" algn="tl">
                    <a:srgbClr val="C0C0C0"/>
                  </a:outerShdw>
                </a:effectLst>
                <a:latin typeface="仿宋_GB2312" pitchFamily="49" charset="-122"/>
                <a:ea typeface="仿宋_GB2312" pitchFamily="49" charset="-122"/>
              </a:rPr>
              <a:t>A.</a:t>
            </a:r>
            <a:r>
              <a:rPr lang="zh-CN" altLang="en-US" sz="2000">
                <a:solidFill>
                  <a:schemeClr val="accent2"/>
                </a:solidFill>
                <a:effectLst>
                  <a:outerShdw blurRad="38100" dist="38100" dir="2700000" algn="tl">
                    <a:srgbClr val="C0C0C0"/>
                  </a:outerShdw>
                </a:effectLst>
                <a:latin typeface="仿宋_GB2312" pitchFamily="49" charset="-122"/>
                <a:ea typeface="仿宋_GB2312" pitchFamily="49" charset="-122"/>
              </a:rPr>
              <a:t>完整植株中的腋芽由于顶端优势的影响而被抑制；</a:t>
            </a:r>
          </a:p>
          <a:p>
            <a:pPr algn="l">
              <a:defRPr/>
            </a:pPr>
            <a:r>
              <a:rPr lang="en-US" altLang="zh-CN" sz="2000">
                <a:solidFill>
                  <a:schemeClr val="accent2"/>
                </a:solidFill>
                <a:effectLst>
                  <a:outerShdw blurRad="38100" dist="38100" dir="2700000" algn="tl">
                    <a:srgbClr val="C0C0C0"/>
                  </a:outerShdw>
                </a:effectLst>
                <a:latin typeface="仿宋_GB2312" pitchFamily="49" charset="-122"/>
                <a:ea typeface="仿宋_GB2312" pitchFamily="49" charset="-122"/>
              </a:rPr>
              <a:t>B.</a:t>
            </a:r>
            <a:r>
              <a:rPr lang="zh-CN" altLang="en-US" sz="2000">
                <a:solidFill>
                  <a:schemeClr val="accent2"/>
                </a:solidFill>
                <a:effectLst>
                  <a:outerShdw blurRad="38100" dist="38100" dir="2700000" algn="tl">
                    <a:srgbClr val="C0C0C0"/>
                  </a:outerShdw>
                </a:effectLst>
                <a:latin typeface="仿宋_GB2312" pitchFamily="49" charset="-122"/>
                <a:ea typeface="仿宋_GB2312" pitchFamily="49" charset="-122"/>
              </a:rPr>
              <a:t>去除顶芽后腋芽生长；</a:t>
            </a:r>
          </a:p>
          <a:p>
            <a:pPr algn="l">
              <a:defRPr/>
            </a:pPr>
            <a:r>
              <a:rPr lang="en-US" altLang="zh-CN" sz="2000">
                <a:solidFill>
                  <a:schemeClr val="accent2"/>
                </a:solidFill>
                <a:effectLst>
                  <a:outerShdw blurRad="38100" dist="38100" dir="2700000" algn="tl">
                    <a:srgbClr val="C0C0C0"/>
                  </a:outerShdw>
                </a:effectLst>
                <a:latin typeface="仿宋_GB2312" pitchFamily="49" charset="-122"/>
                <a:ea typeface="仿宋_GB2312" pitchFamily="49" charset="-122"/>
              </a:rPr>
              <a:t>C.</a:t>
            </a:r>
            <a:r>
              <a:rPr lang="zh-CN" altLang="en-US" sz="2000">
                <a:solidFill>
                  <a:schemeClr val="accent2"/>
                </a:solidFill>
                <a:effectLst>
                  <a:outerShdw blurRad="38100" dist="38100" dir="2700000" algn="tl">
                    <a:srgbClr val="C0C0C0"/>
                  </a:outerShdw>
                </a:effectLst>
                <a:latin typeface="仿宋_GB2312" pitchFamily="49" charset="-122"/>
                <a:ea typeface="仿宋_GB2312" pitchFamily="49" charset="-122"/>
              </a:rPr>
              <a:t>对顶芽切面用含</a:t>
            </a:r>
            <a:r>
              <a:rPr lang="en-US" altLang="zh-CN" sz="2000">
                <a:solidFill>
                  <a:schemeClr val="accent2"/>
                </a:solidFill>
                <a:effectLst>
                  <a:outerShdw blurRad="38100" dist="38100" dir="2700000" algn="tl">
                    <a:srgbClr val="C0C0C0"/>
                  </a:outerShdw>
                </a:effectLst>
                <a:latin typeface="仿宋_GB2312" pitchFamily="49" charset="-122"/>
                <a:ea typeface="仿宋_GB2312" pitchFamily="49" charset="-122"/>
              </a:rPr>
              <a:t>IAA</a:t>
            </a:r>
            <a:r>
              <a:rPr lang="zh-CN" altLang="en-US" sz="2000">
                <a:solidFill>
                  <a:schemeClr val="accent2"/>
                </a:solidFill>
                <a:effectLst>
                  <a:outerShdw blurRad="38100" dist="38100" dir="2700000" algn="tl">
                    <a:srgbClr val="C0C0C0"/>
                  </a:outerShdw>
                </a:effectLst>
                <a:latin typeface="仿宋_GB2312" pitchFamily="49" charset="-122"/>
                <a:ea typeface="仿宋_GB2312" pitchFamily="49" charset="-122"/>
              </a:rPr>
              <a:t>的羊毛脂凝胶处理，从而抑制了腋芽的生长</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133600" y="5867400"/>
            <a:ext cx="4267200" cy="579438"/>
          </a:xfrm>
          <a:prstGeom prst="rect">
            <a:avLst/>
          </a:prstGeom>
          <a:noFill/>
          <a:ln w="9525">
            <a:noFill/>
            <a:miter lim="800000"/>
            <a:headEnd/>
            <a:tailEnd/>
          </a:ln>
          <a:effectLst/>
        </p:spPr>
        <p:txBody>
          <a:bodyPr>
            <a:spAutoFit/>
          </a:bodyPr>
          <a:lstStyle/>
          <a:p>
            <a:pPr>
              <a:defRPr/>
            </a:pPr>
            <a:r>
              <a:rPr lang="zh-CN" altLang="en-US" sz="3200" b="1">
                <a:solidFill>
                  <a:srgbClr val="FF3399"/>
                </a:solidFill>
                <a:effectLst>
                  <a:outerShdw blurRad="38100" dist="38100" dir="2700000" algn="tl">
                    <a:srgbClr val="C0C0C0"/>
                  </a:outerShdw>
                </a:effectLst>
                <a:latin typeface="楷体_GB2312" pitchFamily="49" charset="-122"/>
                <a:ea typeface="楷体_GB2312" pitchFamily="49" charset="-122"/>
              </a:rPr>
              <a:t>生长素促进生根</a:t>
            </a:r>
          </a:p>
        </p:txBody>
      </p:sp>
      <p:pic>
        <p:nvPicPr>
          <p:cNvPr id="91139" name="Picture 7" descr="生长素诱导生根"/>
          <p:cNvPicPr>
            <a:picLocks noChangeAspect="1" noChangeArrowheads="1"/>
          </p:cNvPicPr>
          <p:nvPr/>
        </p:nvPicPr>
        <p:blipFill>
          <a:blip r:embed="rId2" cstate="print"/>
          <a:srcRect/>
          <a:stretch>
            <a:fillRect/>
          </a:stretch>
        </p:blipFill>
        <p:spPr bwMode="auto">
          <a:xfrm>
            <a:off x="4191000" y="2667000"/>
            <a:ext cx="4648200" cy="2947988"/>
          </a:xfrm>
          <a:prstGeom prst="rect">
            <a:avLst/>
          </a:prstGeom>
          <a:noFill/>
          <a:ln w="9525">
            <a:noFill/>
            <a:miter lim="800000"/>
            <a:headEnd/>
            <a:tailEnd/>
          </a:ln>
        </p:spPr>
      </p:pic>
      <p:pic>
        <p:nvPicPr>
          <p:cNvPr id="91140" name="Picture 8" descr="生长素促进生根"/>
          <p:cNvPicPr>
            <a:picLocks noChangeAspect="1" noChangeArrowheads="1"/>
          </p:cNvPicPr>
          <p:nvPr/>
        </p:nvPicPr>
        <p:blipFill>
          <a:blip r:embed="rId3" cstate="print"/>
          <a:srcRect/>
          <a:stretch>
            <a:fillRect/>
          </a:stretch>
        </p:blipFill>
        <p:spPr bwMode="auto">
          <a:xfrm>
            <a:off x="381000" y="990600"/>
            <a:ext cx="3749675" cy="4648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2162" name="Picture 7" descr="生长素预防落果"/>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6" name="Text Box 8"/>
          <p:cNvSpPr txBox="1">
            <a:spLocks noChangeArrowheads="1"/>
          </p:cNvSpPr>
          <p:nvPr/>
        </p:nvSpPr>
        <p:spPr bwMode="auto">
          <a:xfrm>
            <a:off x="2124075" y="476250"/>
            <a:ext cx="5327650" cy="579438"/>
          </a:xfrm>
          <a:prstGeom prst="rect">
            <a:avLst/>
          </a:prstGeom>
          <a:noFill/>
          <a:ln w="9525">
            <a:noFill/>
            <a:miter lim="800000"/>
            <a:headEnd/>
            <a:tailEnd/>
          </a:ln>
          <a:effectLst/>
        </p:spPr>
        <p:txBody>
          <a:bodyPr>
            <a:spAutoFit/>
          </a:bodyPr>
          <a:lstStyle/>
          <a:p>
            <a:pPr algn="l">
              <a:defRPr/>
            </a:pPr>
            <a:r>
              <a:rPr lang="zh-CN" altLang="en-US" sz="3200" b="1">
                <a:solidFill>
                  <a:srgbClr val="FFFFCC"/>
                </a:solidFill>
                <a:effectLst>
                  <a:outerShdw blurRad="38100" dist="38100" dir="2700000" algn="tl">
                    <a:srgbClr val="000000"/>
                  </a:outerShdw>
                </a:effectLst>
                <a:latin typeface="Arial" charset="0"/>
                <a:ea typeface="楷体_GB2312" pitchFamily="49" charset="-122"/>
              </a:rPr>
              <a:t>喷洒生长素阻止器官脱落</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p:cNvSpPr>
            <a:spLocks noGrp="1" noChangeArrowheads="1"/>
          </p:cNvSpPr>
          <p:nvPr>
            <p:ph type="title"/>
          </p:nvPr>
        </p:nvSpPr>
        <p:spPr>
          <a:xfrm>
            <a:off x="428596" y="928670"/>
            <a:ext cx="7543800" cy="868363"/>
          </a:xfrm>
        </p:spPr>
        <p:txBody>
          <a:bodyPr/>
          <a:lstStyle/>
          <a:p>
            <a:pPr algn="ctr" eaLnBrk="1" hangingPunct="1">
              <a:defRPr/>
            </a:pPr>
            <a:r>
              <a:rPr lang="zh-CN" altLang="en-US" sz="3200" dirty="0" smtClean="0">
                <a:effectLst>
                  <a:outerShdw blurRad="38100" dist="38100" dir="2700000" algn="tl">
                    <a:srgbClr val="C0C0C0"/>
                  </a:outerShdw>
                </a:effectLst>
                <a:ea typeface="楷体_GB2312" pitchFamily="49" charset="-122"/>
              </a:rPr>
              <a:t>第二节  赤霉素</a:t>
            </a:r>
          </a:p>
        </p:txBody>
      </p:sp>
      <p:sp>
        <p:nvSpPr>
          <p:cNvPr id="5" name="内容占位符 4"/>
          <p:cNvSpPr>
            <a:spLocks noGrp="1"/>
          </p:cNvSpPr>
          <p:nvPr>
            <p:ph idx="1"/>
          </p:nvPr>
        </p:nvSpPr>
        <p:spPr>
          <a:xfrm>
            <a:off x="2500298" y="2357430"/>
            <a:ext cx="4829180" cy="3143272"/>
          </a:xfrm>
        </p:spPr>
        <p:txBody>
          <a:bodyPr/>
          <a:lstStyle/>
          <a:p>
            <a:pPr>
              <a:lnSpc>
                <a:spcPct val="200000"/>
              </a:lnSpc>
            </a:pPr>
            <a:r>
              <a:rPr lang="zh-CN" altLang="en-US" sz="2800" b="1" dirty="0" smtClean="0">
                <a:solidFill>
                  <a:schemeClr val="accent4">
                    <a:lumMod val="10000"/>
                  </a:schemeClr>
                </a:solidFill>
                <a:latin typeface="仿宋_GB2312" pitchFamily="49" charset="-122"/>
                <a:ea typeface="仿宋_GB2312" pitchFamily="49" charset="-122"/>
              </a:rPr>
              <a:t>赤霉素的结构</a:t>
            </a:r>
            <a:endParaRPr lang="en-US" altLang="zh-CN" sz="2800" b="1" dirty="0" smtClean="0">
              <a:solidFill>
                <a:schemeClr val="accent4">
                  <a:lumMod val="10000"/>
                </a:schemeClr>
              </a:solidFill>
              <a:latin typeface="仿宋_GB2312" pitchFamily="49" charset="-122"/>
              <a:ea typeface="仿宋_GB2312" pitchFamily="49" charset="-122"/>
            </a:endParaRPr>
          </a:p>
          <a:p>
            <a:pPr>
              <a:lnSpc>
                <a:spcPct val="200000"/>
              </a:lnSpc>
            </a:pPr>
            <a:r>
              <a:rPr lang="zh-CN" altLang="en-US" sz="2800" b="1" dirty="0" smtClean="0">
                <a:solidFill>
                  <a:schemeClr val="accent4">
                    <a:lumMod val="10000"/>
                  </a:schemeClr>
                </a:solidFill>
                <a:latin typeface="仿宋_GB2312" pitchFamily="49" charset="-122"/>
                <a:ea typeface="仿宋_GB2312" pitchFamily="49" charset="-122"/>
              </a:rPr>
              <a:t>赤霉素的作用机制</a:t>
            </a:r>
            <a:endParaRPr lang="en-US" altLang="zh-CN" sz="2800" b="1" dirty="0" smtClean="0">
              <a:solidFill>
                <a:schemeClr val="accent4">
                  <a:lumMod val="10000"/>
                </a:schemeClr>
              </a:solidFill>
              <a:latin typeface="仿宋_GB2312" pitchFamily="49" charset="-122"/>
              <a:ea typeface="仿宋_GB2312" pitchFamily="49" charset="-122"/>
            </a:endParaRPr>
          </a:p>
          <a:p>
            <a:pPr>
              <a:lnSpc>
                <a:spcPct val="200000"/>
              </a:lnSpc>
            </a:pPr>
            <a:r>
              <a:rPr lang="zh-CN" altLang="en-US" sz="2800" b="1" dirty="0" smtClean="0">
                <a:solidFill>
                  <a:schemeClr val="accent4">
                    <a:lumMod val="10000"/>
                  </a:schemeClr>
                </a:solidFill>
                <a:latin typeface="仿宋_GB2312" pitchFamily="49" charset="-122"/>
                <a:ea typeface="仿宋_GB2312" pitchFamily="49" charset="-122"/>
              </a:rPr>
              <a:t>赤霉素的生理作用和应用</a:t>
            </a:r>
            <a:endParaRPr lang="zh-CN" altLang="en-US" sz="2800" b="1" dirty="0">
              <a:solidFill>
                <a:schemeClr val="accent4">
                  <a:lumMod val="10000"/>
                </a:schemeClr>
              </a:solidFill>
              <a:latin typeface="仿宋_GB2312" pitchFamily="49" charset="-122"/>
              <a:ea typeface="仿宋_GB2312" pitchFamily="49" charset="-122"/>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95288" y="549275"/>
            <a:ext cx="5505450" cy="825500"/>
          </a:xfrm>
        </p:spPr>
        <p:txBody>
          <a:bodyPr/>
          <a:lstStyle/>
          <a:p>
            <a:pPr algn="l" eaLnBrk="1" hangingPunct="1">
              <a:defRPr/>
            </a:pPr>
            <a:r>
              <a:rPr lang="zh-CN" altLang="en-US" sz="3200" b="1" dirty="0" smtClean="0">
                <a:solidFill>
                  <a:schemeClr val="tx1">
                    <a:lumMod val="10000"/>
                  </a:schemeClr>
                </a:solidFill>
                <a:effectLst>
                  <a:outerShdw blurRad="38100" dist="38100" dir="2700000" algn="tl">
                    <a:srgbClr val="C0C0C0"/>
                  </a:outerShdw>
                </a:effectLst>
                <a:ea typeface="黑体" pitchFamily="49" charset="-122"/>
              </a:rPr>
              <a:t>一、赤霉素的结构</a:t>
            </a:r>
          </a:p>
        </p:txBody>
      </p:sp>
      <p:sp>
        <p:nvSpPr>
          <p:cNvPr id="67587" name="Rectangle 3"/>
          <p:cNvSpPr>
            <a:spLocks noGrp="1" noChangeArrowheads="1"/>
          </p:cNvSpPr>
          <p:nvPr>
            <p:ph type="body" idx="1"/>
          </p:nvPr>
        </p:nvSpPr>
        <p:spPr>
          <a:xfrm>
            <a:off x="1285852" y="1928802"/>
            <a:ext cx="6176728" cy="4475163"/>
          </a:xfrm>
        </p:spPr>
        <p:txBody>
          <a:bodyPr/>
          <a:lstStyle/>
          <a:p>
            <a:pPr algn="just" eaLnBrk="1" hangingPunct="1">
              <a:lnSpc>
                <a:spcPct val="200000"/>
              </a:lnSpc>
              <a:buClr>
                <a:srgbClr val="0000CC"/>
              </a:buClr>
              <a:buSzPct val="90000"/>
              <a:buFont typeface="Wingdings" pitchFamily="2" charset="2"/>
              <a:buChar char="Ø"/>
              <a:defRPr/>
            </a:pPr>
            <a:r>
              <a:rPr lang="zh-CN" altLang="en-US" sz="2400" b="1" dirty="0" smtClean="0">
                <a:solidFill>
                  <a:srgbClr val="0000CC"/>
                </a:solidFill>
                <a:effectLst>
                  <a:outerShdw blurRad="38100" dist="38100" dir="2700000" algn="tl">
                    <a:srgbClr val="C0C0C0"/>
                  </a:outerShdw>
                </a:effectLst>
                <a:ea typeface="楷体_GB2312" pitchFamily="49" charset="-122"/>
              </a:rPr>
              <a:t>化学结构：</a:t>
            </a:r>
            <a:r>
              <a:rPr lang="zh-CN" altLang="en-US" sz="2400" dirty="0" smtClean="0">
                <a:solidFill>
                  <a:srgbClr val="0000CC"/>
                </a:solidFill>
                <a:effectLst>
                  <a:outerShdw blurRad="38100" dist="38100" dir="2700000" algn="tl">
                    <a:srgbClr val="C0C0C0"/>
                  </a:outerShdw>
                </a:effectLst>
                <a:ea typeface="楷体_GB2312" pitchFamily="49" charset="-122"/>
              </a:rPr>
              <a:t>双萜化合物，又称赤霉酸。</a:t>
            </a:r>
          </a:p>
          <a:p>
            <a:pPr algn="just" eaLnBrk="1" hangingPunct="1">
              <a:lnSpc>
                <a:spcPct val="200000"/>
              </a:lnSpc>
              <a:buClr>
                <a:srgbClr val="0000CC"/>
              </a:buClr>
              <a:buSzPct val="90000"/>
              <a:buFontTx/>
              <a:buNone/>
              <a:defRPr/>
            </a:pPr>
            <a:r>
              <a:rPr lang="zh-CN" altLang="en-US" sz="2400" dirty="0" smtClean="0">
                <a:solidFill>
                  <a:srgbClr val="0000CC"/>
                </a:solidFill>
                <a:effectLst>
                  <a:outerShdw blurRad="38100" dist="38100" dir="2700000" algn="tl">
                    <a:srgbClr val="C0C0C0"/>
                  </a:outerShdw>
                </a:effectLst>
                <a:ea typeface="楷体_GB2312" pitchFamily="49" charset="-122"/>
              </a:rPr>
              <a:t>              </a:t>
            </a:r>
            <a:r>
              <a:rPr lang="en-US" altLang="zh-CN" sz="2400" dirty="0" smtClean="0">
                <a:solidFill>
                  <a:srgbClr val="0000CC"/>
                </a:solidFill>
                <a:effectLst>
                  <a:outerShdw blurRad="38100" dist="38100" dir="2700000" algn="tl">
                    <a:srgbClr val="C0C0C0"/>
                  </a:outerShdw>
                </a:effectLst>
                <a:ea typeface="楷体_GB2312" pitchFamily="49" charset="-122"/>
              </a:rPr>
              <a:t>C</a:t>
            </a:r>
            <a:r>
              <a:rPr lang="en-US" altLang="zh-CN" sz="2400" baseline="-25000" dirty="0" smtClean="0">
                <a:solidFill>
                  <a:srgbClr val="0000CC"/>
                </a:solidFill>
                <a:effectLst>
                  <a:outerShdw blurRad="38100" dist="38100" dir="2700000" algn="tl">
                    <a:srgbClr val="C0C0C0"/>
                  </a:outerShdw>
                </a:effectLst>
                <a:ea typeface="楷体_GB2312" pitchFamily="49" charset="-122"/>
              </a:rPr>
              <a:t>19</a:t>
            </a:r>
            <a:r>
              <a:rPr lang="zh-CN" altLang="en-US" sz="2400" dirty="0" smtClean="0">
                <a:solidFill>
                  <a:srgbClr val="0000CC"/>
                </a:solidFill>
                <a:effectLst>
                  <a:outerShdw blurRad="38100" dist="38100" dir="2700000" algn="tl">
                    <a:srgbClr val="C0C0C0"/>
                  </a:outerShdw>
                </a:effectLst>
                <a:ea typeface="楷体_GB2312" pitchFamily="49" charset="-122"/>
              </a:rPr>
              <a:t>赤霉素：</a:t>
            </a:r>
            <a:r>
              <a:rPr lang="en-US" altLang="zh-CN" sz="2400" dirty="0" smtClean="0">
                <a:solidFill>
                  <a:srgbClr val="0000CC"/>
                </a:solidFill>
                <a:effectLst>
                  <a:outerShdw blurRad="38100" dist="38100" dir="2700000" algn="tl">
                    <a:srgbClr val="C0C0C0"/>
                  </a:outerShdw>
                </a:effectLst>
                <a:ea typeface="楷体_GB2312" pitchFamily="49" charset="-122"/>
              </a:rPr>
              <a:t>GA</a:t>
            </a:r>
            <a:r>
              <a:rPr lang="en-US" altLang="zh-CN" sz="2400" baseline="-25000" dirty="0" smtClean="0">
                <a:solidFill>
                  <a:srgbClr val="0000CC"/>
                </a:solidFill>
                <a:effectLst>
                  <a:outerShdw blurRad="38100" dist="38100" dir="2700000" algn="tl">
                    <a:srgbClr val="C0C0C0"/>
                  </a:outerShdw>
                </a:effectLst>
                <a:ea typeface="楷体_GB2312" pitchFamily="49" charset="-122"/>
              </a:rPr>
              <a:t>1</a:t>
            </a:r>
            <a:r>
              <a:rPr lang="zh-CN" altLang="en-US" sz="2400" baseline="-25000" dirty="0" smtClean="0">
                <a:solidFill>
                  <a:srgbClr val="0000CC"/>
                </a:solidFill>
                <a:effectLst>
                  <a:outerShdw blurRad="38100" dist="38100" dir="2700000" algn="tl">
                    <a:srgbClr val="C0C0C0"/>
                  </a:outerShdw>
                </a:effectLst>
                <a:ea typeface="楷体_GB2312" pitchFamily="49" charset="-122"/>
              </a:rPr>
              <a:t>，</a:t>
            </a:r>
            <a:r>
              <a:rPr lang="en-US" altLang="zh-CN" sz="2400" baseline="-25000" dirty="0" smtClean="0">
                <a:solidFill>
                  <a:srgbClr val="0000CC"/>
                </a:solidFill>
                <a:effectLst>
                  <a:outerShdw blurRad="38100" dist="38100" dir="2700000" algn="tl">
                    <a:srgbClr val="C0C0C0"/>
                  </a:outerShdw>
                </a:effectLst>
                <a:ea typeface="楷体_GB2312" pitchFamily="49" charset="-122"/>
              </a:rPr>
              <a:t>2</a:t>
            </a:r>
            <a:r>
              <a:rPr lang="zh-CN" altLang="en-US" sz="2400" baseline="-25000" dirty="0" smtClean="0">
                <a:solidFill>
                  <a:srgbClr val="0000CC"/>
                </a:solidFill>
                <a:effectLst>
                  <a:outerShdw blurRad="38100" dist="38100" dir="2700000" algn="tl">
                    <a:srgbClr val="C0C0C0"/>
                  </a:outerShdw>
                </a:effectLst>
                <a:ea typeface="楷体_GB2312" pitchFamily="49" charset="-122"/>
              </a:rPr>
              <a:t>，</a:t>
            </a:r>
            <a:r>
              <a:rPr lang="en-US" altLang="zh-CN" sz="2400" baseline="-25000" dirty="0" smtClean="0">
                <a:solidFill>
                  <a:srgbClr val="0000CC"/>
                </a:solidFill>
                <a:effectLst>
                  <a:outerShdw blurRad="38100" dist="38100" dir="2700000" algn="tl">
                    <a:srgbClr val="C0C0C0"/>
                  </a:outerShdw>
                </a:effectLst>
                <a:ea typeface="楷体_GB2312" pitchFamily="49" charset="-122"/>
              </a:rPr>
              <a:t>3</a:t>
            </a:r>
            <a:r>
              <a:rPr lang="zh-CN" altLang="en-US" sz="2400" baseline="-25000" dirty="0" smtClean="0">
                <a:solidFill>
                  <a:srgbClr val="0000CC"/>
                </a:solidFill>
                <a:effectLst>
                  <a:outerShdw blurRad="38100" dist="38100" dir="2700000" algn="tl">
                    <a:srgbClr val="C0C0C0"/>
                  </a:outerShdw>
                </a:effectLst>
                <a:ea typeface="楷体_GB2312" pitchFamily="49" charset="-122"/>
              </a:rPr>
              <a:t>，</a:t>
            </a:r>
            <a:r>
              <a:rPr lang="en-US" altLang="zh-CN" sz="2400" baseline="-25000" dirty="0" smtClean="0">
                <a:solidFill>
                  <a:srgbClr val="0000CC"/>
                </a:solidFill>
                <a:effectLst>
                  <a:outerShdw blurRad="38100" dist="38100" dir="2700000" algn="tl">
                    <a:srgbClr val="C0C0C0"/>
                  </a:outerShdw>
                </a:effectLst>
                <a:ea typeface="楷体_GB2312" pitchFamily="49" charset="-122"/>
              </a:rPr>
              <a:t>7</a:t>
            </a:r>
            <a:r>
              <a:rPr lang="zh-CN" altLang="en-US" sz="2400" baseline="-25000" dirty="0" smtClean="0">
                <a:solidFill>
                  <a:srgbClr val="0000CC"/>
                </a:solidFill>
                <a:effectLst>
                  <a:outerShdw blurRad="38100" dist="38100" dir="2700000" algn="tl">
                    <a:srgbClr val="C0C0C0"/>
                  </a:outerShdw>
                </a:effectLst>
                <a:ea typeface="楷体_GB2312" pitchFamily="49" charset="-122"/>
              </a:rPr>
              <a:t>，</a:t>
            </a:r>
            <a:r>
              <a:rPr lang="en-US" altLang="zh-CN" sz="2400" baseline="-25000" dirty="0" smtClean="0">
                <a:solidFill>
                  <a:srgbClr val="0000CC"/>
                </a:solidFill>
                <a:effectLst>
                  <a:outerShdw blurRad="38100" dist="38100" dir="2700000" algn="tl">
                    <a:srgbClr val="C0C0C0"/>
                  </a:outerShdw>
                </a:effectLst>
                <a:ea typeface="楷体_GB2312" pitchFamily="49" charset="-122"/>
              </a:rPr>
              <a:t>9</a:t>
            </a:r>
            <a:r>
              <a:rPr lang="zh-CN" altLang="en-US" sz="2400" baseline="-25000" dirty="0" smtClean="0">
                <a:solidFill>
                  <a:srgbClr val="0000CC"/>
                </a:solidFill>
                <a:effectLst>
                  <a:outerShdw blurRad="38100" dist="38100" dir="2700000" algn="tl">
                    <a:srgbClr val="C0C0C0"/>
                  </a:outerShdw>
                </a:effectLst>
                <a:ea typeface="楷体_GB2312" pitchFamily="49" charset="-122"/>
              </a:rPr>
              <a:t>，</a:t>
            </a:r>
            <a:r>
              <a:rPr lang="en-US" altLang="zh-CN" sz="2400" baseline="-25000" dirty="0" smtClean="0">
                <a:solidFill>
                  <a:srgbClr val="0000CC"/>
                </a:solidFill>
                <a:effectLst>
                  <a:outerShdw blurRad="38100" dist="38100" dir="2700000" algn="tl">
                    <a:srgbClr val="C0C0C0"/>
                  </a:outerShdw>
                </a:effectLst>
                <a:ea typeface="楷体_GB2312" pitchFamily="49" charset="-122"/>
              </a:rPr>
              <a:t>22</a:t>
            </a:r>
          </a:p>
          <a:p>
            <a:pPr algn="just" eaLnBrk="1" hangingPunct="1">
              <a:lnSpc>
                <a:spcPct val="200000"/>
              </a:lnSpc>
              <a:buClr>
                <a:srgbClr val="0000CC"/>
              </a:buClr>
              <a:buSzPct val="90000"/>
              <a:buFontTx/>
              <a:buNone/>
              <a:defRPr/>
            </a:pPr>
            <a:r>
              <a:rPr lang="en-US" altLang="zh-CN" sz="2400" dirty="0" smtClean="0">
                <a:solidFill>
                  <a:srgbClr val="0000CC"/>
                </a:solidFill>
                <a:effectLst>
                  <a:outerShdw blurRad="38100" dist="38100" dir="2700000" algn="tl">
                    <a:srgbClr val="C0C0C0"/>
                  </a:outerShdw>
                </a:effectLst>
                <a:ea typeface="楷体_GB2312" pitchFamily="49" charset="-122"/>
              </a:rPr>
              <a:t>              C</a:t>
            </a:r>
            <a:r>
              <a:rPr lang="en-US" altLang="zh-CN" sz="2400" baseline="-25000" dirty="0" smtClean="0">
                <a:solidFill>
                  <a:srgbClr val="0000CC"/>
                </a:solidFill>
                <a:effectLst>
                  <a:outerShdw blurRad="38100" dist="38100" dir="2700000" algn="tl">
                    <a:srgbClr val="C0C0C0"/>
                  </a:outerShdw>
                </a:effectLst>
                <a:ea typeface="楷体_GB2312" pitchFamily="49" charset="-122"/>
              </a:rPr>
              <a:t>20</a:t>
            </a:r>
            <a:r>
              <a:rPr lang="zh-CN" altLang="en-US" sz="2400" dirty="0" smtClean="0">
                <a:solidFill>
                  <a:srgbClr val="0000CC"/>
                </a:solidFill>
                <a:effectLst>
                  <a:outerShdw blurRad="38100" dist="38100" dir="2700000" algn="tl">
                    <a:srgbClr val="C0C0C0"/>
                  </a:outerShdw>
                </a:effectLst>
                <a:ea typeface="楷体_GB2312" pitchFamily="49" charset="-122"/>
              </a:rPr>
              <a:t>赤霉素：</a:t>
            </a:r>
            <a:r>
              <a:rPr lang="en-US" altLang="zh-CN" sz="2400" dirty="0" smtClean="0">
                <a:solidFill>
                  <a:srgbClr val="0000CC"/>
                </a:solidFill>
                <a:effectLst>
                  <a:outerShdw blurRad="38100" dist="38100" dir="2700000" algn="tl">
                    <a:srgbClr val="C0C0C0"/>
                  </a:outerShdw>
                </a:effectLst>
                <a:ea typeface="楷体_GB2312" pitchFamily="49" charset="-122"/>
              </a:rPr>
              <a:t>GA</a:t>
            </a:r>
            <a:r>
              <a:rPr lang="en-US" altLang="zh-CN" sz="2400" baseline="-25000" dirty="0" smtClean="0">
                <a:solidFill>
                  <a:srgbClr val="0000CC"/>
                </a:solidFill>
                <a:effectLst>
                  <a:outerShdw blurRad="38100" dist="38100" dir="2700000" algn="tl">
                    <a:srgbClr val="C0C0C0"/>
                  </a:outerShdw>
                </a:effectLst>
                <a:ea typeface="楷体_GB2312" pitchFamily="49" charset="-122"/>
              </a:rPr>
              <a:t>12</a:t>
            </a:r>
            <a:r>
              <a:rPr lang="zh-CN" altLang="en-US" sz="2400" baseline="-25000" dirty="0" smtClean="0">
                <a:solidFill>
                  <a:srgbClr val="0000CC"/>
                </a:solidFill>
                <a:effectLst>
                  <a:outerShdw blurRad="38100" dist="38100" dir="2700000" algn="tl">
                    <a:srgbClr val="C0C0C0"/>
                  </a:outerShdw>
                </a:effectLst>
                <a:ea typeface="楷体_GB2312" pitchFamily="49" charset="-122"/>
              </a:rPr>
              <a:t>，</a:t>
            </a:r>
            <a:r>
              <a:rPr lang="en-US" altLang="zh-CN" sz="2400" baseline="-25000" dirty="0" smtClean="0">
                <a:solidFill>
                  <a:srgbClr val="0000CC"/>
                </a:solidFill>
                <a:effectLst>
                  <a:outerShdw blurRad="38100" dist="38100" dir="2700000" algn="tl">
                    <a:srgbClr val="C0C0C0"/>
                  </a:outerShdw>
                </a:effectLst>
                <a:ea typeface="楷体_GB2312" pitchFamily="49" charset="-122"/>
              </a:rPr>
              <a:t>13</a:t>
            </a:r>
            <a:r>
              <a:rPr lang="zh-CN" altLang="en-US" sz="2400" baseline="-25000" dirty="0" smtClean="0">
                <a:solidFill>
                  <a:srgbClr val="0000CC"/>
                </a:solidFill>
                <a:effectLst>
                  <a:outerShdw blurRad="38100" dist="38100" dir="2700000" algn="tl">
                    <a:srgbClr val="C0C0C0"/>
                  </a:outerShdw>
                </a:effectLst>
                <a:ea typeface="楷体_GB2312" pitchFamily="49" charset="-122"/>
              </a:rPr>
              <a:t>，</a:t>
            </a:r>
            <a:r>
              <a:rPr lang="en-US" altLang="zh-CN" sz="2400" baseline="-25000" dirty="0" smtClean="0">
                <a:solidFill>
                  <a:srgbClr val="0000CC"/>
                </a:solidFill>
                <a:effectLst>
                  <a:outerShdw blurRad="38100" dist="38100" dir="2700000" algn="tl">
                    <a:srgbClr val="C0C0C0"/>
                  </a:outerShdw>
                </a:effectLst>
                <a:ea typeface="楷体_GB2312" pitchFamily="49" charset="-122"/>
              </a:rPr>
              <a:t>25</a:t>
            </a:r>
            <a:r>
              <a:rPr lang="zh-CN" altLang="en-US" sz="2400" baseline="-25000" dirty="0" smtClean="0">
                <a:solidFill>
                  <a:srgbClr val="0000CC"/>
                </a:solidFill>
                <a:effectLst>
                  <a:outerShdw blurRad="38100" dist="38100" dir="2700000" algn="tl">
                    <a:srgbClr val="C0C0C0"/>
                  </a:outerShdw>
                </a:effectLst>
                <a:ea typeface="楷体_GB2312" pitchFamily="49" charset="-122"/>
              </a:rPr>
              <a:t>，</a:t>
            </a:r>
            <a:r>
              <a:rPr lang="en-US" altLang="zh-CN" sz="2400" baseline="-25000" dirty="0" smtClean="0">
                <a:solidFill>
                  <a:srgbClr val="0000CC"/>
                </a:solidFill>
                <a:effectLst>
                  <a:outerShdw blurRad="38100" dist="38100" dir="2700000" algn="tl">
                    <a:srgbClr val="C0C0C0"/>
                  </a:outerShdw>
                </a:effectLst>
                <a:ea typeface="楷体_GB2312" pitchFamily="49" charset="-122"/>
              </a:rPr>
              <a:t>27</a:t>
            </a:r>
          </a:p>
          <a:p>
            <a:pPr algn="just" eaLnBrk="1" hangingPunct="1">
              <a:lnSpc>
                <a:spcPct val="200000"/>
              </a:lnSpc>
              <a:buClr>
                <a:srgbClr val="0000CC"/>
              </a:buClr>
              <a:buSzPct val="90000"/>
              <a:buFont typeface="Wingdings" pitchFamily="2" charset="2"/>
              <a:buChar char="Ø"/>
              <a:defRPr/>
            </a:pPr>
            <a:r>
              <a:rPr lang="zh-CN" altLang="en-US" sz="2400" b="1" dirty="0" smtClean="0">
                <a:solidFill>
                  <a:srgbClr val="0000CC"/>
                </a:solidFill>
                <a:effectLst>
                  <a:outerShdw blurRad="38100" dist="38100" dir="2700000" algn="tl">
                    <a:srgbClr val="C0C0C0"/>
                  </a:outerShdw>
                </a:effectLst>
                <a:ea typeface="楷体_GB2312" pitchFamily="49" charset="-122"/>
              </a:rPr>
              <a:t>典型代表是</a:t>
            </a:r>
            <a:r>
              <a:rPr lang="en-US" altLang="zh-CN" sz="2400" b="1" dirty="0" smtClean="0">
                <a:solidFill>
                  <a:srgbClr val="0000CC"/>
                </a:solidFill>
                <a:effectLst>
                  <a:outerShdw blurRad="38100" dist="38100" dir="2700000" algn="tl">
                    <a:srgbClr val="C0C0C0"/>
                  </a:outerShdw>
                </a:effectLst>
                <a:ea typeface="楷体_GB2312" pitchFamily="49" charset="-122"/>
              </a:rPr>
              <a:t>GA</a:t>
            </a:r>
            <a:r>
              <a:rPr lang="en-US" altLang="zh-CN" sz="2400" b="1" baseline="-25000" dirty="0" smtClean="0">
                <a:solidFill>
                  <a:srgbClr val="0000CC"/>
                </a:solidFill>
                <a:effectLst>
                  <a:outerShdw blurRad="38100" dist="38100" dir="2700000" algn="tl">
                    <a:srgbClr val="C0C0C0"/>
                  </a:outerShdw>
                </a:effectLst>
                <a:ea typeface="楷体_GB2312" pitchFamily="49" charset="-122"/>
              </a:rPr>
              <a:t>3</a:t>
            </a:r>
            <a:endParaRPr lang="zh-CN" altLang="en-US" sz="2400" b="1" baseline="-25000" dirty="0" smtClean="0">
              <a:solidFill>
                <a:srgbClr val="0000CC"/>
              </a:solidFill>
              <a:effectLst>
                <a:outerShdw blurRad="38100" dist="38100" dir="2700000" algn="tl">
                  <a:srgbClr val="C0C0C0"/>
                </a:outerShdw>
              </a:effectLst>
              <a:ea typeface="楷体_GB2312" pitchFamily="49" charset="-122"/>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20"/>
          <p:cNvPicPr>
            <a:picLocks noChangeAspect="1" noChangeArrowheads="1"/>
          </p:cNvPicPr>
          <p:nvPr/>
        </p:nvPicPr>
        <p:blipFill>
          <a:blip r:embed="rId2" cstate="print"/>
          <a:srcRect/>
          <a:stretch>
            <a:fillRect/>
          </a:stretch>
        </p:blipFill>
        <p:spPr bwMode="auto">
          <a:xfrm>
            <a:off x="971550" y="1484313"/>
            <a:ext cx="7127875" cy="4765675"/>
          </a:xfrm>
          <a:prstGeom prst="rect">
            <a:avLst/>
          </a:prstGeom>
          <a:noFill/>
          <a:ln w="9525">
            <a:noFill/>
            <a:miter lim="800000"/>
            <a:headEnd/>
            <a:tailEnd/>
          </a:ln>
        </p:spPr>
      </p:pic>
      <p:sp>
        <p:nvSpPr>
          <p:cNvPr id="420867" name="Text Box 3"/>
          <p:cNvSpPr txBox="1">
            <a:spLocks noChangeArrowheads="1"/>
          </p:cNvSpPr>
          <p:nvPr/>
        </p:nvSpPr>
        <p:spPr bwMode="auto">
          <a:xfrm>
            <a:off x="1476375" y="404813"/>
            <a:ext cx="6335713" cy="519112"/>
          </a:xfrm>
          <a:prstGeom prst="rect">
            <a:avLst/>
          </a:prstGeom>
          <a:noFill/>
          <a:ln w="9525">
            <a:noFill/>
            <a:miter lim="800000"/>
            <a:headEnd/>
            <a:tailEnd/>
          </a:ln>
          <a:effectLst/>
        </p:spPr>
        <p:txBody>
          <a:bodyPr>
            <a:spAutoFit/>
          </a:bodyPr>
          <a:lstStyle/>
          <a:p>
            <a:pPr>
              <a:spcBef>
                <a:spcPct val="50000"/>
              </a:spcBef>
              <a:defRPr/>
            </a:pPr>
            <a:r>
              <a:rPr lang="zh-CN" altLang="en-US" b="1">
                <a:solidFill>
                  <a:srgbClr val="008080"/>
                </a:solidFill>
                <a:effectLst>
                  <a:outerShdw blurRad="38100" dist="38100" dir="2700000" algn="tl">
                    <a:srgbClr val="C0C0C0"/>
                  </a:outerShdw>
                </a:effectLst>
                <a:latin typeface="Times New Roman" pitchFamily="18" charset="0"/>
                <a:ea typeface="楷体_GB2312" pitchFamily="49" charset="-122"/>
              </a:rPr>
              <a:t>赤霉素的合成发生于多个细胞位点</a:t>
            </a:r>
          </a:p>
        </p:txBody>
      </p:sp>
      <p:sp>
        <p:nvSpPr>
          <p:cNvPr id="100356" name="Line 4"/>
          <p:cNvSpPr>
            <a:spLocks noChangeShapeType="1"/>
          </p:cNvSpPr>
          <p:nvPr/>
        </p:nvSpPr>
        <p:spPr bwMode="auto">
          <a:xfrm>
            <a:off x="0" y="1052513"/>
            <a:ext cx="9144000" cy="0"/>
          </a:xfrm>
          <a:prstGeom prst="line">
            <a:avLst/>
          </a:prstGeom>
          <a:noFill/>
          <a:ln w="57150" cmpd="thinThick">
            <a:solidFill>
              <a:schemeClr val="accent1"/>
            </a:solidFill>
            <a:round/>
            <a:headEnd/>
            <a:tailEnd/>
          </a:ln>
        </p:spPr>
        <p:txBody>
          <a:bodyPr/>
          <a:lstStyle/>
          <a:p>
            <a:endParaRPr lang="zh-CN" alt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755650" y="765175"/>
            <a:ext cx="4978400" cy="644525"/>
          </a:xfrm>
        </p:spPr>
        <p:txBody>
          <a:bodyPr/>
          <a:lstStyle/>
          <a:p>
            <a:pPr eaLnBrk="1" hangingPunct="1">
              <a:defRPr/>
            </a:pPr>
            <a:r>
              <a:rPr lang="zh-CN" altLang="en-US" sz="3200" b="1" dirty="0" smtClean="0">
                <a:effectLst>
                  <a:outerShdw blurRad="38100" dist="38100" dir="2700000" algn="tl">
                    <a:srgbClr val="C0C0C0"/>
                  </a:outerShdw>
                </a:effectLst>
                <a:latin typeface="Times New Roman" pitchFamily="18" charset="0"/>
                <a:ea typeface="楷体_GB2312" pitchFamily="49" charset="-122"/>
              </a:rPr>
              <a:t>二、</a:t>
            </a:r>
            <a:r>
              <a:rPr lang="en-US" altLang="zh-CN" sz="3200" b="1" dirty="0" smtClean="0">
                <a:effectLst>
                  <a:outerShdw blurRad="38100" dist="38100" dir="2700000" algn="tl">
                    <a:srgbClr val="C0C0C0"/>
                  </a:outerShdw>
                </a:effectLst>
                <a:latin typeface="Times New Roman" pitchFamily="18" charset="0"/>
                <a:ea typeface="楷体_GB2312" pitchFamily="49" charset="-122"/>
              </a:rPr>
              <a:t>GA</a:t>
            </a:r>
            <a:r>
              <a:rPr lang="zh-CN" altLang="en-US" sz="3200" b="1" dirty="0" smtClean="0">
                <a:effectLst>
                  <a:outerShdw blurRad="38100" dist="38100" dir="2700000" algn="tl">
                    <a:srgbClr val="C0C0C0"/>
                  </a:outerShdw>
                </a:effectLst>
                <a:latin typeface="Times New Roman" pitchFamily="18" charset="0"/>
                <a:ea typeface="楷体_GB2312" pitchFamily="49" charset="-122"/>
              </a:rPr>
              <a:t>的作用机理</a:t>
            </a:r>
          </a:p>
        </p:txBody>
      </p:sp>
      <p:sp>
        <p:nvSpPr>
          <p:cNvPr id="64517" name="Rectangle 5"/>
          <p:cNvSpPr>
            <a:spLocks noGrp="1" noChangeArrowheads="1"/>
          </p:cNvSpPr>
          <p:nvPr>
            <p:ph type="body" idx="1"/>
          </p:nvPr>
        </p:nvSpPr>
        <p:spPr>
          <a:xfrm>
            <a:off x="684213" y="1484313"/>
            <a:ext cx="7991475" cy="4797425"/>
          </a:xfrm>
        </p:spPr>
        <p:txBody>
          <a:bodyPr/>
          <a:lstStyle/>
          <a:p>
            <a:pPr algn="just" eaLnBrk="1" hangingPunct="1">
              <a:lnSpc>
                <a:spcPts val="3500"/>
              </a:lnSpc>
              <a:buFont typeface="Wingdings" pitchFamily="2" charset="2"/>
              <a:buNone/>
              <a:defRPr/>
            </a:pPr>
            <a:r>
              <a:rPr lang="zh-CN" altLang="en-US" sz="2400" b="1" dirty="0" smtClean="0">
                <a:solidFill>
                  <a:srgbClr val="FF0000"/>
                </a:solidFill>
                <a:effectLst>
                  <a:outerShdw blurRad="38100" dist="38100" dir="2700000" algn="tl">
                    <a:srgbClr val="C0C0C0"/>
                  </a:outerShdw>
                </a:effectLst>
                <a:latin typeface="Times New Roman" pitchFamily="18" charset="0"/>
                <a:ea typeface="楷体_GB2312" pitchFamily="49" charset="-122"/>
              </a:rPr>
              <a:t>（一）促进茎的延长：</a:t>
            </a:r>
            <a:endParaRPr lang="zh-CN" altLang="en-US" sz="2400" dirty="0" smtClean="0">
              <a:solidFill>
                <a:srgbClr val="FF0000"/>
              </a:solidFill>
              <a:effectLst>
                <a:outerShdw blurRad="38100" dist="38100" dir="2700000" algn="tl">
                  <a:srgbClr val="C0C0C0"/>
                </a:outerShdw>
              </a:effectLst>
              <a:latin typeface="Times New Roman" pitchFamily="18" charset="0"/>
              <a:ea typeface="楷体_GB2312" pitchFamily="49" charset="-122"/>
              <a:cs typeface="Times New Roman" pitchFamily="18" charset="0"/>
            </a:endParaRPr>
          </a:p>
          <a:p>
            <a:pPr algn="just" eaLnBrk="1" hangingPunct="1">
              <a:lnSpc>
                <a:spcPts val="3500"/>
              </a:lnSpc>
              <a:buFont typeface="Wingdings" pitchFamily="2" charset="2"/>
              <a:buNone/>
              <a:defRPr/>
            </a:pPr>
            <a:r>
              <a:rPr lang="zh-CN" altLang="en-US" sz="2400" b="1" dirty="0" smtClean="0">
                <a:solidFill>
                  <a:srgbClr val="E13D74"/>
                </a:solidFill>
                <a:effectLst>
                  <a:outerShdw blurRad="38100" dist="38100" dir="2700000" algn="tl">
                    <a:srgbClr val="C0C0C0"/>
                  </a:outerShdw>
                </a:effectLst>
                <a:latin typeface="Times New Roman" pitchFamily="18" charset="0"/>
                <a:ea typeface="楷体_GB2312" pitchFamily="49" charset="-122"/>
                <a:cs typeface="Arial" charset="0"/>
              </a:rPr>
              <a:t>       </a:t>
            </a:r>
            <a:r>
              <a:rPr lang="en-US" altLang="zh-CN" sz="2400" b="1"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cs typeface="Arial" charset="0"/>
              </a:rPr>
              <a:t>1</a:t>
            </a:r>
            <a:r>
              <a:rPr lang="zh-CN" altLang="en-US" sz="2400" b="1"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cs typeface="Times New Roman" pitchFamily="18" charset="0"/>
              </a:rPr>
              <a:t>．促进植物细胞分裂：</a:t>
            </a: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cs typeface="Times New Roman" pitchFamily="18" charset="0"/>
              </a:rPr>
              <a:t>缩短细胞周期</a:t>
            </a:r>
          </a:p>
          <a:p>
            <a:pPr algn="just" eaLnBrk="1" hangingPunct="1">
              <a:lnSpc>
                <a:spcPts val="3500"/>
              </a:lnSpc>
              <a:buFont typeface="Wingdings" pitchFamily="2" charset="2"/>
              <a:buNone/>
              <a:defRPr/>
            </a:pP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cs typeface="Times New Roman" pitchFamily="18" charset="0"/>
              </a:rPr>
              <a:t>        </a:t>
            </a:r>
            <a:r>
              <a:rPr lang="en-US" altLang="zh-CN" sz="2400" b="1"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2</a:t>
            </a:r>
            <a:r>
              <a:rPr lang="zh-CN" altLang="en-US" sz="2400" b="1"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．促进细胞扩大</a:t>
            </a:r>
            <a:endPar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endParaRPr>
          </a:p>
          <a:p>
            <a:pPr algn="just" eaLnBrk="1" hangingPunct="1">
              <a:lnSpc>
                <a:spcPts val="3500"/>
              </a:lnSpc>
              <a:buFont typeface="Wingdings" pitchFamily="2" charset="2"/>
              <a:buNone/>
              <a:defRPr/>
            </a:pPr>
            <a:r>
              <a:rPr lang="zh-CN" altLang="en-US" sz="20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       </a:t>
            </a: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a:t>
            </a:r>
            <a:r>
              <a:rPr lang="en-US" altLang="zh-CN"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1</a:t>
            </a: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a:t>
            </a:r>
            <a:r>
              <a:rPr lang="en-US" altLang="zh-CN"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GA</a:t>
            </a: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对胞壁中</a:t>
            </a:r>
            <a:r>
              <a:rPr lang="en-US" altLang="zh-CN"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Ca</a:t>
            </a:r>
            <a:r>
              <a:rPr lang="en-US" altLang="zh-CN" sz="2400" baseline="300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2+</a:t>
            </a: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的影响：减少细胞壁中结合钙离子的含量。</a:t>
            </a:r>
          </a:p>
          <a:p>
            <a:pPr algn="just" eaLnBrk="1" hangingPunct="1">
              <a:lnSpc>
                <a:spcPts val="3500"/>
              </a:lnSpc>
              <a:buFont typeface="Wingdings" pitchFamily="2" charset="2"/>
              <a:buNone/>
              <a:defRPr/>
            </a:pP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       （</a:t>
            </a:r>
            <a:r>
              <a:rPr lang="en-US" altLang="zh-CN"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2</a:t>
            </a: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）促使细胞壁松弛：激活细胞壁中的木葡聚糖内转糖基酶，导致细胞壁松弛，不引起细胞壁的酸化。</a:t>
            </a:r>
          </a:p>
          <a:p>
            <a:pPr algn="just" eaLnBrk="1" hangingPunct="1">
              <a:lnSpc>
                <a:spcPts val="3500"/>
              </a:lnSpc>
              <a:buNone/>
              <a:defRPr/>
            </a:pPr>
            <a:r>
              <a:rPr lang="zh-CN" altLang="en-US" sz="2400" b="1" dirty="0" smtClean="0">
                <a:solidFill>
                  <a:srgbClr val="FF0000"/>
                </a:solidFill>
                <a:effectLst>
                  <a:outerShdw blurRad="38100" dist="38100" dir="2700000" algn="tl">
                    <a:srgbClr val="C0C0C0"/>
                  </a:outerShdw>
                </a:effectLst>
                <a:latin typeface="Times New Roman" pitchFamily="18" charset="0"/>
                <a:ea typeface="楷体_GB2312" pitchFamily="49" charset="-122"/>
              </a:rPr>
              <a:t>（二）促进</a:t>
            </a:r>
            <a:r>
              <a:rPr lang="en-US" altLang="zh-CN" sz="2400" b="1" dirty="0" smtClean="0">
                <a:solidFill>
                  <a:srgbClr val="FF0000"/>
                </a:solidFill>
                <a:effectLst>
                  <a:outerShdw blurRad="38100" dist="38100" dir="2700000" algn="tl">
                    <a:srgbClr val="C0C0C0"/>
                  </a:outerShdw>
                </a:effectLst>
                <a:latin typeface="Times New Roman" pitchFamily="18" charset="0"/>
                <a:ea typeface="楷体_GB2312" pitchFamily="49" charset="-122"/>
              </a:rPr>
              <a:t>RNA</a:t>
            </a:r>
            <a:r>
              <a:rPr lang="zh-CN" altLang="en-US" sz="2400" b="1" dirty="0" smtClean="0">
                <a:solidFill>
                  <a:srgbClr val="FF0000"/>
                </a:solidFill>
                <a:effectLst>
                  <a:outerShdw blurRad="38100" dist="38100" dir="2700000" algn="tl">
                    <a:srgbClr val="C0C0C0"/>
                  </a:outerShdw>
                </a:effectLst>
                <a:latin typeface="Times New Roman" pitchFamily="18" charset="0"/>
                <a:ea typeface="楷体_GB2312" pitchFamily="49" charset="-122"/>
              </a:rPr>
              <a:t>和</a:t>
            </a:r>
            <a:r>
              <a:rPr lang="en-US" altLang="zh-CN" sz="2400" b="1" dirty="0" smtClean="0">
                <a:solidFill>
                  <a:srgbClr val="FF0000"/>
                </a:solidFill>
                <a:effectLst>
                  <a:outerShdw blurRad="38100" dist="38100" dir="2700000" algn="tl">
                    <a:srgbClr val="C0C0C0"/>
                  </a:outerShdw>
                </a:effectLst>
                <a:latin typeface="Times New Roman" pitchFamily="18" charset="0"/>
                <a:ea typeface="楷体_GB2312" pitchFamily="49" charset="-122"/>
              </a:rPr>
              <a:t>Pr</a:t>
            </a:r>
            <a:r>
              <a:rPr lang="zh-CN" altLang="en-US" sz="2400" b="1" dirty="0" smtClean="0">
                <a:solidFill>
                  <a:srgbClr val="FF0000"/>
                </a:solidFill>
                <a:effectLst>
                  <a:outerShdw blurRad="38100" dist="38100" dir="2700000" algn="tl">
                    <a:srgbClr val="C0C0C0"/>
                  </a:outerShdw>
                </a:effectLst>
                <a:latin typeface="Times New Roman" pitchFamily="18" charset="0"/>
                <a:ea typeface="楷体_GB2312" pitchFamily="49" charset="-122"/>
              </a:rPr>
              <a:t>合成：</a:t>
            </a:r>
          </a:p>
          <a:p>
            <a:pPr algn="just" eaLnBrk="1" hangingPunct="1">
              <a:lnSpc>
                <a:spcPts val="3500"/>
              </a:lnSpc>
              <a:buFont typeface="Wingdings" pitchFamily="2" charset="2"/>
              <a:buNone/>
              <a:defRPr/>
            </a:pP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         促进</a:t>
            </a:r>
            <a:r>
              <a:rPr lang="el-GR" altLang="zh-CN"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α</a:t>
            </a:r>
            <a:r>
              <a:rPr lang="en-US" altLang="zh-CN"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a:t>
            </a: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淀粉酶</a:t>
            </a:r>
            <a:r>
              <a:rPr lang="en-US" altLang="zh-CN"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mRNA</a:t>
            </a:r>
            <a:r>
              <a:rPr lang="zh-CN" altLang="en-US" sz="2400" dirty="0" smtClean="0">
                <a:solidFill>
                  <a:schemeClr val="tx1">
                    <a:lumMod val="10000"/>
                  </a:schemeClr>
                </a:solidFill>
                <a:effectLst>
                  <a:outerShdw blurRad="38100" dist="38100" dir="2700000" algn="tl">
                    <a:srgbClr val="C0C0C0"/>
                  </a:outerShdw>
                </a:effectLst>
                <a:latin typeface="Times New Roman" pitchFamily="18" charset="0"/>
                <a:ea typeface="楷体_GB2312" pitchFamily="49" charset="-122"/>
              </a:rPr>
              <a:t>的合成</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158750" y="215900"/>
            <a:ext cx="8229600" cy="765175"/>
          </a:xfrm>
        </p:spPr>
        <p:txBody>
          <a:bodyPr/>
          <a:lstStyle/>
          <a:p>
            <a:pPr eaLnBrk="1" hangingPunct="1">
              <a:defRPr/>
            </a:pPr>
            <a:r>
              <a:rPr lang="zh-CN" altLang="en-US" sz="3600" b="1" smtClean="0">
                <a:solidFill>
                  <a:schemeClr val="tx1"/>
                </a:solidFill>
                <a:effectLst>
                  <a:outerShdw blurRad="38100" dist="38100" dir="2700000" algn="tl">
                    <a:srgbClr val="C0C0C0"/>
                  </a:outerShdw>
                </a:effectLst>
                <a:latin typeface="楷体_GB2312" pitchFamily="49" charset="-122"/>
                <a:ea typeface="楷体_GB2312" pitchFamily="49" charset="-122"/>
              </a:rPr>
              <a:t>第一节  生长素类</a:t>
            </a:r>
          </a:p>
        </p:txBody>
      </p:sp>
      <p:sp>
        <p:nvSpPr>
          <p:cNvPr id="48131" name="Rectangle 1027"/>
          <p:cNvSpPr>
            <a:spLocks noGrp="1" noChangeArrowheads="1"/>
          </p:cNvSpPr>
          <p:nvPr>
            <p:ph type="body" idx="1"/>
          </p:nvPr>
        </p:nvSpPr>
        <p:spPr>
          <a:xfrm>
            <a:off x="2124075" y="1714487"/>
            <a:ext cx="5791200" cy="4295787"/>
          </a:xfrm>
        </p:spPr>
        <p:txBody>
          <a:bodyPr/>
          <a:lstStyle/>
          <a:p>
            <a:pPr eaLnBrk="1" hangingPunct="1">
              <a:lnSpc>
                <a:spcPct val="140000"/>
              </a:lnSpc>
              <a:defRPr/>
            </a:pPr>
            <a:r>
              <a:rPr lang="zh-CN" altLang="en-US" b="1" dirty="0" smtClean="0">
                <a:solidFill>
                  <a:srgbClr val="E13D74"/>
                </a:solidFill>
                <a:effectLst>
                  <a:outerShdw blurRad="38100" dist="38100" dir="2700000" algn="tl">
                    <a:srgbClr val="C0C0C0"/>
                  </a:outerShdw>
                </a:effectLst>
                <a:ea typeface="楷体_GB2312" pitchFamily="49" charset="-122"/>
              </a:rPr>
              <a:t>生长素的运输</a:t>
            </a:r>
          </a:p>
          <a:p>
            <a:pPr eaLnBrk="1" hangingPunct="1">
              <a:lnSpc>
                <a:spcPct val="140000"/>
              </a:lnSpc>
              <a:defRPr/>
            </a:pPr>
            <a:r>
              <a:rPr lang="zh-CN" altLang="en-US" b="1" dirty="0" smtClean="0">
                <a:solidFill>
                  <a:srgbClr val="E13D74"/>
                </a:solidFill>
                <a:effectLst>
                  <a:outerShdw blurRad="38100" dist="38100" dir="2700000" algn="tl">
                    <a:srgbClr val="C0C0C0"/>
                  </a:outerShdw>
                </a:effectLst>
                <a:ea typeface="楷体_GB2312" pitchFamily="49" charset="-122"/>
              </a:rPr>
              <a:t>生长素作用机理</a:t>
            </a:r>
          </a:p>
          <a:p>
            <a:pPr eaLnBrk="1" hangingPunct="1">
              <a:lnSpc>
                <a:spcPct val="140000"/>
              </a:lnSpc>
              <a:defRPr/>
            </a:pPr>
            <a:r>
              <a:rPr lang="zh-CN" altLang="en-US" b="1" dirty="0" smtClean="0">
                <a:solidFill>
                  <a:srgbClr val="E13D74"/>
                </a:solidFill>
                <a:effectLst>
                  <a:outerShdw blurRad="38100" dist="38100" dir="2700000" algn="tl">
                    <a:srgbClr val="C0C0C0"/>
                  </a:outerShdw>
                </a:effectLst>
                <a:ea typeface="楷体_GB2312" pitchFamily="49" charset="-122"/>
              </a:rPr>
              <a:t>生长素的生理作用与应用</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700338" y="620713"/>
            <a:ext cx="3887787" cy="715962"/>
          </a:xfrm>
        </p:spPr>
        <p:txBody>
          <a:bodyPr/>
          <a:lstStyle/>
          <a:p>
            <a:pPr eaLnBrk="1" hangingPunct="1">
              <a:defRPr/>
            </a:pPr>
            <a:r>
              <a:rPr lang="zh-CN" altLang="en-US" sz="3200" b="1" dirty="0" smtClean="0">
                <a:solidFill>
                  <a:schemeClr val="hlink"/>
                </a:solidFill>
                <a:effectLst>
                  <a:outerShdw blurRad="38100" dist="38100" dir="2700000" algn="tl">
                    <a:srgbClr val="C0C0C0"/>
                  </a:outerShdw>
                </a:effectLst>
                <a:ea typeface="华文中宋" pitchFamily="2" charset="-122"/>
              </a:rPr>
              <a:t>三、</a:t>
            </a:r>
            <a:r>
              <a:rPr lang="en-US" altLang="zh-CN" sz="3200" b="1" dirty="0" smtClean="0">
                <a:solidFill>
                  <a:schemeClr val="hlink"/>
                </a:solidFill>
                <a:effectLst>
                  <a:outerShdw blurRad="38100" dist="38100" dir="2700000" algn="tl">
                    <a:srgbClr val="C0C0C0"/>
                  </a:outerShdw>
                </a:effectLst>
                <a:latin typeface="Times New Roman" pitchFamily="18" charset="0"/>
                <a:ea typeface="华文中宋" pitchFamily="2" charset="-122"/>
              </a:rPr>
              <a:t>GA</a:t>
            </a:r>
            <a:r>
              <a:rPr lang="zh-CN" altLang="en-US" sz="3200" b="1" dirty="0" smtClean="0">
                <a:solidFill>
                  <a:schemeClr val="hlink"/>
                </a:solidFill>
                <a:effectLst>
                  <a:outerShdw blurRad="38100" dist="38100" dir="2700000" algn="tl">
                    <a:srgbClr val="C0C0C0"/>
                  </a:outerShdw>
                </a:effectLst>
                <a:latin typeface="Times New Roman" pitchFamily="18" charset="0"/>
                <a:ea typeface="华文中宋" pitchFamily="2" charset="-122"/>
              </a:rPr>
              <a:t>的</a:t>
            </a:r>
            <a:r>
              <a:rPr lang="zh-CN" altLang="en-US" sz="3200" b="1" dirty="0" smtClean="0">
                <a:solidFill>
                  <a:schemeClr val="hlink"/>
                </a:solidFill>
                <a:effectLst>
                  <a:outerShdw blurRad="38100" dist="38100" dir="2700000" algn="tl">
                    <a:srgbClr val="C0C0C0"/>
                  </a:outerShdw>
                </a:effectLst>
                <a:ea typeface="华文中宋" pitchFamily="2" charset="-122"/>
              </a:rPr>
              <a:t>应用</a:t>
            </a:r>
          </a:p>
        </p:txBody>
      </p:sp>
      <p:sp>
        <p:nvSpPr>
          <p:cNvPr id="71683" name="Rectangle 3"/>
          <p:cNvSpPr>
            <a:spLocks noGrp="1" noChangeArrowheads="1"/>
          </p:cNvSpPr>
          <p:nvPr>
            <p:ph type="body" idx="1"/>
          </p:nvPr>
        </p:nvSpPr>
        <p:spPr>
          <a:xfrm>
            <a:off x="3059113" y="1773238"/>
            <a:ext cx="4337050" cy="4392612"/>
          </a:xfrm>
        </p:spPr>
        <p:txBody>
          <a:bodyPr/>
          <a:lstStyle/>
          <a:p>
            <a:pPr algn="just" eaLnBrk="1" hangingPunct="1">
              <a:lnSpc>
                <a:spcPct val="160000"/>
              </a:lnSpc>
              <a:defRPr/>
            </a:pPr>
            <a:r>
              <a:rPr lang="zh-CN" altLang="en-US" sz="2800" b="1" dirty="0" smtClean="0">
                <a:solidFill>
                  <a:srgbClr val="008080"/>
                </a:solidFill>
                <a:effectLst>
                  <a:outerShdw blurRad="38100" dist="38100" dir="2700000" algn="tl">
                    <a:srgbClr val="000000">
                      <a:alpha val="43137"/>
                    </a:srgbClr>
                  </a:outerShdw>
                </a:effectLst>
                <a:ea typeface="楷体_GB2312" pitchFamily="49" charset="-122"/>
              </a:rPr>
              <a:t>促进麦芽糖化</a:t>
            </a:r>
          </a:p>
          <a:p>
            <a:pPr algn="just" eaLnBrk="1" hangingPunct="1">
              <a:lnSpc>
                <a:spcPct val="160000"/>
              </a:lnSpc>
              <a:defRPr/>
            </a:pPr>
            <a:r>
              <a:rPr lang="zh-CN" altLang="en-US" sz="2800" b="1" dirty="0" smtClean="0">
                <a:solidFill>
                  <a:srgbClr val="008080"/>
                </a:solidFill>
                <a:effectLst>
                  <a:outerShdw blurRad="38100" dist="38100" dir="2700000" algn="tl">
                    <a:srgbClr val="000000">
                      <a:alpha val="43137"/>
                    </a:srgbClr>
                  </a:outerShdw>
                </a:effectLst>
                <a:ea typeface="楷体_GB2312" pitchFamily="49" charset="-122"/>
              </a:rPr>
              <a:t>促进营养生长</a:t>
            </a:r>
          </a:p>
          <a:p>
            <a:pPr algn="just" eaLnBrk="1" hangingPunct="1">
              <a:lnSpc>
                <a:spcPct val="160000"/>
              </a:lnSpc>
              <a:defRPr/>
            </a:pPr>
            <a:r>
              <a:rPr lang="zh-CN" altLang="en-US" sz="2800" b="1" dirty="0" smtClean="0">
                <a:solidFill>
                  <a:srgbClr val="008080"/>
                </a:solidFill>
                <a:effectLst>
                  <a:outerShdw blurRad="38100" dist="38100" dir="2700000" algn="tl">
                    <a:srgbClr val="000000">
                      <a:alpha val="43137"/>
                    </a:srgbClr>
                  </a:outerShdw>
                </a:effectLst>
                <a:ea typeface="楷体_GB2312" pitchFamily="49" charset="-122"/>
              </a:rPr>
              <a:t>防止脱落</a:t>
            </a:r>
          </a:p>
          <a:p>
            <a:pPr algn="just" eaLnBrk="1" hangingPunct="1">
              <a:lnSpc>
                <a:spcPct val="160000"/>
              </a:lnSpc>
              <a:defRPr/>
            </a:pPr>
            <a:r>
              <a:rPr lang="zh-CN" altLang="en-US" sz="2800" b="1" dirty="0" smtClean="0">
                <a:solidFill>
                  <a:srgbClr val="008080"/>
                </a:solidFill>
                <a:effectLst>
                  <a:outerShdw blurRad="38100" dist="38100" dir="2700000" algn="tl">
                    <a:srgbClr val="000000">
                      <a:alpha val="43137"/>
                    </a:srgbClr>
                  </a:outerShdw>
                </a:effectLst>
                <a:ea typeface="楷体_GB2312" pitchFamily="49" charset="-122"/>
              </a:rPr>
              <a:t>打破休眠</a:t>
            </a:r>
          </a:p>
          <a:p>
            <a:pPr algn="just" eaLnBrk="1" hangingPunct="1">
              <a:lnSpc>
                <a:spcPct val="160000"/>
              </a:lnSpc>
              <a:defRPr/>
            </a:pPr>
            <a:r>
              <a:rPr lang="zh-CN" altLang="en-US" sz="2800" b="1" dirty="0" smtClean="0">
                <a:solidFill>
                  <a:srgbClr val="008080"/>
                </a:solidFill>
                <a:effectLst>
                  <a:outerShdw blurRad="38100" dist="38100" dir="2700000" algn="tl">
                    <a:srgbClr val="000000">
                      <a:alpha val="43137"/>
                    </a:srgbClr>
                  </a:outerShdw>
                </a:effectLst>
                <a:ea typeface="楷体_GB2312" pitchFamily="49" charset="-122"/>
              </a:rPr>
              <a:t>促进无籽葡萄发育 </a:t>
            </a:r>
          </a:p>
        </p:txBody>
      </p:sp>
      <p:sp>
        <p:nvSpPr>
          <p:cNvPr id="103428" name="Line 4"/>
          <p:cNvSpPr>
            <a:spLocks noChangeShapeType="1"/>
          </p:cNvSpPr>
          <p:nvPr/>
        </p:nvSpPr>
        <p:spPr bwMode="auto">
          <a:xfrm>
            <a:off x="1835150" y="1412875"/>
            <a:ext cx="5832475" cy="0"/>
          </a:xfrm>
          <a:prstGeom prst="line">
            <a:avLst/>
          </a:prstGeom>
          <a:noFill/>
          <a:ln w="57150">
            <a:pattFill prst="pct80">
              <a:fgClr>
                <a:srgbClr val="008080"/>
              </a:fgClr>
              <a:bgClr>
                <a:srgbClr val="FFFFFF"/>
              </a:bgClr>
            </a:pattFill>
            <a:round/>
            <a:headEnd/>
            <a:tailEnd/>
          </a:ln>
        </p:spPr>
        <p:txBody>
          <a:bodyPr/>
          <a:lstStyle/>
          <a:p>
            <a:endParaRPr lang="zh-CN" alt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ChangeArrowheads="1"/>
          </p:cNvSpPr>
          <p:nvPr/>
        </p:nvSpPr>
        <p:spPr bwMode="auto">
          <a:xfrm>
            <a:off x="2141538" y="5949950"/>
            <a:ext cx="4375150" cy="457200"/>
          </a:xfrm>
          <a:prstGeom prst="rect">
            <a:avLst/>
          </a:prstGeom>
          <a:noFill/>
          <a:ln w="9525">
            <a:noFill/>
            <a:miter lim="800000"/>
            <a:headEnd/>
            <a:tailEnd/>
          </a:ln>
        </p:spPr>
        <p:txBody>
          <a:bodyPr wrap="none" anchor="ctr">
            <a:spAutoFit/>
          </a:bodyPr>
          <a:lstStyle/>
          <a:p>
            <a:pPr algn="l"/>
            <a:r>
              <a:rPr lang="en-US" altLang="zh-CN" sz="2400" b="1">
                <a:solidFill>
                  <a:schemeClr val="accent2"/>
                </a:solidFill>
                <a:latin typeface="Times New Roman" pitchFamily="18" charset="0"/>
                <a:ea typeface="楷体_GB2312" pitchFamily="49" charset="-122"/>
              </a:rPr>
              <a:t>GA</a:t>
            </a:r>
            <a:r>
              <a:rPr lang="zh-CN" altLang="en-US" sz="2400" b="1">
                <a:solidFill>
                  <a:schemeClr val="accent2"/>
                </a:solidFill>
                <a:latin typeface="Times New Roman" pitchFamily="18" charset="0"/>
                <a:ea typeface="楷体_GB2312" pitchFamily="49" charset="-122"/>
              </a:rPr>
              <a:t>刺激大麦糊粉层产生水解酶</a:t>
            </a:r>
            <a:r>
              <a:rPr lang="zh-CN" altLang="en-US" sz="2400">
                <a:solidFill>
                  <a:schemeClr val="accent2"/>
                </a:solidFill>
                <a:latin typeface="Times New Roman" pitchFamily="18" charset="0"/>
                <a:ea typeface="楷体_GB2312" pitchFamily="49" charset="-122"/>
              </a:rPr>
              <a:t> </a:t>
            </a:r>
          </a:p>
        </p:txBody>
      </p:sp>
      <p:pic>
        <p:nvPicPr>
          <p:cNvPr id="104451" name="Picture 6" descr="005"/>
          <p:cNvPicPr>
            <a:picLocks noChangeAspect="1" noChangeArrowheads="1"/>
          </p:cNvPicPr>
          <p:nvPr/>
        </p:nvPicPr>
        <p:blipFill>
          <a:blip r:embed="rId2" cstate="print"/>
          <a:srcRect/>
          <a:stretch>
            <a:fillRect/>
          </a:stretch>
        </p:blipFill>
        <p:spPr bwMode="auto">
          <a:xfrm>
            <a:off x="757238" y="388938"/>
            <a:ext cx="8135937" cy="53451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ASPP 17"/>
          <p:cNvPicPr>
            <a:picLocks noChangeAspect="1" noChangeArrowheads="1"/>
          </p:cNvPicPr>
          <p:nvPr/>
        </p:nvPicPr>
        <p:blipFill>
          <a:blip r:embed="rId2" cstate="print"/>
          <a:srcRect/>
          <a:stretch>
            <a:fillRect/>
          </a:stretch>
        </p:blipFill>
        <p:spPr bwMode="auto">
          <a:xfrm>
            <a:off x="2195513" y="188913"/>
            <a:ext cx="4932362" cy="4854575"/>
          </a:xfrm>
          <a:prstGeom prst="rect">
            <a:avLst/>
          </a:prstGeom>
          <a:noFill/>
          <a:ln w="9525">
            <a:noFill/>
            <a:miter lim="800000"/>
            <a:headEnd/>
            <a:tailEnd/>
          </a:ln>
        </p:spPr>
      </p:pic>
      <p:sp>
        <p:nvSpPr>
          <p:cNvPr id="106499" name="Text Box 6"/>
          <p:cNvSpPr txBox="1">
            <a:spLocks noChangeArrowheads="1"/>
          </p:cNvSpPr>
          <p:nvPr/>
        </p:nvSpPr>
        <p:spPr bwMode="auto">
          <a:xfrm>
            <a:off x="250825" y="5445125"/>
            <a:ext cx="8497888" cy="1006475"/>
          </a:xfrm>
          <a:prstGeom prst="rect">
            <a:avLst/>
          </a:prstGeom>
          <a:noFill/>
          <a:ln w="9525">
            <a:noFill/>
            <a:miter lim="800000"/>
            <a:headEnd/>
            <a:tailEnd/>
          </a:ln>
        </p:spPr>
        <p:txBody>
          <a:bodyPr>
            <a:spAutoFit/>
          </a:bodyPr>
          <a:lstStyle/>
          <a:p>
            <a:pPr>
              <a:lnSpc>
                <a:spcPct val="150000"/>
              </a:lnSpc>
            </a:pPr>
            <a:r>
              <a:rPr lang="en-US" altLang="zh-CN" sz="2000">
                <a:solidFill>
                  <a:schemeClr val="accent2"/>
                </a:solidFill>
                <a:ea typeface="楷体_GB2312" pitchFamily="49" charset="-122"/>
              </a:rPr>
              <a:t> </a:t>
            </a:r>
            <a:r>
              <a:rPr lang="en-US" altLang="zh-CN" sz="2000" b="1">
                <a:solidFill>
                  <a:schemeClr val="accent2"/>
                </a:solidFill>
                <a:ea typeface="楷体_GB2312" pitchFamily="49" charset="-122"/>
              </a:rPr>
              <a:t>GA3</a:t>
            </a:r>
            <a:r>
              <a:rPr lang="zh-CN" altLang="en-US" sz="2000" b="1">
                <a:solidFill>
                  <a:schemeClr val="accent2"/>
                </a:solidFill>
                <a:ea typeface="楷体_GB2312" pitchFamily="49" charset="-122"/>
              </a:rPr>
              <a:t>对矮生豌豆的影响</a:t>
            </a:r>
            <a:endParaRPr lang="zh-CN" altLang="en-US" sz="2000">
              <a:solidFill>
                <a:schemeClr val="accent2"/>
              </a:solidFill>
              <a:ea typeface="楷体_GB2312" pitchFamily="49" charset="-122"/>
            </a:endParaRPr>
          </a:p>
          <a:p>
            <a:pPr>
              <a:lnSpc>
                <a:spcPct val="150000"/>
              </a:lnSpc>
            </a:pPr>
            <a:r>
              <a:rPr lang="zh-CN" altLang="en-US" sz="2000">
                <a:solidFill>
                  <a:schemeClr val="accent2"/>
                </a:solidFill>
                <a:ea typeface="楷体_GB2312" pitchFamily="49" charset="-122"/>
              </a:rPr>
              <a:t>图中左为矮生突变体，右为施用</a:t>
            </a:r>
            <a:r>
              <a:rPr lang="en-US" altLang="zh-CN" sz="2000">
                <a:solidFill>
                  <a:schemeClr val="accent2"/>
                </a:solidFill>
                <a:ea typeface="楷体_GB2312" pitchFamily="49" charset="-122"/>
              </a:rPr>
              <a:t>GA3</a:t>
            </a:r>
            <a:r>
              <a:rPr lang="zh-CN" altLang="en-US" sz="2000">
                <a:solidFill>
                  <a:schemeClr val="accent2"/>
                </a:solidFill>
                <a:ea typeface="楷体_GB2312" pitchFamily="49" charset="-122"/>
              </a:rPr>
              <a:t>植株长高至正常植株的高度</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we2001c"/>
          <p:cNvPicPr>
            <a:picLocks noChangeAspect="1" noChangeArrowheads="1"/>
          </p:cNvPicPr>
          <p:nvPr/>
        </p:nvPicPr>
        <p:blipFill>
          <a:blip r:embed="rId2" cstate="print"/>
          <a:srcRect/>
          <a:stretch>
            <a:fillRect/>
          </a:stretch>
        </p:blipFill>
        <p:spPr bwMode="auto">
          <a:xfrm>
            <a:off x="179388" y="1052513"/>
            <a:ext cx="4535487" cy="3197225"/>
          </a:xfrm>
          <a:prstGeom prst="rect">
            <a:avLst/>
          </a:prstGeom>
          <a:noFill/>
          <a:ln w="9525">
            <a:noFill/>
            <a:miter lim="800000"/>
            <a:headEnd/>
            <a:tailEnd/>
          </a:ln>
        </p:spPr>
      </p:pic>
      <p:pic>
        <p:nvPicPr>
          <p:cNvPr id="107523" name="Picture 5" descr="we2002a"/>
          <p:cNvPicPr>
            <a:picLocks noChangeAspect="1" noChangeArrowheads="1"/>
          </p:cNvPicPr>
          <p:nvPr/>
        </p:nvPicPr>
        <p:blipFill>
          <a:blip r:embed="rId3" cstate="print"/>
          <a:srcRect/>
          <a:stretch>
            <a:fillRect/>
          </a:stretch>
        </p:blipFill>
        <p:spPr bwMode="auto">
          <a:xfrm>
            <a:off x="4787900" y="1052513"/>
            <a:ext cx="3816350" cy="3240087"/>
          </a:xfrm>
          <a:prstGeom prst="rect">
            <a:avLst/>
          </a:prstGeom>
          <a:noFill/>
          <a:ln w="9525">
            <a:noFill/>
            <a:miter lim="800000"/>
            <a:headEnd/>
            <a:tailEnd/>
          </a:ln>
        </p:spPr>
      </p:pic>
      <p:sp>
        <p:nvSpPr>
          <p:cNvPr id="174086" name="Text Box 6"/>
          <p:cNvSpPr txBox="1">
            <a:spLocks noChangeArrowheads="1"/>
          </p:cNvSpPr>
          <p:nvPr/>
        </p:nvSpPr>
        <p:spPr bwMode="auto">
          <a:xfrm>
            <a:off x="900113" y="4724400"/>
            <a:ext cx="6911975" cy="1004888"/>
          </a:xfrm>
          <a:prstGeom prst="rect">
            <a:avLst/>
          </a:prstGeom>
          <a:noFill/>
          <a:ln w="9525">
            <a:noFill/>
            <a:miter lim="800000"/>
            <a:headEnd/>
            <a:tailEnd/>
          </a:ln>
          <a:effectLst/>
        </p:spPr>
        <p:txBody>
          <a:bodyPr>
            <a:spAutoFit/>
          </a:bodyPr>
          <a:lstStyle/>
          <a:p>
            <a:pPr>
              <a:spcBef>
                <a:spcPct val="50000"/>
              </a:spcBef>
              <a:defRPr/>
            </a:pPr>
            <a:r>
              <a:rPr lang="zh-CN" altLang="en-US" sz="2400">
                <a:effectLst>
                  <a:outerShdw blurRad="38100" dist="38100" dir="2700000" algn="tl">
                    <a:srgbClr val="C0C0C0"/>
                  </a:outerShdw>
                </a:effectLst>
                <a:latin typeface="楷体_GB2312" pitchFamily="49" charset="-122"/>
                <a:ea typeface="楷体_GB2312" pitchFamily="49" charset="-122"/>
              </a:rPr>
              <a:t>赤霉素合成酶基因突变导致矮生形状</a:t>
            </a:r>
          </a:p>
          <a:p>
            <a:pPr>
              <a:spcBef>
                <a:spcPct val="50000"/>
              </a:spcBef>
              <a:defRPr/>
            </a:pPr>
            <a:r>
              <a:rPr lang="zh-CN" altLang="en-US" sz="2400">
                <a:effectLst>
                  <a:outerShdw blurRad="38100" dist="38100" dir="2700000" algn="tl">
                    <a:srgbClr val="C0C0C0"/>
                  </a:outerShdw>
                </a:effectLst>
                <a:latin typeface="楷体_GB2312" pitchFamily="49" charset="-122"/>
                <a:ea typeface="楷体_GB2312" pitchFamily="49" charset="-122"/>
              </a:rPr>
              <a:t>左：豌豆     右：小麦</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descr="f20"/>
          <p:cNvPicPr>
            <a:picLocks noRot="1" noChangeAspect="1" noMove="1" noResize="1" noChangeArrowheads="1"/>
          </p:cNvPicPr>
          <p:nvPr/>
        </p:nvPicPr>
        <p:blipFill>
          <a:blip r:embed="rId2" cstate="print"/>
          <a:srcRect l="4128" t="5138" r="6139" b="7819"/>
          <a:stretch>
            <a:fillRect/>
          </a:stretch>
        </p:blipFill>
        <p:spPr bwMode="auto">
          <a:xfrm>
            <a:off x="1449388" y="358775"/>
            <a:ext cx="6272212" cy="57578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87450" y="836613"/>
            <a:ext cx="6705600" cy="868362"/>
          </a:xfrm>
        </p:spPr>
        <p:txBody>
          <a:bodyPr>
            <a:normAutofit/>
          </a:bodyPr>
          <a:lstStyle/>
          <a:p>
            <a:pPr algn="ctr" fontAlgn="auto">
              <a:spcAft>
                <a:spcPts val="0"/>
              </a:spcAft>
              <a:defRPr/>
            </a:pPr>
            <a:r>
              <a:rPr lang="zh-CN" altLang="en-US" sz="3200" b="1" dirty="0">
                <a:solidFill>
                  <a:schemeClr val="bg2">
                    <a:lumMod val="10000"/>
                  </a:schemeClr>
                </a:solidFill>
                <a:latin typeface="Times New Roman" pitchFamily="18" charset="0"/>
                <a:ea typeface="华文中宋" pitchFamily="2" charset="-122"/>
                <a:cs typeface="+mj-cs"/>
              </a:rPr>
              <a:t>第三节     细胞分裂素</a:t>
            </a:r>
          </a:p>
        </p:txBody>
      </p:sp>
      <p:sp>
        <p:nvSpPr>
          <p:cNvPr id="72707" name="Rectangle 3"/>
          <p:cNvSpPr>
            <a:spLocks noGrp="1" noChangeArrowheads="1"/>
          </p:cNvSpPr>
          <p:nvPr>
            <p:ph idx="1"/>
          </p:nvPr>
        </p:nvSpPr>
        <p:spPr>
          <a:xfrm>
            <a:off x="2143108" y="2000241"/>
            <a:ext cx="5072068" cy="3929090"/>
          </a:xfrm>
        </p:spPr>
        <p:txBody>
          <a:bodyPr>
            <a:normAutofit/>
          </a:bodyPr>
          <a:lstStyle/>
          <a:p>
            <a:pPr marL="365760" indent="-256032" algn="just" fontAlgn="auto">
              <a:lnSpc>
                <a:spcPct val="200000"/>
              </a:lnSpc>
              <a:spcAft>
                <a:spcPts val="0"/>
              </a:spcAft>
              <a:buClr>
                <a:schemeClr val="accent3"/>
              </a:buClr>
              <a:buFont typeface="Wingdings" pitchFamily="2" charset="2"/>
              <a:buChar char="l"/>
              <a:defRPr/>
            </a:pPr>
            <a:r>
              <a:rPr lang="zh-CN" altLang="en-US" sz="2400" b="1" dirty="0" smtClean="0">
                <a:solidFill>
                  <a:schemeClr val="accent4">
                    <a:lumMod val="10000"/>
                  </a:schemeClr>
                </a:solidFill>
                <a:latin typeface="Arial" pitchFamily="34" charset="0"/>
                <a:ea typeface="楷体_GB2312" pitchFamily="49" charset="-122"/>
                <a:cs typeface="Arial" pitchFamily="34" charset="0"/>
              </a:rPr>
              <a:t>  细胞分裂素结构</a:t>
            </a:r>
            <a:endParaRPr lang="en-US" altLang="zh-CN" sz="2400" b="1" dirty="0" smtClean="0">
              <a:solidFill>
                <a:schemeClr val="accent4">
                  <a:lumMod val="10000"/>
                </a:schemeClr>
              </a:solidFill>
              <a:latin typeface="Arial" pitchFamily="34" charset="0"/>
              <a:ea typeface="楷体_GB2312" pitchFamily="49" charset="-122"/>
              <a:cs typeface="Arial" pitchFamily="34" charset="0"/>
            </a:endParaRPr>
          </a:p>
          <a:p>
            <a:pPr marL="365760" indent="-256032" algn="just" fontAlgn="auto">
              <a:lnSpc>
                <a:spcPct val="200000"/>
              </a:lnSpc>
              <a:spcAft>
                <a:spcPts val="0"/>
              </a:spcAft>
              <a:buClr>
                <a:schemeClr val="accent3"/>
              </a:buClr>
              <a:buFont typeface="Wingdings" pitchFamily="2" charset="2"/>
              <a:buChar char="l"/>
              <a:defRPr/>
            </a:pPr>
            <a:r>
              <a:rPr lang="zh-CN" altLang="en-US" sz="2400" b="1" dirty="0" smtClean="0">
                <a:solidFill>
                  <a:schemeClr val="accent4">
                    <a:lumMod val="10000"/>
                  </a:schemeClr>
                </a:solidFill>
                <a:latin typeface="Arial" pitchFamily="34" charset="0"/>
                <a:ea typeface="楷体_GB2312" pitchFamily="49" charset="-122"/>
                <a:cs typeface="Arial" pitchFamily="34" charset="0"/>
              </a:rPr>
              <a:t>  细胞分裂素作用机制</a:t>
            </a:r>
            <a:endParaRPr lang="en-US" altLang="zh-CN" sz="2400" b="1" dirty="0" smtClean="0">
              <a:solidFill>
                <a:schemeClr val="accent4">
                  <a:lumMod val="10000"/>
                </a:schemeClr>
              </a:solidFill>
              <a:latin typeface="Arial" pitchFamily="34" charset="0"/>
              <a:ea typeface="楷体_GB2312" pitchFamily="49" charset="-122"/>
              <a:cs typeface="Arial" pitchFamily="34" charset="0"/>
            </a:endParaRPr>
          </a:p>
          <a:p>
            <a:pPr marL="365760" indent="-256032" algn="just" fontAlgn="auto">
              <a:lnSpc>
                <a:spcPct val="200000"/>
              </a:lnSpc>
              <a:spcAft>
                <a:spcPts val="0"/>
              </a:spcAft>
              <a:buClr>
                <a:schemeClr val="accent3"/>
              </a:buClr>
              <a:buFont typeface="Wingdings" pitchFamily="2" charset="2"/>
              <a:buChar char="l"/>
              <a:defRPr/>
            </a:pPr>
            <a:r>
              <a:rPr lang="zh-CN" altLang="en-US" sz="2400" b="1" dirty="0" smtClean="0">
                <a:solidFill>
                  <a:schemeClr val="accent4">
                    <a:lumMod val="10000"/>
                  </a:schemeClr>
                </a:solidFill>
                <a:latin typeface="Arial" pitchFamily="34" charset="0"/>
                <a:ea typeface="楷体_GB2312" pitchFamily="49" charset="-122"/>
                <a:cs typeface="Arial" pitchFamily="34" charset="0"/>
              </a:rPr>
              <a:t>  细胞分裂素的生理作用</a:t>
            </a:r>
            <a:endParaRPr lang="en-US" altLang="zh-CN" sz="2400" b="1" dirty="0">
              <a:solidFill>
                <a:schemeClr val="accent4">
                  <a:lumMod val="10000"/>
                </a:schemeClr>
              </a:solidFill>
              <a:latin typeface="Arial" pitchFamily="34" charset="0"/>
              <a:ea typeface="楷体_GB2312" pitchFamily="49" charset="-122"/>
              <a:cs typeface="Arial" pitchFamily="34"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428604"/>
            <a:ext cx="7396163" cy="1074738"/>
          </a:xfrm>
        </p:spPr>
        <p:txBody>
          <a:bodyPr/>
          <a:lstStyle/>
          <a:p>
            <a:pPr eaLnBrk="1" hangingPunct="1">
              <a:defRPr/>
            </a:pPr>
            <a:r>
              <a:rPr lang="zh-CN" altLang="en-US" sz="2800" b="1" dirty="0" smtClean="0">
                <a:solidFill>
                  <a:srgbClr val="002060"/>
                </a:solidFill>
                <a:ea typeface="楷体_GB2312" pitchFamily="49" charset="-122"/>
              </a:rPr>
              <a:t>一、细胞分裂素（</a:t>
            </a:r>
            <a:r>
              <a:rPr lang="en-US" altLang="zh-CN" sz="2800" b="1" dirty="0" smtClean="0">
                <a:solidFill>
                  <a:srgbClr val="002060"/>
                </a:solidFill>
                <a:ea typeface="楷体_GB2312" pitchFamily="49" charset="-122"/>
              </a:rPr>
              <a:t>CTK</a:t>
            </a:r>
            <a:r>
              <a:rPr lang="zh-CN" altLang="en-US" sz="2800" b="1" dirty="0" smtClean="0">
                <a:solidFill>
                  <a:srgbClr val="002060"/>
                </a:solidFill>
                <a:ea typeface="楷体_GB2312" pitchFamily="49" charset="-122"/>
              </a:rPr>
              <a:t>）的种类和化学结构</a:t>
            </a:r>
            <a:endParaRPr lang="zh-CN" altLang="en-US" sz="2800" b="1" dirty="0" smtClean="0">
              <a:solidFill>
                <a:srgbClr val="002060"/>
              </a:solidFill>
            </a:endParaRPr>
          </a:p>
        </p:txBody>
      </p:sp>
      <p:sp>
        <p:nvSpPr>
          <p:cNvPr id="3" name="内容占位符 2"/>
          <p:cNvSpPr>
            <a:spLocks noGrp="1"/>
          </p:cNvSpPr>
          <p:nvPr>
            <p:ph idx="1"/>
          </p:nvPr>
        </p:nvSpPr>
        <p:spPr>
          <a:xfrm>
            <a:off x="1643042" y="1714488"/>
            <a:ext cx="6429420" cy="4114800"/>
          </a:xfrm>
        </p:spPr>
        <p:txBody>
          <a:bodyPr/>
          <a:lstStyle/>
          <a:p>
            <a:pPr algn="just" eaLnBrk="1" hangingPunct="1">
              <a:lnSpc>
                <a:spcPct val="150000"/>
              </a:lnSpc>
              <a:buClr>
                <a:srgbClr val="0000CC"/>
              </a:buClr>
              <a:buSzPct val="80000"/>
              <a:buFont typeface="Wingdings" pitchFamily="2" charset="2"/>
              <a:buChar char="l"/>
              <a:defRPr/>
            </a:pPr>
            <a:r>
              <a:rPr lang="zh-CN" altLang="en-US" sz="2800" b="1" dirty="0" smtClean="0">
                <a:solidFill>
                  <a:schemeClr val="tx1">
                    <a:lumMod val="95000"/>
                    <a:lumOff val="5000"/>
                  </a:schemeClr>
                </a:solidFill>
                <a:ea typeface="楷体_GB2312" pitchFamily="49" charset="-122"/>
              </a:rPr>
              <a:t>天然的</a:t>
            </a:r>
            <a:r>
              <a:rPr lang="en-US" altLang="zh-CN" sz="2800" b="1" dirty="0" smtClean="0">
                <a:solidFill>
                  <a:schemeClr val="tx1">
                    <a:lumMod val="95000"/>
                    <a:lumOff val="5000"/>
                  </a:schemeClr>
                </a:solidFill>
                <a:ea typeface="楷体_GB2312" pitchFamily="49" charset="-122"/>
              </a:rPr>
              <a:t>CTK</a:t>
            </a:r>
            <a:r>
              <a:rPr lang="zh-CN" altLang="en-US" sz="2800" b="1" dirty="0" smtClean="0">
                <a:solidFill>
                  <a:schemeClr val="tx1">
                    <a:lumMod val="95000"/>
                    <a:lumOff val="5000"/>
                  </a:schemeClr>
                </a:solidFill>
                <a:ea typeface="楷体_GB2312" pitchFamily="49" charset="-122"/>
              </a:rPr>
              <a:t>： </a:t>
            </a:r>
            <a:endParaRPr lang="en-US" altLang="zh-CN" sz="2800" b="1" dirty="0" smtClean="0">
              <a:solidFill>
                <a:schemeClr val="tx1">
                  <a:lumMod val="95000"/>
                  <a:lumOff val="5000"/>
                </a:schemeClr>
              </a:solidFill>
              <a:ea typeface="楷体_GB2312" pitchFamily="49" charset="-122"/>
            </a:endParaRPr>
          </a:p>
          <a:p>
            <a:pPr algn="just" eaLnBrk="1" hangingPunct="1">
              <a:lnSpc>
                <a:spcPct val="150000"/>
              </a:lnSpc>
              <a:buFont typeface="Wingdings" pitchFamily="2" charset="2"/>
              <a:buNone/>
              <a:defRPr/>
            </a:pPr>
            <a:r>
              <a:rPr lang="zh-CN" altLang="en-US" sz="2400" dirty="0" smtClean="0">
                <a:solidFill>
                  <a:schemeClr val="tx1">
                    <a:lumMod val="95000"/>
                    <a:lumOff val="5000"/>
                  </a:schemeClr>
                </a:solidFill>
                <a:ea typeface="楷体_GB2312" pitchFamily="49" charset="-122"/>
              </a:rPr>
              <a:t>          玉米素、玉米素核苷、异戊烯基腺苷</a:t>
            </a:r>
            <a:endParaRPr lang="en-US" altLang="zh-CN" sz="2400" dirty="0" smtClean="0">
              <a:solidFill>
                <a:schemeClr val="tx1">
                  <a:lumMod val="95000"/>
                  <a:lumOff val="5000"/>
                </a:schemeClr>
              </a:solidFill>
              <a:ea typeface="楷体_GB2312" pitchFamily="49" charset="-122"/>
            </a:endParaRPr>
          </a:p>
          <a:p>
            <a:pPr algn="just" eaLnBrk="1" hangingPunct="1">
              <a:lnSpc>
                <a:spcPct val="150000"/>
              </a:lnSpc>
              <a:buClr>
                <a:srgbClr val="0000CC"/>
              </a:buClr>
              <a:buSzPct val="80000"/>
              <a:buFont typeface="Wingdings" pitchFamily="2" charset="2"/>
              <a:buChar char="l"/>
              <a:defRPr/>
            </a:pPr>
            <a:r>
              <a:rPr lang="zh-CN" altLang="en-US" sz="2800" b="1" dirty="0" smtClean="0">
                <a:solidFill>
                  <a:schemeClr val="tx1">
                    <a:lumMod val="95000"/>
                    <a:lumOff val="5000"/>
                  </a:schemeClr>
                </a:solidFill>
                <a:ea typeface="楷体_GB2312" pitchFamily="49" charset="-122"/>
              </a:rPr>
              <a:t>人工合成的</a:t>
            </a:r>
            <a:r>
              <a:rPr lang="en-US" altLang="zh-CN" sz="2800" b="1" dirty="0" smtClean="0">
                <a:solidFill>
                  <a:schemeClr val="tx1">
                    <a:lumMod val="95000"/>
                    <a:lumOff val="5000"/>
                  </a:schemeClr>
                </a:solidFill>
                <a:ea typeface="楷体_GB2312" pitchFamily="49" charset="-122"/>
              </a:rPr>
              <a:t>CTK</a:t>
            </a:r>
            <a:r>
              <a:rPr lang="zh-CN" altLang="en-US" sz="2800" b="1" dirty="0" smtClean="0">
                <a:solidFill>
                  <a:schemeClr val="tx1">
                    <a:lumMod val="95000"/>
                    <a:lumOff val="5000"/>
                  </a:schemeClr>
                </a:solidFill>
                <a:ea typeface="楷体_GB2312" pitchFamily="49" charset="-122"/>
              </a:rPr>
              <a:t>： </a:t>
            </a:r>
            <a:endParaRPr lang="en-US" altLang="zh-CN" sz="2800" b="1" dirty="0" smtClean="0">
              <a:solidFill>
                <a:schemeClr val="tx1">
                  <a:lumMod val="95000"/>
                  <a:lumOff val="5000"/>
                </a:schemeClr>
              </a:solidFill>
              <a:ea typeface="楷体_GB2312" pitchFamily="49" charset="-122"/>
            </a:endParaRPr>
          </a:p>
          <a:p>
            <a:pPr algn="just" eaLnBrk="1" hangingPunct="1">
              <a:lnSpc>
                <a:spcPct val="150000"/>
              </a:lnSpc>
              <a:buFont typeface="Wingdings" pitchFamily="2" charset="2"/>
              <a:buNone/>
              <a:defRPr/>
            </a:pPr>
            <a:r>
              <a:rPr lang="en-US" altLang="zh-CN" sz="2800" b="1" dirty="0" smtClean="0">
                <a:solidFill>
                  <a:schemeClr val="tx1">
                    <a:lumMod val="95000"/>
                    <a:lumOff val="5000"/>
                  </a:schemeClr>
                </a:solidFill>
                <a:ea typeface="楷体_GB2312" pitchFamily="49" charset="-122"/>
              </a:rPr>
              <a:t>       </a:t>
            </a:r>
            <a:r>
              <a:rPr lang="zh-CN" altLang="en-US" sz="2400" dirty="0" smtClean="0">
                <a:solidFill>
                  <a:schemeClr val="tx1">
                    <a:lumMod val="95000"/>
                    <a:lumOff val="5000"/>
                  </a:schemeClr>
                </a:solidFill>
                <a:ea typeface="楷体_GB2312" pitchFamily="49" charset="-122"/>
              </a:rPr>
              <a:t>激动素、</a:t>
            </a:r>
            <a:r>
              <a:rPr lang="en-US" altLang="zh-CN" sz="2400" dirty="0" smtClean="0">
                <a:solidFill>
                  <a:schemeClr val="tx1">
                    <a:lumMod val="95000"/>
                    <a:lumOff val="5000"/>
                  </a:schemeClr>
                </a:solidFill>
                <a:ea typeface="楷体_GB2312" pitchFamily="49" charset="-122"/>
              </a:rPr>
              <a:t>6-BA</a:t>
            </a:r>
          </a:p>
          <a:p>
            <a:pPr eaLnBrk="1" hangingPunct="1">
              <a:lnSpc>
                <a:spcPct val="150000"/>
              </a:lnSpc>
              <a:defRPr/>
            </a:pPr>
            <a:endParaRPr lang="zh-CN" altLang="en-US" sz="2400" dirty="0" smtClean="0">
              <a:solidFill>
                <a:schemeClr val="tx1">
                  <a:lumMod val="95000"/>
                  <a:lumOff val="5000"/>
                </a:schemeClr>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3"/>
          <p:cNvPicPr>
            <a:picLocks noChangeAspect="1" noChangeArrowheads="1"/>
          </p:cNvPicPr>
          <p:nvPr/>
        </p:nvPicPr>
        <p:blipFill>
          <a:blip r:embed="rId2" cstate="print"/>
          <a:srcRect/>
          <a:stretch>
            <a:fillRect/>
          </a:stretch>
        </p:blipFill>
        <p:spPr bwMode="auto">
          <a:xfrm>
            <a:off x="1116013" y="188913"/>
            <a:ext cx="6840537" cy="5921375"/>
          </a:xfrm>
          <a:prstGeom prst="rect">
            <a:avLst/>
          </a:prstGeom>
          <a:noFill/>
          <a:ln w="9525">
            <a:noFill/>
            <a:miter lim="800000"/>
            <a:headEnd/>
            <a:tailEnd/>
          </a:ln>
        </p:spPr>
      </p:pic>
      <p:sp>
        <p:nvSpPr>
          <p:cNvPr id="111619" name="Text Box 4"/>
          <p:cNvSpPr txBox="1">
            <a:spLocks noChangeArrowheads="1"/>
          </p:cNvSpPr>
          <p:nvPr/>
        </p:nvSpPr>
        <p:spPr bwMode="auto">
          <a:xfrm>
            <a:off x="1116013" y="6021388"/>
            <a:ext cx="7704137" cy="519112"/>
          </a:xfrm>
          <a:prstGeom prst="rect">
            <a:avLst/>
          </a:prstGeom>
          <a:solidFill>
            <a:schemeClr val="bg1"/>
          </a:solidFill>
          <a:ln w="9525">
            <a:noFill/>
            <a:miter lim="800000"/>
            <a:headEnd/>
            <a:tailEnd/>
          </a:ln>
        </p:spPr>
        <p:txBody>
          <a:bodyPr>
            <a:spAutoFit/>
          </a:bodyPr>
          <a:lstStyle/>
          <a:p>
            <a:pPr>
              <a:spcBef>
                <a:spcPct val="50000"/>
              </a:spcBef>
            </a:pPr>
            <a:endParaRPr lang="zh-CN" altLang="zh-CN"/>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50" y="785813"/>
            <a:ext cx="5362575" cy="950912"/>
          </a:xfrm>
        </p:spPr>
        <p:txBody>
          <a:bodyPr/>
          <a:lstStyle/>
          <a:p>
            <a:pPr eaLnBrk="1" hangingPunct="1">
              <a:defRPr/>
            </a:pPr>
            <a:r>
              <a:rPr lang="zh-CN" altLang="en-US" sz="2800" dirty="0" smtClean="0">
                <a:solidFill>
                  <a:srgbClr val="FFFFCC"/>
                </a:solidFill>
                <a:ea typeface="楷体_GB2312" pitchFamily="49" charset="-122"/>
              </a:rPr>
              <a:t>二、细胞分裂素的分布和运输</a:t>
            </a:r>
          </a:p>
        </p:txBody>
      </p:sp>
      <p:sp>
        <p:nvSpPr>
          <p:cNvPr id="3" name="内容占位符 2"/>
          <p:cNvSpPr>
            <a:spLocks noGrp="1"/>
          </p:cNvSpPr>
          <p:nvPr>
            <p:ph idx="1"/>
          </p:nvPr>
        </p:nvSpPr>
        <p:spPr>
          <a:xfrm>
            <a:off x="1115616" y="2132856"/>
            <a:ext cx="7543800" cy="3162300"/>
          </a:xfrm>
        </p:spPr>
        <p:txBody>
          <a:bodyPr/>
          <a:lstStyle/>
          <a:p>
            <a:pPr eaLnBrk="1" hangingPunct="1">
              <a:lnSpc>
                <a:spcPct val="200000"/>
              </a:lnSpc>
              <a:defRPr/>
            </a:pPr>
            <a:r>
              <a:rPr lang="zh-CN" altLang="en-US" sz="2800" b="1" dirty="0" smtClean="0">
                <a:latin typeface="楷体_GB2312" pitchFamily="49" charset="-122"/>
                <a:ea typeface="楷体_GB2312" pitchFamily="49" charset="-122"/>
              </a:rPr>
              <a:t>分布：</a:t>
            </a:r>
            <a:r>
              <a:rPr lang="zh-CN" altLang="en-US" sz="2400" dirty="0" smtClean="0">
                <a:latin typeface="楷体_GB2312" pitchFamily="49" charset="-122"/>
                <a:ea typeface="楷体_GB2312" pitchFamily="49" charset="-122"/>
              </a:rPr>
              <a:t>进行旺盛细胞分裂的部位，茎尖、根尖、生长中的种子和果实等。</a:t>
            </a:r>
            <a:endParaRPr lang="en-US" altLang="zh-CN" sz="2400" dirty="0" smtClean="0">
              <a:latin typeface="楷体_GB2312" pitchFamily="49" charset="-122"/>
              <a:ea typeface="楷体_GB2312" pitchFamily="49" charset="-122"/>
            </a:endParaRPr>
          </a:p>
          <a:p>
            <a:pPr eaLnBrk="1" hangingPunct="1">
              <a:lnSpc>
                <a:spcPct val="200000"/>
              </a:lnSpc>
              <a:defRPr/>
            </a:pPr>
            <a:r>
              <a:rPr lang="zh-CN" altLang="en-US" sz="2800" b="1" dirty="0" smtClean="0">
                <a:latin typeface="楷体_GB2312" pitchFamily="49" charset="-122"/>
                <a:ea typeface="楷体_GB2312" pitchFamily="49" charset="-122"/>
              </a:rPr>
              <a:t>运输</a:t>
            </a:r>
            <a:r>
              <a:rPr lang="zh-CN" altLang="en-US" sz="2800" dirty="0" smtClean="0">
                <a:latin typeface="楷体_GB2312" pitchFamily="49" charset="-122"/>
                <a:ea typeface="楷体_GB2312" pitchFamily="49" charset="-122"/>
              </a:rPr>
              <a:t>：</a:t>
            </a:r>
            <a:r>
              <a:rPr lang="zh-CN" altLang="en-US" sz="2400" dirty="0" smtClean="0">
                <a:latin typeface="楷体_GB2312" pitchFamily="49" charset="-122"/>
                <a:ea typeface="楷体_GB2312" pitchFamily="49" charset="-122"/>
              </a:rPr>
              <a:t>可以通过木质部和韧皮部进行，无极性</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00034" y="714356"/>
            <a:ext cx="4411663" cy="563563"/>
          </a:xfrm>
        </p:spPr>
        <p:txBody>
          <a:bodyPr/>
          <a:lstStyle/>
          <a:p>
            <a:pPr algn="l" eaLnBrk="1" hangingPunct="1">
              <a:defRPr/>
            </a:pPr>
            <a:r>
              <a:rPr lang="zh-CN" altLang="en-US" sz="3600" b="1" kern="1200" cap="all" dirty="0" smtClean="0">
                <a:ln w="500">
                  <a:solidFill>
                    <a:schemeClr val="tx2">
                      <a:shade val="20000"/>
                      <a:satMod val="120000"/>
                    </a:schemeClr>
                  </a:solidFill>
                </a:ln>
                <a:solidFill>
                  <a:srgbClr val="FF0000"/>
                </a:solidFill>
                <a:latin typeface="楷体" pitchFamily="49" charset="-122"/>
                <a:ea typeface="楷体" pitchFamily="49" charset="-122"/>
              </a:rPr>
              <a:t>三、</a:t>
            </a:r>
            <a:r>
              <a:rPr lang="en-US" altLang="zh-CN" sz="3600" b="1" kern="1200" cap="all" dirty="0" smtClean="0">
                <a:ln w="500">
                  <a:solidFill>
                    <a:schemeClr val="tx2">
                      <a:shade val="20000"/>
                      <a:satMod val="120000"/>
                    </a:schemeClr>
                  </a:solidFill>
                </a:ln>
                <a:solidFill>
                  <a:srgbClr val="FF0000"/>
                </a:solidFill>
                <a:latin typeface="楷体" pitchFamily="49" charset="-122"/>
                <a:ea typeface="楷体" pitchFamily="49" charset="-122"/>
              </a:rPr>
              <a:t>CTK</a:t>
            </a:r>
            <a:r>
              <a:rPr lang="zh-CN" altLang="en-US" sz="3600" b="1" kern="1200" cap="all" dirty="0" smtClean="0">
                <a:ln w="500">
                  <a:solidFill>
                    <a:schemeClr val="tx2">
                      <a:shade val="20000"/>
                      <a:satMod val="120000"/>
                    </a:schemeClr>
                  </a:solidFill>
                </a:ln>
                <a:solidFill>
                  <a:srgbClr val="FF0000"/>
                </a:solidFill>
                <a:latin typeface="楷体" pitchFamily="49" charset="-122"/>
                <a:ea typeface="楷体" pitchFamily="49" charset="-122"/>
              </a:rPr>
              <a:t>的生理作用</a:t>
            </a:r>
          </a:p>
        </p:txBody>
      </p:sp>
      <p:sp>
        <p:nvSpPr>
          <p:cNvPr id="79875" name="Rectangle 3"/>
          <p:cNvSpPr>
            <a:spLocks noGrp="1" noChangeArrowheads="1"/>
          </p:cNvSpPr>
          <p:nvPr>
            <p:ph type="body" idx="1"/>
          </p:nvPr>
        </p:nvSpPr>
        <p:spPr>
          <a:xfrm>
            <a:off x="827088" y="1989138"/>
            <a:ext cx="7921625" cy="4267200"/>
          </a:xfrm>
        </p:spPr>
        <p:txBody>
          <a:bodyPr/>
          <a:lstStyle/>
          <a:p>
            <a:pPr algn="just" eaLnBrk="1" hangingPunct="1">
              <a:lnSpc>
                <a:spcPct val="160000"/>
              </a:lnSpc>
              <a:buFontTx/>
              <a:buNone/>
              <a:defRPr/>
            </a:pPr>
            <a:r>
              <a:rPr lang="en-US" altLang="zh-CN" sz="2800" b="1" smtClean="0">
                <a:solidFill>
                  <a:srgbClr val="008000"/>
                </a:solidFill>
                <a:effectLst>
                  <a:outerShdw blurRad="38100" dist="38100" dir="2700000" algn="tl">
                    <a:srgbClr val="C0C0C0"/>
                  </a:outerShdw>
                </a:effectLst>
                <a:ea typeface="楷体_GB2312" pitchFamily="49" charset="-122"/>
              </a:rPr>
              <a:t>1</a:t>
            </a:r>
            <a:r>
              <a:rPr lang="zh-CN" altLang="en-US" sz="2800" b="1" smtClean="0">
                <a:solidFill>
                  <a:srgbClr val="008000"/>
                </a:solidFill>
                <a:effectLst>
                  <a:outerShdw blurRad="38100" dist="38100" dir="2700000" algn="tl">
                    <a:srgbClr val="C0C0C0"/>
                  </a:outerShdw>
                </a:effectLst>
                <a:ea typeface="楷体_GB2312" pitchFamily="49" charset="-122"/>
              </a:rPr>
              <a:t>．促进细胞分裂和扩大：</a:t>
            </a:r>
          </a:p>
          <a:p>
            <a:pPr algn="just" eaLnBrk="1" hangingPunct="1">
              <a:lnSpc>
                <a:spcPct val="160000"/>
              </a:lnSpc>
              <a:buFontTx/>
              <a:buNone/>
              <a:defRPr/>
            </a:pPr>
            <a:r>
              <a:rPr lang="zh-CN" altLang="en-US" smtClean="0">
                <a:solidFill>
                  <a:srgbClr val="008000"/>
                </a:solidFill>
                <a:effectLst>
                  <a:outerShdw blurRad="38100" dist="38100" dir="2700000" algn="tl">
                    <a:srgbClr val="C0C0C0"/>
                  </a:outerShdw>
                </a:effectLst>
                <a:ea typeface="楷体_GB2312" pitchFamily="49" charset="-122"/>
              </a:rPr>
              <a:t>   </a:t>
            </a:r>
            <a:r>
              <a:rPr lang="zh-CN" altLang="en-US" sz="2400" smtClean="0">
                <a:solidFill>
                  <a:srgbClr val="008000"/>
                </a:solidFill>
                <a:effectLst>
                  <a:outerShdw blurRad="38100" dist="38100" dir="2700000" algn="tl">
                    <a:srgbClr val="C0C0C0"/>
                  </a:outerShdw>
                </a:effectLst>
                <a:ea typeface="楷体_GB2312" pitchFamily="49" charset="-122"/>
              </a:rPr>
              <a:t>（</a:t>
            </a:r>
            <a:r>
              <a:rPr lang="en-US" altLang="zh-CN" sz="2400" smtClean="0">
                <a:solidFill>
                  <a:srgbClr val="008000"/>
                </a:solidFill>
                <a:effectLst>
                  <a:outerShdw blurRad="38100" dist="38100" dir="2700000" algn="tl">
                    <a:srgbClr val="C0C0C0"/>
                  </a:outerShdw>
                </a:effectLst>
                <a:ea typeface="楷体_GB2312" pitchFamily="49" charset="-122"/>
              </a:rPr>
              <a:t>1</a:t>
            </a:r>
            <a:r>
              <a:rPr lang="zh-CN" altLang="en-US" sz="2400" smtClean="0">
                <a:solidFill>
                  <a:srgbClr val="008000"/>
                </a:solidFill>
                <a:effectLst>
                  <a:outerShdw blurRad="38100" dist="38100" dir="2700000" algn="tl">
                    <a:srgbClr val="C0C0C0"/>
                  </a:outerShdw>
                </a:effectLst>
                <a:ea typeface="楷体_GB2312" pitchFamily="49" charset="-122"/>
              </a:rPr>
              <a:t>）促进分裂：促进细胞质分裂 </a:t>
            </a:r>
          </a:p>
          <a:p>
            <a:pPr algn="just" eaLnBrk="1" hangingPunct="1">
              <a:lnSpc>
                <a:spcPct val="160000"/>
              </a:lnSpc>
              <a:buFontTx/>
              <a:buNone/>
              <a:defRPr/>
            </a:pPr>
            <a:r>
              <a:rPr lang="zh-CN" altLang="en-US" sz="2400" smtClean="0">
                <a:solidFill>
                  <a:srgbClr val="008000"/>
                </a:solidFill>
                <a:effectLst>
                  <a:outerShdw blurRad="38100" dist="38100" dir="2700000" algn="tl">
                    <a:srgbClr val="C0C0C0"/>
                  </a:outerShdw>
                </a:effectLst>
                <a:ea typeface="楷体_GB2312" pitchFamily="49" charset="-122"/>
              </a:rPr>
              <a:t>    （</a:t>
            </a:r>
            <a:r>
              <a:rPr lang="en-US" altLang="zh-CN" sz="2400" smtClean="0">
                <a:solidFill>
                  <a:srgbClr val="008000"/>
                </a:solidFill>
                <a:effectLst>
                  <a:outerShdw blurRad="38100" dist="38100" dir="2700000" algn="tl">
                    <a:srgbClr val="C0C0C0"/>
                  </a:outerShdw>
                </a:effectLst>
                <a:ea typeface="楷体_GB2312" pitchFamily="49" charset="-122"/>
              </a:rPr>
              <a:t>2</a:t>
            </a:r>
            <a:r>
              <a:rPr lang="zh-CN" altLang="en-US" sz="2400" smtClean="0">
                <a:solidFill>
                  <a:srgbClr val="008000"/>
                </a:solidFill>
                <a:effectLst>
                  <a:outerShdw blurRad="38100" dist="38100" dir="2700000" algn="tl">
                    <a:srgbClr val="C0C0C0"/>
                  </a:outerShdw>
                </a:effectLst>
                <a:ea typeface="楷体_GB2312" pitchFamily="49" charset="-122"/>
              </a:rPr>
              <a:t>）促进细胞扩大：促进细胞吸水扩张、不增加干重</a:t>
            </a:r>
          </a:p>
          <a:p>
            <a:pPr algn="just" eaLnBrk="1" hangingPunct="1">
              <a:lnSpc>
                <a:spcPct val="160000"/>
              </a:lnSpc>
              <a:buFontTx/>
              <a:buNone/>
              <a:defRPr/>
            </a:pPr>
            <a:r>
              <a:rPr lang="en-US" altLang="zh-CN" sz="2800" b="1" smtClean="0">
                <a:solidFill>
                  <a:srgbClr val="008000"/>
                </a:solidFill>
                <a:effectLst>
                  <a:outerShdw blurRad="38100" dist="38100" dir="2700000" algn="tl">
                    <a:srgbClr val="C0C0C0"/>
                  </a:outerShdw>
                </a:effectLst>
                <a:ea typeface="楷体_GB2312" pitchFamily="49" charset="-122"/>
              </a:rPr>
              <a:t>2</a:t>
            </a:r>
            <a:r>
              <a:rPr lang="zh-CN" altLang="en-US" sz="2800" b="1" smtClean="0">
                <a:solidFill>
                  <a:srgbClr val="008000"/>
                </a:solidFill>
                <a:effectLst>
                  <a:outerShdw blurRad="38100" dist="38100" dir="2700000" algn="tl">
                    <a:srgbClr val="C0C0C0"/>
                  </a:outerShdw>
                </a:effectLst>
                <a:ea typeface="楷体_GB2312" pitchFamily="49" charset="-122"/>
              </a:rPr>
              <a:t>．诱导愈伤组织芽的分化：</a:t>
            </a:r>
          </a:p>
          <a:p>
            <a:pPr algn="just" eaLnBrk="1" hangingPunct="1">
              <a:lnSpc>
                <a:spcPct val="160000"/>
              </a:lnSpc>
              <a:buFontTx/>
              <a:buNone/>
              <a:defRPr/>
            </a:pPr>
            <a:r>
              <a:rPr lang="en-US" altLang="zh-CN" sz="2800" b="1" smtClean="0">
                <a:solidFill>
                  <a:srgbClr val="008000"/>
                </a:solidFill>
                <a:effectLst>
                  <a:outerShdw blurRad="38100" dist="38100" dir="2700000" algn="tl">
                    <a:srgbClr val="C0C0C0"/>
                  </a:outerShdw>
                </a:effectLst>
                <a:ea typeface="楷体_GB2312" pitchFamily="49" charset="-122"/>
              </a:rPr>
              <a:t>3</a:t>
            </a:r>
            <a:r>
              <a:rPr lang="zh-CN" altLang="en-US" sz="2800" b="1" smtClean="0">
                <a:solidFill>
                  <a:srgbClr val="008000"/>
                </a:solidFill>
                <a:effectLst>
                  <a:outerShdw blurRad="38100" dist="38100" dir="2700000" algn="tl">
                    <a:srgbClr val="C0C0C0"/>
                  </a:outerShdw>
                </a:effectLst>
                <a:ea typeface="楷体_GB2312" pitchFamily="49" charset="-122"/>
              </a:rPr>
              <a:t>．延缓叶片衰老：</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内源生长素"/>
          <p:cNvPicPr>
            <a:picLocks noChangeAspect="1" noChangeArrowheads="1"/>
          </p:cNvPicPr>
          <p:nvPr/>
        </p:nvPicPr>
        <p:blipFill>
          <a:blip r:embed="rId2" cstate="print"/>
          <a:srcRect/>
          <a:stretch>
            <a:fillRect/>
          </a:stretch>
        </p:blipFill>
        <p:spPr bwMode="auto">
          <a:xfrm>
            <a:off x="323850" y="908050"/>
            <a:ext cx="8675688" cy="53578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882" name="Picture 4" descr="21"/>
          <p:cNvPicPr>
            <a:picLocks noChangeAspect="1" noChangeArrowheads="1"/>
          </p:cNvPicPr>
          <p:nvPr/>
        </p:nvPicPr>
        <p:blipFill>
          <a:blip r:embed="rId2" cstate="print">
            <a:lum bright="6000" contrast="-6000"/>
          </a:blip>
          <a:srcRect/>
          <a:stretch>
            <a:fillRect/>
          </a:stretch>
        </p:blipFill>
        <p:spPr bwMode="auto">
          <a:xfrm>
            <a:off x="684213" y="404813"/>
            <a:ext cx="7561262" cy="6051550"/>
          </a:xfrm>
          <a:prstGeom prst="rect">
            <a:avLst/>
          </a:prstGeom>
          <a:noFill/>
          <a:ln w="9525">
            <a:noFill/>
            <a:miter lim="800000"/>
            <a:headEnd/>
            <a:tailEnd/>
          </a:ln>
        </p:spPr>
      </p:pic>
      <p:sp>
        <p:nvSpPr>
          <p:cNvPr id="188421" name="Text Box 5"/>
          <p:cNvSpPr txBox="1">
            <a:spLocks noChangeArrowheads="1"/>
          </p:cNvSpPr>
          <p:nvPr/>
        </p:nvSpPr>
        <p:spPr bwMode="auto">
          <a:xfrm>
            <a:off x="5003800" y="2205038"/>
            <a:ext cx="2952750" cy="1187450"/>
          </a:xfrm>
          <a:prstGeom prst="rect">
            <a:avLst/>
          </a:prstGeom>
          <a:noFill/>
          <a:ln w="9525">
            <a:noFill/>
            <a:miter lim="800000"/>
            <a:headEnd/>
            <a:tailEnd/>
          </a:ln>
          <a:effectLst/>
        </p:spPr>
        <p:txBody>
          <a:bodyPr>
            <a:spAutoFit/>
          </a:bodyPr>
          <a:lstStyle/>
          <a:p>
            <a:pPr>
              <a:lnSpc>
                <a:spcPct val="150000"/>
              </a:lnSpc>
              <a:spcBef>
                <a:spcPct val="50000"/>
              </a:spcBef>
              <a:defRPr/>
            </a:pPr>
            <a:r>
              <a:rPr lang="zh-CN" altLang="en-US" sz="2400">
                <a:effectLst>
                  <a:outerShdw blurRad="38100" dist="38100" dir="2700000" algn="tl">
                    <a:srgbClr val="C0C0C0"/>
                  </a:outerShdw>
                </a:effectLst>
                <a:latin typeface="Times New Roman" pitchFamily="18" charset="0"/>
                <a:ea typeface="楷体_GB2312" pitchFamily="49" charset="-122"/>
              </a:rPr>
              <a:t>细胞分裂素促进细胞分裂、植株伸长生长</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2938463" y="2524125"/>
            <a:ext cx="9144000" cy="0"/>
          </a:xfrm>
          <a:prstGeom prst="rect">
            <a:avLst/>
          </a:prstGeom>
          <a:noFill/>
          <a:ln w="9525">
            <a:noFill/>
            <a:miter lim="800000"/>
            <a:headEnd/>
            <a:tailEnd/>
          </a:ln>
        </p:spPr>
        <p:txBody>
          <a:bodyPr>
            <a:spAutoFit/>
          </a:bodyPr>
          <a:lstStyle/>
          <a:p>
            <a:endParaRPr lang="zh-CN" altLang="en-US"/>
          </a:p>
        </p:txBody>
      </p:sp>
      <p:sp>
        <p:nvSpPr>
          <p:cNvPr id="142339" name="Text Box 3"/>
          <p:cNvSpPr txBox="1">
            <a:spLocks noChangeArrowheads="1"/>
          </p:cNvSpPr>
          <p:nvPr/>
        </p:nvSpPr>
        <p:spPr bwMode="auto">
          <a:xfrm>
            <a:off x="684213" y="5734050"/>
            <a:ext cx="8208962" cy="690563"/>
          </a:xfrm>
          <a:prstGeom prst="rect">
            <a:avLst/>
          </a:prstGeom>
          <a:noFill/>
          <a:ln w="9525">
            <a:noFill/>
            <a:miter lim="800000"/>
            <a:headEnd/>
            <a:tailEnd/>
          </a:ln>
          <a:effectLst/>
        </p:spPr>
        <p:txBody>
          <a:bodyPr>
            <a:spAutoFit/>
          </a:bodyPr>
          <a:lstStyle/>
          <a:p>
            <a:pPr>
              <a:lnSpc>
                <a:spcPct val="140000"/>
              </a:lnSpc>
              <a:defRPr/>
            </a:pPr>
            <a:r>
              <a:rPr lang="zh-CN" altLang="en-US" b="1">
                <a:effectLst>
                  <a:outerShdw blurRad="38100" dist="38100" dir="2700000" algn="tl">
                    <a:srgbClr val="C0C0C0"/>
                  </a:outerShdw>
                </a:effectLst>
                <a:latin typeface="Times New Roman" pitchFamily="18" charset="0"/>
                <a:ea typeface="楷体_GB2312" pitchFamily="49" charset="-122"/>
              </a:rPr>
              <a:t>细胞分裂素对萝卜子叶膨大的作用</a:t>
            </a:r>
          </a:p>
        </p:txBody>
      </p:sp>
      <p:pic>
        <p:nvPicPr>
          <p:cNvPr id="117764" name="Picture 4" descr="f21"/>
          <p:cNvPicPr>
            <a:picLocks noChangeAspect="1" noChangeArrowheads="1"/>
          </p:cNvPicPr>
          <p:nvPr/>
        </p:nvPicPr>
        <p:blipFill>
          <a:blip r:embed="rId2" cstate="print"/>
          <a:srcRect l="9697" t="4825" r="5453" b="36157"/>
          <a:stretch>
            <a:fillRect/>
          </a:stretch>
        </p:blipFill>
        <p:spPr bwMode="auto">
          <a:xfrm>
            <a:off x="1692275" y="333375"/>
            <a:ext cx="5834063" cy="53133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descr="007"/>
          <p:cNvPicPr>
            <a:picLocks noChangeAspect="1" noChangeArrowheads="1"/>
          </p:cNvPicPr>
          <p:nvPr/>
        </p:nvPicPr>
        <p:blipFill>
          <a:blip r:embed="rId2" cstate="print"/>
          <a:srcRect/>
          <a:stretch>
            <a:fillRect/>
          </a:stretch>
        </p:blipFill>
        <p:spPr bwMode="auto">
          <a:xfrm>
            <a:off x="828675" y="333375"/>
            <a:ext cx="7056438" cy="5360988"/>
          </a:xfrm>
          <a:prstGeom prst="rect">
            <a:avLst/>
          </a:prstGeom>
          <a:noFill/>
          <a:ln w="9525">
            <a:noFill/>
            <a:miter lim="800000"/>
            <a:headEnd/>
            <a:tailEnd/>
          </a:ln>
        </p:spPr>
      </p:pic>
      <p:sp>
        <p:nvSpPr>
          <p:cNvPr id="151556" name="Text Box 4"/>
          <p:cNvSpPr txBox="1">
            <a:spLocks noChangeArrowheads="1"/>
          </p:cNvSpPr>
          <p:nvPr/>
        </p:nvSpPr>
        <p:spPr bwMode="auto">
          <a:xfrm>
            <a:off x="757238" y="5924550"/>
            <a:ext cx="7991475" cy="457200"/>
          </a:xfrm>
          <a:prstGeom prst="rect">
            <a:avLst/>
          </a:prstGeom>
          <a:noFill/>
          <a:ln w="9525">
            <a:noFill/>
            <a:miter lim="800000"/>
            <a:headEnd/>
            <a:tailEnd/>
          </a:ln>
          <a:effectLst/>
        </p:spPr>
        <p:txBody>
          <a:bodyPr>
            <a:spAutoFit/>
          </a:bodyPr>
          <a:lstStyle/>
          <a:p>
            <a:pPr>
              <a:spcBef>
                <a:spcPct val="50000"/>
              </a:spcBef>
              <a:defRPr/>
            </a:pPr>
            <a:r>
              <a:rPr lang="zh-CN" altLang="en-US" sz="2400" b="1">
                <a:solidFill>
                  <a:schemeClr val="accent2"/>
                </a:solidFill>
                <a:effectLst>
                  <a:outerShdw blurRad="38100" dist="38100" dir="2700000" algn="tl">
                    <a:srgbClr val="C0C0C0"/>
                  </a:outerShdw>
                </a:effectLst>
                <a:latin typeface="华文新魏" pitchFamily="2" charset="-122"/>
                <a:ea typeface="华文新魏" pitchFamily="2" charset="-122"/>
              </a:rPr>
              <a:t>生长素</a:t>
            </a:r>
            <a:r>
              <a:rPr lang="en-US" altLang="zh-CN" sz="2400" b="1">
                <a:solidFill>
                  <a:schemeClr val="accent2"/>
                </a:solidFill>
                <a:effectLst>
                  <a:outerShdw blurRad="38100" dist="38100" dir="2700000" algn="tl">
                    <a:srgbClr val="C0C0C0"/>
                  </a:outerShdw>
                </a:effectLst>
                <a:latin typeface="华文新魏" pitchFamily="2" charset="-122"/>
                <a:ea typeface="华文新魏" pitchFamily="2" charset="-122"/>
              </a:rPr>
              <a:t>/</a:t>
            </a:r>
            <a:r>
              <a:rPr lang="zh-CN" altLang="en-US" sz="2400" b="1">
                <a:solidFill>
                  <a:schemeClr val="accent2"/>
                </a:solidFill>
                <a:effectLst>
                  <a:outerShdw blurRad="38100" dist="38100" dir="2700000" algn="tl">
                    <a:srgbClr val="C0C0C0"/>
                  </a:outerShdw>
                </a:effectLst>
                <a:latin typeface="华文新魏" pitchFamily="2" charset="-122"/>
                <a:ea typeface="华文新魏" pitchFamily="2" charset="-122"/>
              </a:rPr>
              <a:t>细胞分裂素浓度比例决定烟草愈伤组织的分化</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ASPP 17"/>
          <p:cNvPicPr>
            <a:picLocks noChangeAspect="1" noChangeArrowheads="1"/>
          </p:cNvPicPr>
          <p:nvPr/>
        </p:nvPicPr>
        <p:blipFill>
          <a:blip r:embed="rId2" cstate="print">
            <a:lum contrast="18000"/>
          </a:blip>
          <a:srcRect l="4318" t="4945" r="3551" b="13673"/>
          <a:stretch>
            <a:fillRect/>
          </a:stretch>
        </p:blipFill>
        <p:spPr bwMode="auto">
          <a:xfrm>
            <a:off x="577850" y="619125"/>
            <a:ext cx="7739063" cy="4506913"/>
          </a:xfrm>
          <a:prstGeom prst="rect">
            <a:avLst/>
          </a:prstGeom>
          <a:noFill/>
          <a:ln w="12700">
            <a:solidFill>
              <a:schemeClr val="folHlink"/>
            </a:solidFill>
            <a:miter lim="800000"/>
            <a:headEnd/>
            <a:tailEnd/>
          </a:ln>
        </p:spPr>
      </p:pic>
      <p:sp>
        <p:nvSpPr>
          <p:cNvPr id="152579" name="Rectangle 3"/>
          <p:cNvSpPr>
            <a:spLocks noRot="1" noChangeArrowheads="1"/>
          </p:cNvSpPr>
          <p:nvPr/>
        </p:nvSpPr>
        <p:spPr bwMode="auto">
          <a:xfrm>
            <a:off x="250825" y="5300663"/>
            <a:ext cx="8540750" cy="1341437"/>
          </a:xfrm>
          <a:prstGeom prst="rect">
            <a:avLst/>
          </a:prstGeom>
          <a:noFill/>
          <a:ln w="9525">
            <a:noFill/>
            <a:miter lim="800000"/>
            <a:headEnd/>
            <a:tailEnd/>
          </a:ln>
          <a:effectLst/>
        </p:spPr>
        <p:txBody>
          <a:bodyPr/>
          <a:lstStyle/>
          <a:p>
            <a:pPr marL="342900" indent="-342900" algn="l">
              <a:lnSpc>
                <a:spcPct val="130000"/>
              </a:lnSpc>
              <a:spcBef>
                <a:spcPct val="20000"/>
              </a:spcBef>
              <a:defRPr/>
            </a:pPr>
            <a:r>
              <a:rPr lang="en-US" altLang="zh-CN" sz="1800" b="1">
                <a:effectLst>
                  <a:outerShdw blurRad="38100" dist="38100" dir="2700000" algn="tl">
                    <a:srgbClr val="C0C0C0"/>
                  </a:outerShdw>
                </a:effectLst>
                <a:latin typeface="Times New Roman" pitchFamily="18" charset="0"/>
                <a:ea typeface="楷体_GB2312" pitchFamily="49" charset="-122"/>
              </a:rPr>
              <a:t>              </a:t>
            </a:r>
            <a:r>
              <a:rPr lang="zh-CN" altLang="en-US" sz="1800" b="1">
                <a:effectLst>
                  <a:outerShdw blurRad="38100" dist="38100" dir="2700000" algn="tl">
                    <a:srgbClr val="C0C0C0"/>
                  </a:outerShdw>
                </a:effectLst>
                <a:latin typeface="Times New Roman" pitchFamily="18" charset="0"/>
                <a:ea typeface="楷体_GB2312" pitchFamily="49" charset="-122"/>
              </a:rPr>
              <a:t>将拟南芥组织置于含生长素</a:t>
            </a:r>
            <a:r>
              <a:rPr lang="en-US" altLang="zh-CN" sz="1800" b="1">
                <a:effectLst>
                  <a:outerShdw blurRad="38100" dist="38100" dir="2700000" algn="tl">
                    <a:srgbClr val="C0C0C0"/>
                  </a:outerShdw>
                </a:effectLst>
                <a:latin typeface="Times New Roman" pitchFamily="18" charset="0"/>
                <a:ea typeface="楷体_GB2312" pitchFamily="49" charset="-122"/>
              </a:rPr>
              <a:t>IBA</a:t>
            </a:r>
            <a:r>
              <a:rPr lang="zh-CN" altLang="en-US" sz="1800" b="1">
                <a:effectLst>
                  <a:outerShdw blurRad="38100" dist="38100" dir="2700000" algn="tl">
                    <a:srgbClr val="C0C0C0"/>
                  </a:outerShdw>
                </a:effectLst>
                <a:latin typeface="Times New Roman" pitchFamily="18" charset="0"/>
                <a:ea typeface="楷体_GB2312" pitchFamily="49" charset="-122"/>
              </a:rPr>
              <a:t>和细胞分裂素的环境中诱导愈伤组织的产生。当愈伤组织被放在只有生长素的环境中作培养时，诱导根产生（左图）；当被放在细胞分裂素与生长素之比比较高的环境中培养时，芽激增（右图）。</a:t>
            </a:r>
            <a:endParaRPr lang="zh-CN" altLang="en-US" sz="1800">
              <a:effectLst>
                <a:outerShdw blurRad="38100" dist="38100" dir="2700000" algn="tl">
                  <a:srgbClr val="C0C0C0"/>
                </a:outerShdw>
              </a:effectLst>
              <a:latin typeface="Times New Roman" pitchFamily="18" charset="0"/>
              <a:ea typeface="楷体_GB2312" pitchFamily="49" charset="-122"/>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zh-CN" altLang="en-US" sz="2800" b="1" smtClean="0">
                <a:effectLst>
                  <a:outerShdw blurRad="38100" dist="38100" dir="2700000" algn="tl">
                    <a:srgbClr val="C0C0C0"/>
                  </a:outerShdw>
                </a:effectLst>
              </a:rPr>
              <a:t>细胞分裂素处理延缓叶片衰老</a:t>
            </a:r>
          </a:p>
        </p:txBody>
      </p:sp>
      <p:pic>
        <p:nvPicPr>
          <p:cNvPr id="123907" name="Picture 4"/>
          <p:cNvPicPr>
            <a:picLocks noChangeAspect="1" noChangeArrowheads="1"/>
          </p:cNvPicPr>
          <p:nvPr/>
        </p:nvPicPr>
        <p:blipFill>
          <a:blip r:embed="rId2" cstate="print"/>
          <a:srcRect/>
          <a:stretch>
            <a:fillRect/>
          </a:stretch>
        </p:blipFill>
        <p:spPr bwMode="auto">
          <a:xfrm>
            <a:off x="2411413" y="1557338"/>
            <a:ext cx="4291012" cy="45767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f21"/>
          <p:cNvPicPr>
            <a:picLocks noChangeAspect="1" noChangeArrowheads="1"/>
          </p:cNvPicPr>
          <p:nvPr/>
        </p:nvPicPr>
        <p:blipFill>
          <a:blip r:embed="rId2" cstate="print"/>
          <a:srcRect l="2888" t="5138" r="3970" b="15480"/>
          <a:stretch>
            <a:fillRect/>
          </a:stretch>
        </p:blipFill>
        <p:spPr bwMode="auto">
          <a:xfrm>
            <a:off x="323850" y="1125538"/>
            <a:ext cx="8459788" cy="3803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611188" y="1557338"/>
            <a:ext cx="3960812" cy="4525962"/>
          </a:xfrm>
        </p:spPr>
        <p:txBody>
          <a:bodyPr/>
          <a:lstStyle/>
          <a:p>
            <a:pPr eaLnBrk="1" hangingPunct="1">
              <a:lnSpc>
                <a:spcPct val="190000"/>
              </a:lnSpc>
              <a:buFont typeface="Wingdings" pitchFamily="2" charset="2"/>
              <a:buNone/>
            </a:pPr>
            <a:r>
              <a:rPr lang="en-US" altLang="zh-CN" sz="2000" smtClean="0">
                <a:latin typeface="楷体_GB2312" pitchFamily="49" charset="-122"/>
                <a:ea typeface="楷体_GB2312" pitchFamily="49" charset="-122"/>
              </a:rPr>
              <a:t> </a:t>
            </a:r>
            <a:r>
              <a:rPr lang="zh-CN" altLang="en-US" sz="2400" b="1" smtClean="0">
                <a:latin typeface="楷体_GB2312" pitchFamily="49" charset="-122"/>
                <a:ea typeface="楷体_GB2312" pitchFamily="49" charset="-122"/>
              </a:rPr>
              <a:t>细胞分裂素抑制衰老脱落</a:t>
            </a:r>
          </a:p>
          <a:p>
            <a:pPr eaLnBrk="1" hangingPunct="1">
              <a:lnSpc>
                <a:spcPct val="190000"/>
              </a:lnSpc>
            </a:pPr>
            <a:r>
              <a:rPr lang="zh-CN" altLang="en-US" sz="2000" smtClean="0">
                <a:latin typeface="楷体_GB2312" pitchFamily="49" charset="-122"/>
                <a:ea typeface="楷体_GB2312" pitchFamily="49" charset="-122"/>
              </a:rPr>
              <a:t>左：细胞分裂素合成酶超表达植株，细胞分裂素含量高，维持时间长</a:t>
            </a:r>
          </a:p>
          <a:p>
            <a:pPr eaLnBrk="1" hangingPunct="1">
              <a:lnSpc>
                <a:spcPct val="190000"/>
              </a:lnSpc>
            </a:pPr>
            <a:r>
              <a:rPr lang="zh-CN" altLang="en-US" sz="2000" smtClean="0">
                <a:latin typeface="楷体_GB2312" pitchFamily="49" charset="-122"/>
                <a:ea typeface="楷体_GB2312" pitchFamily="49" charset="-122"/>
              </a:rPr>
              <a:t>右：野生植株，衰老脱落</a:t>
            </a:r>
          </a:p>
        </p:txBody>
      </p:sp>
      <p:pic>
        <p:nvPicPr>
          <p:cNvPr id="124931" name="Picture 4"/>
          <p:cNvPicPr>
            <a:picLocks noChangeAspect="1" noChangeArrowheads="1"/>
          </p:cNvPicPr>
          <p:nvPr/>
        </p:nvPicPr>
        <p:blipFill>
          <a:blip r:embed="rId2" cstate="print">
            <a:lum bright="-12000" contrast="18000"/>
          </a:blip>
          <a:srcRect/>
          <a:stretch>
            <a:fillRect/>
          </a:stretch>
        </p:blipFill>
        <p:spPr bwMode="auto">
          <a:xfrm>
            <a:off x="5003800" y="549275"/>
            <a:ext cx="3375025" cy="592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5954" name="Picture 2" descr="21"/>
          <p:cNvPicPr>
            <a:picLocks noChangeAspect="1" noChangeArrowheads="1"/>
          </p:cNvPicPr>
          <p:nvPr/>
        </p:nvPicPr>
        <p:blipFill>
          <a:blip r:embed="rId2" cstate="print">
            <a:lum contrast="12000"/>
          </a:blip>
          <a:srcRect/>
          <a:stretch>
            <a:fillRect/>
          </a:stretch>
        </p:blipFill>
        <p:spPr bwMode="auto">
          <a:xfrm>
            <a:off x="1403350" y="260350"/>
            <a:ext cx="5003800" cy="6408738"/>
          </a:xfrm>
          <a:prstGeom prst="rect">
            <a:avLst/>
          </a:prstGeom>
          <a:noFill/>
          <a:ln w="9525">
            <a:noFill/>
            <a:miter lim="800000"/>
            <a:headEnd/>
            <a:tailEnd/>
          </a:ln>
        </p:spPr>
      </p:pic>
      <p:sp>
        <p:nvSpPr>
          <p:cNvPr id="458755" name="Text Box 3"/>
          <p:cNvSpPr txBox="1">
            <a:spLocks noChangeArrowheads="1"/>
          </p:cNvSpPr>
          <p:nvPr/>
        </p:nvSpPr>
        <p:spPr bwMode="auto">
          <a:xfrm>
            <a:off x="7092950" y="765175"/>
            <a:ext cx="611188" cy="4537075"/>
          </a:xfrm>
          <a:prstGeom prst="rect">
            <a:avLst/>
          </a:prstGeom>
          <a:noFill/>
          <a:ln w="9525">
            <a:noFill/>
            <a:miter lim="800000"/>
            <a:headEnd/>
            <a:tailEnd/>
          </a:ln>
          <a:effectLst/>
        </p:spPr>
        <p:txBody>
          <a:bodyPr vert="eaVert">
            <a:spAutoFit/>
          </a:bodyPr>
          <a:lstStyle/>
          <a:p>
            <a:pPr>
              <a:spcBef>
                <a:spcPct val="50000"/>
              </a:spcBef>
              <a:defRPr/>
            </a:pPr>
            <a:r>
              <a:rPr lang="zh-CN" altLang="en-US" b="1">
                <a:solidFill>
                  <a:srgbClr val="000099"/>
                </a:solidFill>
                <a:effectLst>
                  <a:outerShdw blurRad="38100" dist="38100" dir="2700000" algn="tl">
                    <a:srgbClr val="C0C0C0"/>
                  </a:outerShdw>
                </a:effectLst>
                <a:latin typeface="Times New Roman" pitchFamily="18" charset="0"/>
                <a:ea typeface="楷体_GB2312" pitchFamily="49" charset="-122"/>
              </a:rPr>
              <a:t>细胞分裂素延缓植物衰老</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Box 5"/>
          <p:cNvSpPr txBox="1">
            <a:spLocks noChangeArrowheads="1"/>
          </p:cNvSpPr>
          <p:nvPr/>
        </p:nvSpPr>
        <p:spPr bwMode="auto">
          <a:xfrm>
            <a:off x="1928794" y="1142984"/>
            <a:ext cx="5000625" cy="646113"/>
          </a:xfrm>
          <a:prstGeom prst="rect">
            <a:avLst/>
          </a:prstGeom>
          <a:noFill/>
          <a:ln w="9525">
            <a:noFill/>
            <a:miter lim="800000"/>
            <a:headEnd/>
            <a:tailEnd/>
          </a:ln>
        </p:spPr>
        <p:txBody>
          <a:bodyPr>
            <a:spAutoFit/>
          </a:bodyPr>
          <a:lstStyle/>
          <a:p>
            <a:r>
              <a:rPr lang="zh-CN" altLang="en-US" sz="3600" b="1" dirty="0"/>
              <a:t>第四节  乙烯</a:t>
            </a:r>
          </a:p>
        </p:txBody>
      </p:sp>
      <p:sp>
        <p:nvSpPr>
          <p:cNvPr id="128003" name="TextBox 6"/>
          <p:cNvSpPr txBox="1">
            <a:spLocks noChangeArrowheads="1"/>
          </p:cNvSpPr>
          <p:nvPr/>
        </p:nvSpPr>
        <p:spPr bwMode="auto">
          <a:xfrm>
            <a:off x="2714612" y="2428868"/>
            <a:ext cx="4500594" cy="1815882"/>
          </a:xfrm>
          <a:prstGeom prst="rect">
            <a:avLst/>
          </a:prstGeom>
          <a:noFill/>
          <a:ln w="9525">
            <a:noFill/>
            <a:miter lim="800000"/>
            <a:headEnd/>
            <a:tailEnd/>
          </a:ln>
        </p:spPr>
        <p:txBody>
          <a:bodyPr wrap="square">
            <a:spAutoFit/>
          </a:bodyPr>
          <a:lstStyle/>
          <a:p>
            <a:pPr algn="l">
              <a:lnSpc>
                <a:spcPct val="200000"/>
              </a:lnSpc>
              <a:buFont typeface="Wingdings" pitchFamily="2" charset="2"/>
              <a:buChar char="Ø"/>
            </a:pPr>
            <a:r>
              <a:rPr lang="zh-CN" altLang="en-US" b="1" dirty="0" smtClean="0">
                <a:latin typeface="+mj-lt"/>
                <a:ea typeface="楷体_GB2312" pitchFamily="49" charset="-122"/>
              </a:rPr>
              <a:t>  乙烯的作用机制</a:t>
            </a:r>
            <a:endParaRPr lang="en-US" altLang="zh-CN" b="1" dirty="0" smtClean="0">
              <a:latin typeface="+mj-lt"/>
              <a:ea typeface="楷体_GB2312" pitchFamily="49" charset="-122"/>
            </a:endParaRPr>
          </a:p>
          <a:p>
            <a:pPr algn="l">
              <a:lnSpc>
                <a:spcPct val="200000"/>
              </a:lnSpc>
              <a:buFont typeface="Wingdings" pitchFamily="2" charset="2"/>
              <a:buChar char="Ø"/>
            </a:pPr>
            <a:r>
              <a:rPr lang="zh-CN" altLang="en-US" b="1" dirty="0" smtClean="0">
                <a:latin typeface="+mj-lt"/>
                <a:ea typeface="楷体_GB2312" pitchFamily="49" charset="-122"/>
              </a:rPr>
              <a:t>  乙烯的生理作用和应用</a:t>
            </a:r>
            <a:endParaRPr lang="zh-CN" altLang="en-US" dirty="0">
              <a:latin typeface="+mj-lt"/>
              <a:ea typeface="楷体_GB2312" pitchFamily="49"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标题 1"/>
          <p:cNvSpPr>
            <a:spLocks noGrp="1"/>
          </p:cNvSpPr>
          <p:nvPr>
            <p:ph type="title"/>
          </p:nvPr>
        </p:nvSpPr>
        <p:spPr>
          <a:xfrm>
            <a:off x="395536" y="1052736"/>
            <a:ext cx="8229600" cy="852487"/>
          </a:xfrm>
        </p:spPr>
        <p:txBody>
          <a:bodyPr/>
          <a:lstStyle/>
          <a:p>
            <a:r>
              <a:rPr lang="zh-CN" altLang="en-US" sz="3200" b="1" dirty="0" smtClean="0"/>
              <a:t>一、乙烯的分布、生物合成和代谢</a:t>
            </a:r>
          </a:p>
        </p:txBody>
      </p:sp>
      <p:sp>
        <p:nvSpPr>
          <p:cNvPr id="129027" name="内容占位符 2"/>
          <p:cNvSpPr>
            <a:spLocks noGrp="1"/>
          </p:cNvSpPr>
          <p:nvPr>
            <p:ph idx="1"/>
          </p:nvPr>
        </p:nvSpPr>
        <p:spPr>
          <a:xfrm>
            <a:off x="1005260" y="2000250"/>
            <a:ext cx="7239148" cy="4324350"/>
          </a:xfrm>
        </p:spPr>
        <p:txBody>
          <a:bodyPr/>
          <a:lstStyle/>
          <a:p>
            <a:pPr>
              <a:lnSpc>
                <a:spcPct val="200000"/>
              </a:lnSpc>
            </a:pPr>
            <a:r>
              <a:rPr lang="zh-CN" altLang="en-US" sz="2600" dirty="0" smtClean="0">
                <a:effectLst>
                  <a:outerShdw blurRad="38100" dist="38100" dir="2700000" algn="tl">
                    <a:srgbClr val="000000">
                      <a:alpha val="43137"/>
                    </a:srgbClr>
                  </a:outerShdw>
                </a:effectLst>
              </a:rPr>
              <a:t>乙烯的分布：普遍分布于各个器官。</a:t>
            </a:r>
            <a:endParaRPr lang="en-US" altLang="zh-CN" sz="2600" dirty="0" smtClean="0">
              <a:effectLst>
                <a:outerShdw blurRad="38100" dist="38100" dir="2700000" algn="tl">
                  <a:srgbClr val="000000">
                    <a:alpha val="43137"/>
                  </a:srgbClr>
                </a:outerShdw>
              </a:effectLst>
            </a:endParaRPr>
          </a:p>
          <a:p>
            <a:pPr>
              <a:lnSpc>
                <a:spcPct val="200000"/>
              </a:lnSpc>
            </a:pPr>
            <a:r>
              <a:rPr lang="zh-CN" altLang="en-US" sz="2600" dirty="0" smtClean="0">
                <a:effectLst>
                  <a:outerShdw blurRad="38100" dist="38100" dir="2700000" algn="tl">
                    <a:srgbClr val="000000">
                      <a:alpha val="43137"/>
                    </a:srgbClr>
                  </a:outerShdw>
                </a:effectLst>
              </a:rPr>
              <a:t>变化规律：分生组织、种子萌发、花叶脱落、花衰老、果实成熟时产生量增多。机械损伤和逆境胁迫时乙烯产生量增多。</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14348" y="500042"/>
            <a:ext cx="7500990" cy="504825"/>
          </a:xfrm>
        </p:spPr>
        <p:txBody>
          <a:bodyPr/>
          <a:lstStyle/>
          <a:p>
            <a:pPr algn="ctr" eaLnBrk="1" hangingPunct="1">
              <a:defRPr/>
            </a:pPr>
            <a:r>
              <a:rPr lang="zh-CN" altLang="en-US" sz="3200" b="1" dirty="0" smtClean="0">
                <a:solidFill>
                  <a:srgbClr val="0000CC"/>
                </a:solidFill>
                <a:effectLst>
                  <a:outerShdw blurRad="38100" dist="38100" dir="2700000" algn="tl">
                    <a:srgbClr val="C0C0C0"/>
                  </a:outerShdw>
                </a:effectLst>
                <a:ea typeface="楷体_GB2312" pitchFamily="49" charset="-122"/>
              </a:rPr>
              <a:t>自由生长素和束缚生长素</a:t>
            </a:r>
          </a:p>
        </p:txBody>
      </p:sp>
      <p:sp>
        <p:nvSpPr>
          <p:cNvPr id="51203" name="Rectangle 3"/>
          <p:cNvSpPr>
            <a:spLocks noGrp="1" noChangeArrowheads="1"/>
          </p:cNvSpPr>
          <p:nvPr>
            <p:ph type="body" idx="1"/>
          </p:nvPr>
        </p:nvSpPr>
        <p:spPr>
          <a:xfrm>
            <a:off x="611188" y="1484313"/>
            <a:ext cx="8064500" cy="4800600"/>
          </a:xfrm>
        </p:spPr>
        <p:txBody>
          <a:bodyPr/>
          <a:lstStyle/>
          <a:p>
            <a:pPr algn="just" eaLnBrk="1" hangingPunct="1">
              <a:lnSpc>
                <a:spcPct val="150000"/>
              </a:lnSpc>
              <a:defRPr/>
            </a:pPr>
            <a:r>
              <a:rPr lang="zh-CN" altLang="en-US" sz="2800" b="1" dirty="0" smtClean="0">
                <a:solidFill>
                  <a:srgbClr val="0000CC"/>
                </a:solidFill>
                <a:effectLst>
                  <a:outerShdw blurRad="38100" dist="38100" dir="2700000" algn="tl">
                    <a:srgbClr val="C0C0C0"/>
                  </a:outerShdw>
                </a:effectLst>
                <a:ea typeface="楷体_GB2312" pitchFamily="49" charset="-122"/>
              </a:rPr>
              <a:t>自由生长素</a:t>
            </a:r>
            <a:r>
              <a:rPr lang="zh-CN" altLang="en-US" sz="2800" b="1" dirty="0" smtClean="0">
                <a:solidFill>
                  <a:srgbClr val="008000"/>
                </a:solidFill>
                <a:effectLst>
                  <a:outerShdw blurRad="38100" dist="38100" dir="2700000" algn="tl">
                    <a:srgbClr val="C0C0C0"/>
                  </a:outerShdw>
                </a:effectLst>
                <a:ea typeface="楷体_GB2312" pitchFamily="49" charset="-122"/>
              </a:rPr>
              <a:t>：</a:t>
            </a:r>
            <a:r>
              <a:rPr lang="zh-CN" altLang="en-US" sz="2400" b="1" dirty="0" smtClean="0">
                <a:solidFill>
                  <a:srgbClr val="008000"/>
                </a:solidFill>
                <a:effectLst>
                  <a:outerShdw blurRad="38100" dist="38100" dir="2700000" algn="tl">
                    <a:srgbClr val="C0C0C0"/>
                  </a:outerShdw>
                </a:effectLst>
                <a:ea typeface="楷体_GB2312" pitchFamily="49" charset="-122"/>
              </a:rPr>
              <a:t>游离方式存在</a:t>
            </a:r>
          </a:p>
          <a:p>
            <a:pPr algn="just" eaLnBrk="1" hangingPunct="1">
              <a:lnSpc>
                <a:spcPct val="150000"/>
              </a:lnSpc>
              <a:defRPr/>
            </a:pPr>
            <a:r>
              <a:rPr lang="zh-CN" altLang="en-US" sz="2800" b="1" dirty="0" smtClean="0">
                <a:solidFill>
                  <a:srgbClr val="0000CC"/>
                </a:solidFill>
                <a:effectLst>
                  <a:outerShdw blurRad="38100" dist="38100" dir="2700000" algn="tl">
                    <a:srgbClr val="C0C0C0"/>
                  </a:outerShdw>
                </a:effectLst>
                <a:ea typeface="楷体_GB2312" pitchFamily="49" charset="-122"/>
              </a:rPr>
              <a:t>束缚生长素</a:t>
            </a:r>
            <a:r>
              <a:rPr lang="zh-CN" altLang="en-US" sz="2800" b="1" dirty="0" smtClean="0">
                <a:solidFill>
                  <a:srgbClr val="008000"/>
                </a:solidFill>
                <a:effectLst>
                  <a:outerShdw blurRad="38100" dist="38100" dir="2700000" algn="tl">
                    <a:srgbClr val="C0C0C0"/>
                  </a:outerShdw>
                </a:effectLst>
                <a:ea typeface="楷体_GB2312" pitchFamily="49" charset="-122"/>
              </a:rPr>
              <a:t>：</a:t>
            </a:r>
            <a:r>
              <a:rPr lang="zh-CN" altLang="en-US" sz="2400" b="1" dirty="0" smtClean="0">
                <a:solidFill>
                  <a:srgbClr val="008000"/>
                </a:solidFill>
                <a:effectLst>
                  <a:outerShdw blurRad="38100" dist="38100" dir="2700000" algn="tl">
                    <a:srgbClr val="C0C0C0"/>
                  </a:outerShdw>
                </a:effectLst>
                <a:ea typeface="楷体_GB2312" pitchFamily="49" charset="-122"/>
              </a:rPr>
              <a:t>与糖、氨基酸等结合形成复合物，没有生物活性。具有贮存、运输、解毒、防氧化、 调节自由生长素含量等作用。</a:t>
            </a:r>
            <a:endParaRPr lang="en-US" altLang="zh-CN" sz="2400" b="1" dirty="0" smtClean="0">
              <a:solidFill>
                <a:srgbClr val="008000"/>
              </a:solidFill>
              <a:effectLst>
                <a:outerShdw blurRad="38100" dist="38100" dir="2700000" algn="tl">
                  <a:srgbClr val="C0C0C0"/>
                </a:outerShdw>
              </a:effectLst>
              <a:ea typeface="楷体_GB2312" pitchFamily="49" charset="-122"/>
            </a:endParaRPr>
          </a:p>
          <a:p>
            <a:pPr algn="just" eaLnBrk="1" hangingPunct="1">
              <a:lnSpc>
                <a:spcPct val="150000"/>
              </a:lnSpc>
              <a:buNone/>
              <a:defRPr/>
            </a:pPr>
            <a:r>
              <a:rPr lang="en-US" altLang="zh-CN" sz="2800" b="1" dirty="0" smtClean="0">
                <a:solidFill>
                  <a:srgbClr val="008000"/>
                </a:solidFill>
                <a:effectLst/>
                <a:ea typeface="楷体_GB2312" pitchFamily="49" charset="-122"/>
              </a:rPr>
              <a:t>            </a:t>
            </a:r>
            <a:r>
              <a:rPr lang="zh-CN" altLang="en-US" sz="2400" b="1" dirty="0" smtClean="0">
                <a:solidFill>
                  <a:srgbClr val="FF0000"/>
                </a:solidFill>
                <a:effectLst/>
                <a:latin typeface="仿宋_GB2312" pitchFamily="49" charset="-122"/>
                <a:ea typeface="仿宋_GB2312" pitchFamily="49" charset="-122"/>
              </a:rPr>
              <a:t>植物细胞中的绝大多数激素分子与氨基酸结合之后活性都会降低或失活，但是茉莉酸（</a:t>
            </a:r>
            <a:r>
              <a:rPr lang="en-US" altLang="zh-CN" sz="2400" b="1" dirty="0" smtClean="0">
                <a:solidFill>
                  <a:srgbClr val="FF0000"/>
                </a:solidFill>
                <a:effectLst/>
                <a:latin typeface="仿宋_GB2312" pitchFamily="49" charset="-122"/>
                <a:ea typeface="仿宋_GB2312" pitchFamily="49" charset="-122"/>
              </a:rPr>
              <a:t>JA</a:t>
            </a:r>
            <a:r>
              <a:rPr lang="zh-CN" altLang="en-US" sz="2400" b="1" dirty="0" smtClean="0">
                <a:solidFill>
                  <a:srgbClr val="FF0000"/>
                </a:solidFill>
                <a:effectLst/>
                <a:latin typeface="仿宋_GB2312" pitchFamily="49" charset="-122"/>
                <a:ea typeface="仿宋_GB2312" pitchFamily="49" charset="-122"/>
              </a:rPr>
              <a:t>）分子与异亮氨酸结合之后活性会明显增强，这是一个特例。</a:t>
            </a:r>
            <a:endParaRPr lang="zh-CN" altLang="en-US" sz="2400" b="1" dirty="0" smtClean="0">
              <a:solidFill>
                <a:srgbClr val="008000"/>
              </a:solidFill>
              <a:effectLst/>
              <a:ea typeface="楷体_GB2312" pitchFamily="49"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1" descr="009"/>
          <p:cNvPicPr>
            <a:picLocks noChangeAspect="1" noChangeArrowheads="1"/>
          </p:cNvPicPr>
          <p:nvPr/>
        </p:nvPicPr>
        <p:blipFill>
          <a:blip r:embed="rId2" cstate="print"/>
          <a:srcRect/>
          <a:stretch>
            <a:fillRect/>
          </a:stretch>
        </p:blipFill>
        <p:spPr bwMode="auto">
          <a:xfrm>
            <a:off x="468313" y="185738"/>
            <a:ext cx="7920037" cy="6338887"/>
          </a:xfrm>
          <a:prstGeom prst="rect">
            <a:avLst/>
          </a:prstGeom>
          <a:noFill/>
          <a:ln w="9525">
            <a:noFill/>
            <a:miter lim="800000"/>
            <a:headEnd/>
            <a:tailEnd/>
          </a:ln>
        </p:spPr>
      </p:pic>
      <p:sp>
        <p:nvSpPr>
          <p:cNvPr id="275468" name="Text Box 12"/>
          <p:cNvSpPr txBox="1">
            <a:spLocks noChangeArrowheads="1"/>
          </p:cNvSpPr>
          <p:nvPr/>
        </p:nvSpPr>
        <p:spPr bwMode="auto">
          <a:xfrm>
            <a:off x="323850" y="549275"/>
            <a:ext cx="2087563" cy="528638"/>
          </a:xfrm>
          <a:prstGeom prst="rect">
            <a:avLst/>
          </a:prstGeom>
          <a:solidFill>
            <a:srgbClr val="FFFFFF"/>
          </a:solidFill>
          <a:ln w="9525">
            <a:solidFill>
              <a:srgbClr val="008000"/>
            </a:solidFill>
            <a:miter lim="800000"/>
            <a:headEnd/>
            <a:tailEnd/>
          </a:ln>
          <a:effectLst/>
        </p:spPr>
        <p:txBody>
          <a:bodyPr>
            <a:spAutoFit/>
          </a:bodyPr>
          <a:lstStyle/>
          <a:p>
            <a:pPr>
              <a:spcBef>
                <a:spcPct val="50000"/>
              </a:spcBef>
              <a:defRPr/>
            </a:pPr>
            <a:r>
              <a:rPr lang="zh-CN" altLang="en-US" b="1">
                <a:solidFill>
                  <a:srgbClr val="0000CC"/>
                </a:solidFill>
                <a:effectLst>
                  <a:outerShdw blurRad="38100" dist="38100" dir="2700000" algn="tl">
                    <a:srgbClr val="C0C0C0"/>
                  </a:outerShdw>
                </a:effectLst>
                <a:latin typeface="Arial" charset="0"/>
                <a:ea typeface="楷体_GB2312" pitchFamily="49" charset="-122"/>
              </a:rPr>
              <a:t>乙烯的合成</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427038"/>
            <a:ext cx="8229600" cy="639762"/>
          </a:xfrm>
        </p:spPr>
        <p:txBody>
          <a:bodyPr/>
          <a:lstStyle/>
          <a:p>
            <a:pPr eaLnBrk="1" hangingPunct="1">
              <a:defRPr/>
            </a:pPr>
            <a:r>
              <a:rPr lang="zh-CN" altLang="en-US" sz="3200" b="1" dirty="0" smtClean="0">
                <a:solidFill>
                  <a:schemeClr val="hlink"/>
                </a:solidFill>
                <a:effectLst>
                  <a:outerShdw blurRad="38100" dist="38100" dir="2700000" algn="tl">
                    <a:srgbClr val="000000"/>
                  </a:outerShdw>
                </a:effectLst>
                <a:ea typeface="楷体_GB2312" pitchFamily="49" charset="-122"/>
              </a:rPr>
              <a:t>二、乙烯的生理作用</a:t>
            </a:r>
          </a:p>
        </p:txBody>
      </p:sp>
      <p:sp>
        <p:nvSpPr>
          <p:cNvPr id="84995" name="Rectangle 3"/>
          <p:cNvSpPr>
            <a:spLocks noGrp="1" noChangeArrowheads="1"/>
          </p:cNvSpPr>
          <p:nvPr>
            <p:ph type="body" idx="1"/>
          </p:nvPr>
        </p:nvSpPr>
        <p:spPr>
          <a:xfrm>
            <a:off x="1187450" y="1341438"/>
            <a:ext cx="7219950" cy="4906962"/>
          </a:xfrm>
        </p:spPr>
        <p:txBody>
          <a:bodyPr/>
          <a:lstStyle/>
          <a:p>
            <a:pPr algn="just" eaLnBrk="1" hangingPunct="1">
              <a:lnSpc>
                <a:spcPct val="170000"/>
              </a:lnSpc>
              <a:buFontTx/>
              <a:buNone/>
              <a:defRPr/>
            </a:pPr>
            <a:r>
              <a:rPr lang="en-US" altLang="zh-CN" sz="2000" b="1" smtClean="0">
                <a:solidFill>
                  <a:srgbClr val="FF3399"/>
                </a:solidFill>
                <a:effectLst>
                  <a:outerShdw blurRad="38100" dist="38100" dir="2700000" algn="tl">
                    <a:srgbClr val="000000"/>
                  </a:outerShdw>
                </a:effectLst>
                <a:ea typeface="楷体_GB2312" pitchFamily="49" charset="-122"/>
              </a:rPr>
              <a:t>1</a:t>
            </a:r>
            <a:r>
              <a:rPr lang="zh-CN" altLang="en-US" sz="2000" b="1" smtClean="0">
                <a:solidFill>
                  <a:srgbClr val="FF3399"/>
                </a:solidFill>
                <a:effectLst>
                  <a:outerShdw blurRad="38100" dist="38100" dir="2700000" algn="tl">
                    <a:srgbClr val="000000"/>
                  </a:outerShdw>
                </a:effectLst>
                <a:ea typeface="楷体_GB2312" pitchFamily="49" charset="-122"/>
              </a:rPr>
              <a:t>．促进细胞扩大：</a:t>
            </a:r>
            <a:r>
              <a:rPr lang="zh-CN" altLang="en-US" sz="2000" smtClean="0">
                <a:solidFill>
                  <a:srgbClr val="FF3399"/>
                </a:solidFill>
                <a:effectLst>
                  <a:outerShdw blurRad="38100" dist="38100" dir="2700000" algn="tl">
                    <a:srgbClr val="000000"/>
                  </a:outerShdw>
                </a:effectLst>
                <a:ea typeface="楷体_GB2312" pitchFamily="49" charset="-122"/>
              </a:rPr>
              <a:t>豌豆幼苗对乙烯的三重反应，</a:t>
            </a:r>
          </a:p>
          <a:p>
            <a:pPr algn="just" eaLnBrk="1" hangingPunct="1">
              <a:lnSpc>
                <a:spcPct val="170000"/>
              </a:lnSpc>
              <a:buFontTx/>
              <a:buNone/>
              <a:defRPr/>
            </a:pPr>
            <a:r>
              <a:rPr lang="zh-CN" altLang="en-US" sz="1800" smtClean="0">
                <a:solidFill>
                  <a:srgbClr val="FF3399"/>
                </a:solidFill>
                <a:effectLst>
                  <a:outerShdw blurRad="38100" dist="38100" dir="2700000" algn="tl">
                    <a:srgbClr val="000000"/>
                  </a:outerShdw>
                </a:effectLst>
                <a:ea typeface="楷体_GB2312" pitchFamily="49" charset="-122"/>
              </a:rPr>
              <a:t>           抑制伸长生长（矮化）</a:t>
            </a:r>
          </a:p>
          <a:p>
            <a:pPr algn="just" eaLnBrk="1" hangingPunct="1">
              <a:lnSpc>
                <a:spcPct val="170000"/>
              </a:lnSpc>
              <a:buFontTx/>
              <a:buNone/>
              <a:defRPr/>
            </a:pPr>
            <a:r>
              <a:rPr lang="zh-CN" altLang="en-US" sz="1800" smtClean="0">
                <a:solidFill>
                  <a:srgbClr val="FF3399"/>
                </a:solidFill>
                <a:effectLst>
                  <a:outerShdw blurRad="38100" dist="38100" dir="2700000" algn="tl">
                    <a:srgbClr val="000000"/>
                  </a:outerShdw>
                </a:effectLst>
                <a:ea typeface="楷体_GB2312" pitchFamily="49" charset="-122"/>
              </a:rPr>
              <a:t>           促进横向生长（加粗）</a:t>
            </a:r>
          </a:p>
          <a:p>
            <a:pPr algn="just" eaLnBrk="1" hangingPunct="1">
              <a:lnSpc>
                <a:spcPct val="170000"/>
              </a:lnSpc>
              <a:buFontTx/>
              <a:buNone/>
              <a:defRPr/>
            </a:pPr>
            <a:r>
              <a:rPr lang="zh-CN" altLang="en-US" sz="1800" smtClean="0">
                <a:solidFill>
                  <a:srgbClr val="FF3399"/>
                </a:solidFill>
                <a:effectLst>
                  <a:outerShdw blurRad="38100" dist="38100" dir="2700000" algn="tl">
                    <a:srgbClr val="000000"/>
                  </a:outerShdw>
                </a:effectLst>
                <a:ea typeface="楷体_GB2312" pitchFamily="49" charset="-122"/>
              </a:rPr>
              <a:t>           地上部失去负向地性生长（偏上性生长）</a:t>
            </a:r>
          </a:p>
          <a:p>
            <a:pPr algn="just" eaLnBrk="1" hangingPunct="1">
              <a:lnSpc>
                <a:spcPct val="170000"/>
              </a:lnSpc>
              <a:buFontTx/>
              <a:buNone/>
              <a:defRPr/>
            </a:pPr>
            <a:r>
              <a:rPr lang="en-US" altLang="zh-CN" sz="2000" b="1" smtClean="0">
                <a:solidFill>
                  <a:srgbClr val="FF3399"/>
                </a:solidFill>
                <a:effectLst>
                  <a:outerShdw blurRad="38100" dist="38100" dir="2700000" algn="tl">
                    <a:srgbClr val="000000"/>
                  </a:outerShdw>
                </a:effectLst>
                <a:ea typeface="楷体_GB2312" pitchFamily="49" charset="-122"/>
              </a:rPr>
              <a:t>2</a:t>
            </a:r>
            <a:r>
              <a:rPr lang="zh-CN" altLang="en-US" sz="2000" b="1" smtClean="0">
                <a:solidFill>
                  <a:srgbClr val="FF3399"/>
                </a:solidFill>
                <a:effectLst>
                  <a:outerShdw blurRad="38100" dist="38100" dir="2700000" algn="tl">
                    <a:srgbClr val="000000"/>
                  </a:outerShdw>
                </a:effectLst>
                <a:ea typeface="楷体_GB2312" pitchFamily="49" charset="-122"/>
              </a:rPr>
              <a:t>．促进果实成熟：</a:t>
            </a:r>
          </a:p>
          <a:p>
            <a:pPr algn="just" eaLnBrk="1" hangingPunct="1">
              <a:lnSpc>
                <a:spcPct val="170000"/>
              </a:lnSpc>
              <a:buFontTx/>
              <a:buNone/>
              <a:defRPr/>
            </a:pPr>
            <a:r>
              <a:rPr lang="zh-CN" altLang="en-US" sz="1800" smtClean="0">
                <a:solidFill>
                  <a:srgbClr val="FF3399"/>
                </a:solidFill>
                <a:effectLst>
                  <a:outerShdw blurRad="38100" dist="38100" dir="2700000" algn="tl">
                    <a:srgbClr val="000000"/>
                  </a:outerShdw>
                </a:effectLst>
                <a:ea typeface="楷体_GB2312" pitchFamily="49" charset="-122"/>
              </a:rPr>
              <a:t>   乙烯→果实细胞膜透性↑，呼吸↑，有机物转化↑→成熟↑</a:t>
            </a:r>
          </a:p>
          <a:p>
            <a:pPr algn="just" eaLnBrk="1" hangingPunct="1">
              <a:lnSpc>
                <a:spcPct val="170000"/>
              </a:lnSpc>
              <a:buFontTx/>
              <a:buNone/>
              <a:defRPr/>
            </a:pPr>
            <a:r>
              <a:rPr lang="en-US" altLang="zh-CN" sz="2000" b="1" smtClean="0">
                <a:solidFill>
                  <a:srgbClr val="FF3399"/>
                </a:solidFill>
                <a:effectLst>
                  <a:outerShdw blurRad="38100" dist="38100" dir="2700000" algn="tl">
                    <a:srgbClr val="000000"/>
                  </a:outerShdw>
                </a:effectLst>
                <a:ea typeface="楷体_GB2312" pitchFamily="49" charset="-122"/>
              </a:rPr>
              <a:t>3</a:t>
            </a:r>
            <a:r>
              <a:rPr lang="zh-CN" altLang="en-US" sz="2000" b="1" smtClean="0">
                <a:solidFill>
                  <a:srgbClr val="FF3399"/>
                </a:solidFill>
                <a:effectLst>
                  <a:outerShdw blurRad="38100" dist="38100" dir="2700000" algn="tl">
                    <a:srgbClr val="000000"/>
                  </a:outerShdw>
                </a:effectLst>
                <a:ea typeface="楷体_GB2312" pitchFamily="49" charset="-122"/>
              </a:rPr>
              <a:t>．促进器官脱落：</a:t>
            </a:r>
            <a:endParaRPr lang="zh-CN" altLang="en-US" sz="2000" smtClean="0">
              <a:solidFill>
                <a:srgbClr val="FF3399"/>
              </a:solidFill>
              <a:effectLst>
                <a:outerShdw blurRad="38100" dist="38100" dir="2700000" algn="tl">
                  <a:srgbClr val="000000"/>
                </a:outerShdw>
              </a:effectLst>
              <a:ea typeface="楷体_GB2312" pitchFamily="49" charset="-122"/>
            </a:endParaRPr>
          </a:p>
          <a:p>
            <a:pPr algn="just" eaLnBrk="1" hangingPunct="1">
              <a:lnSpc>
                <a:spcPct val="170000"/>
              </a:lnSpc>
              <a:buFontTx/>
              <a:buNone/>
              <a:defRPr/>
            </a:pPr>
            <a:r>
              <a:rPr lang="zh-CN" altLang="en-US" sz="2000" smtClean="0">
                <a:solidFill>
                  <a:srgbClr val="FF3399"/>
                </a:solidFill>
                <a:effectLst>
                  <a:outerShdw blurRad="38100" dist="38100" dir="2700000" algn="tl">
                    <a:srgbClr val="000000"/>
                  </a:outerShdw>
                </a:effectLst>
                <a:ea typeface="楷体_GB2312" pitchFamily="49" charset="-122"/>
              </a:rPr>
              <a:t>      </a:t>
            </a:r>
            <a:r>
              <a:rPr lang="zh-CN" altLang="en-US" sz="1800" smtClean="0">
                <a:solidFill>
                  <a:srgbClr val="FF3399"/>
                </a:solidFill>
                <a:effectLst>
                  <a:outerShdw blurRad="38100" dist="38100" dir="2700000" algn="tl">
                    <a:srgbClr val="000000"/>
                  </a:outerShdw>
                </a:effectLst>
                <a:ea typeface="楷体_GB2312" pitchFamily="49" charset="-122"/>
              </a:rPr>
              <a:t>乙烯 → 纤维素酶合成↑→ 胞壁纤维素分解→细胞分离</a:t>
            </a:r>
          </a:p>
          <a:p>
            <a:pPr eaLnBrk="1" hangingPunct="1">
              <a:lnSpc>
                <a:spcPct val="170000"/>
              </a:lnSpc>
              <a:defRPr/>
            </a:pPr>
            <a:endParaRPr lang="en-US" altLang="zh-CN" sz="1800" smtClean="0">
              <a:solidFill>
                <a:srgbClr val="FF3399"/>
              </a:solidFill>
              <a:effectLst>
                <a:outerShdw blurRad="38100" dist="38100" dir="2700000" algn="tl">
                  <a:srgbClr val="000000"/>
                </a:outerShdw>
              </a:effectLst>
              <a:ea typeface="楷体_GB2312" pitchFamily="49" charset="-122"/>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descr="ASPP 17"/>
          <p:cNvPicPr>
            <a:picLocks noChangeAspect="1" noChangeArrowheads="1"/>
          </p:cNvPicPr>
          <p:nvPr/>
        </p:nvPicPr>
        <p:blipFill>
          <a:blip r:embed="rId2" cstate="print"/>
          <a:srcRect t="3236" b="1813"/>
          <a:stretch>
            <a:fillRect/>
          </a:stretch>
        </p:blipFill>
        <p:spPr bwMode="auto">
          <a:xfrm>
            <a:off x="1116013" y="260350"/>
            <a:ext cx="6948487" cy="5295900"/>
          </a:xfrm>
          <a:prstGeom prst="rect">
            <a:avLst/>
          </a:prstGeom>
          <a:noFill/>
          <a:ln w="9525">
            <a:noFill/>
            <a:miter lim="800000"/>
            <a:headEnd/>
            <a:tailEnd/>
          </a:ln>
        </p:spPr>
      </p:pic>
      <p:sp>
        <p:nvSpPr>
          <p:cNvPr id="148485" name="Text Box 5"/>
          <p:cNvSpPr txBox="1">
            <a:spLocks noChangeArrowheads="1"/>
          </p:cNvSpPr>
          <p:nvPr/>
        </p:nvSpPr>
        <p:spPr bwMode="auto">
          <a:xfrm>
            <a:off x="1403350" y="5805488"/>
            <a:ext cx="6767513" cy="519112"/>
          </a:xfrm>
          <a:prstGeom prst="rect">
            <a:avLst/>
          </a:prstGeom>
          <a:noFill/>
          <a:ln w="9525">
            <a:noFill/>
            <a:miter lim="800000"/>
            <a:headEnd/>
            <a:tailEnd/>
          </a:ln>
          <a:effectLst/>
        </p:spPr>
        <p:txBody>
          <a:bodyPr>
            <a:spAutoFit/>
          </a:bodyPr>
          <a:lstStyle/>
          <a:p>
            <a:pPr>
              <a:spcBef>
                <a:spcPct val="50000"/>
              </a:spcBef>
              <a:defRPr/>
            </a:pPr>
            <a:r>
              <a:rPr lang="zh-CN" altLang="en-US" b="1">
                <a:effectLst>
                  <a:outerShdw blurRad="38100" dist="38100" dir="2700000" algn="tl">
                    <a:srgbClr val="C0C0C0"/>
                  </a:outerShdw>
                </a:effectLst>
                <a:latin typeface="Arial" charset="0"/>
                <a:ea typeface="华文细黑" pitchFamily="2" charset="-122"/>
              </a:rPr>
              <a:t>乙烯的生理作用</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22-05"/>
          <p:cNvPicPr>
            <a:picLocks noChangeAspect="1" noChangeArrowheads="1"/>
          </p:cNvPicPr>
          <p:nvPr/>
        </p:nvPicPr>
        <p:blipFill>
          <a:blip r:embed="rId2" cstate="print"/>
          <a:srcRect/>
          <a:stretch>
            <a:fillRect/>
          </a:stretch>
        </p:blipFill>
        <p:spPr bwMode="auto">
          <a:xfrm>
            <a:off x="395288" y="260350"/>
            <a:ext cx="8137525" cy="63468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457200" y="685800"/>
            <a:ext cx="8001000" cy="4495800"/>
          </a:xfrm>
          <a:prstGeom prst="rect">
            <a:avLst/>
          </a:prstGeom>
          <a:noFill/>
          <a:ln w="9525">
            <a:noFill/>
            <a:miter lim="800000"/>
            <a:headEnd/>
            <a:tailEnd/>
          </a:ln>
        </p:spPr>
      </p:pic>
      <p:sp>
        <p:nvSpPr>
          <p:cNvPr id="192515" name="Text Box 3"/>
          <p:cNvSpPr txBox="1">
            <a:spLocks noChangeArrowheads="1"/>
          </p:cNvSpPr>
          <p:nvPr/>
        </p:nvSpPr>
        <p:spPr bwMode="auto">
          <a:xfrm>
            <a:off x="1600200" y="5562600"/>
            <a:ext cx="5638800" cy="519113"/>
          </a:xfrm>
          <a:prstGeom prst="rect">
            <a:avLst/>
          </a:prstGeom>
          <a:noFill/>
          <a:ln w="9525">
            <a:noFill/>
            <a:miter lim="800000"/>
            <a:headEnd/>
            <a:tailEnd/>
          </a:ln>
          <a:effectLst/>
        </p:spPr>
        <p:txBody>
          <a:bodyPr>
            <a:spAutoFit/>
          </a:bodyPr>
          <a:lstStyle/>
          <a:p>
            <a:pPr>
              <a:spcBef>
                <a:spcPct val="50000"/>
              </a:spcBef>
              <a:defRPr/>
            </a:pPr>
            <a:r>
              <a:rPr lang="zh-CN" altLang="en-US" b="1">
                <a:effectLst>
                  <a:outerShdw blurRad="38100" dist="38100" dir="2700000" algn="tl">
                    <a:srgbClr val="C0C0C0"/>
                  </a:outerShdw>
                </a:effectLst>
                <a:latin typeface="Arial" charset="0"/>
              </a:rPr>
              <a:t>乙烯处理促进成熟</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22"/>
          <p:cNvPicPr>
            <a:picLocks noChangeAspect="1" noChangeArrowheads="1"/>
          </p:cNvPicPr>
          <p:nvPr/>
        </p:nvPicPr>
        <p:blipFill>
          <a:blip r:embed="rId2" cstate="print"/>
          <a:srcRect t="3253" r="2222" b="12036"/>
          <a:stretch>
            <a:fillRect/>
          </a:stretch>
        </p:blipFill>
        <p:spPr bwMode="auto">
          <a:xfrm>
            <a:off x="142875" y="1214438"/>
            <a:ext cx="8893175" cy="5183187"/>
          </a:xfrm>
          <a:prstGeom prst="rect">
            <a:avLst/>
          </a:prstGeom>
          <a:noFill/>
          <a:ln w="9525">
            <a:noFill/>
            <a:miter lim="800000"/>
            <a:headEnd/>
            <a:tailEnd/>
          </a:ln>
        </p:spPr>
      </p:pic>
      <p:sp>
        <p:nvSpPr>
          <p:cNvPr id="139267" name="TextBox 4"/>
          <p:cNvSpPr txBox="1">
            <a:spLocks noChangeArrowheads="1"/>
          </p:cNvSpPr>
          <p:nvPr/>
        </p:nvSpPr>
        <p:spPr bwMode="auto">
          <a:xfrm>
            <a:off x="714375" y="500063"/>
            <a:ext cx="8001000" cy="584200"/>
          </a:xfrm>
          <a:prstGeom prst="rect">
            <a:avLst/>
          </a:prstGeom>
          <a:noFill/>
          <a:ln w="9525">
            <a:noFill/>
            <a:miter lim="800000"/>
            <a:headEnd/>
            <a:tailEnd/>
          </a:ln>
        </p:spPr>
        <p:txBody>
          <a:bodyPr>
            <a:spAutoFit/>
          </a:bodyPr>
          <a:lstStyle/>
          <a:p>
            <a:r>
              <a:rPr lang="zh-CN" altLang="en-US" sz="3200" b="1"/>
              <a:t>乙烯促进叶片和果实脱落</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338" name="Picture 2" descr="乙烯引起纤维素酶合成"/>
          <p:cNvPicPr>
            <a:picLocks noChangeAspect="1" noChangeArrowheads="1"/>
          </p:cNvPicPr>
          <p:nvPr/>
        </p:nvPicPr>
        <p:blipFill>
          <a:blip r:embed="rId2" cstate="print"/>
          <a:srcRect/>
          <a:stretch>
            <a:fillRect/>
          </a:stretch>
        </p:blipFill>
        <p:spPr bwMode="auto">
          <a:xfrm>
            <a:off x="533400" y="457200"/>
            <a:ext cx="8077200" cy="4876800"/>
          </a:xfrm>
          <a:prstGeom prst="rect">
            <a:avLst/>
          </a:prstGeom>
          <a:noFill/>
          <a:ln w="38100" cmpd="dbl">
            <a:noFill/>
            <a:miter lim="800000"/>
            <a:headEnd/>
            <a:tailEnd/>
          </a:ln>
        </p:spPr>
      </p:pic>
      <p:sp>
        <p:nvSpPr>
          <p:cNvPr id="83971" name="Text Box 3"/>
          <p:cNvSpPr txBox="1">
            <a:spLocks noChangeArrowheads="1"/>
          </p:cNvSpPr>
          <p:nvPr/>
        </p:nvSpPr>
        <p:spPr bwMode="auto">
          <a:xfrm>
            <a:off x="2555875" y="5734050"/>
            <a:ext cx="4459288" cy="579438"/>
          </a:xfrm>
          <a:prstGeom prst="rect">
            <a:avLst/>
          </a:prstGeom>
          <a:noFill/>
          <a:ln w="9525">
            <a:noFill/>
            <a:miter lim="800000"/>
            <a:headEnd/>
            <a:tailEnd/>
          </a:ln>
          <a:effectLst/>
        </p:spPr>
        <p:txBody>
          <a:bodyPr>
            <a:spAutoFit/>
          </a:bodyPr>
          <a:lstStyle/>
          <a:p>
            <a:pPr>
              <a:spcBef>
                <a:spcPct val="50000"/>
              </a:spcBef>
              <a:defRPr/>
            </a:pPr>
            <a:r>
              <a:rPr lang="zh-CN" altLang="en-US" sz="3200" b="1">
                <a:solidFill>
                  <a:schemeClr val="accent2"/>
                </a:solidFill>
                <a:effectLst>
                  <a:outerShdw blurRad="38100" dist="38100" dir="2700000" algn="tl">
                    <a:srgbClr val="C0C0C0"/>
                  </a:outerShdw>
                </a:effectLst>
                <a:latin typeface="Arial" charset="0"/>
                <a:ea typeface="楷体_GB2312" pitchFamily="49" charset="-122"/>
              </a:rPr>
              <a:t>乙烯促进脱落作用机理</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22-10"/>
          <p:cNvPicPr>
            <a:picLocks noChangeAspect="1" noChangeArrowheads="1"/>
          </p:cNvPicPr>
          <p:nvPr/>
        </p:nvPicPr>
        <p:blipFill>
          <a:blip r:embed="rId2" cstate="print"/>
          <a:srcRect/>
          <a:stretch>
            <a:fillRect/>
          </a:stretch>
        </p:blipFill>
        <p:spPr bwMode="auto">
          <a:xfrm>
            <a:off x="2124075" y="476250"/>
            <a:ext cx="5478463" cy="60483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print"/>
          <a:srcRect/>
          <a:stretch>
            <a:fillRect/>
          </a:stretch>
        </p:blipFill>
        <p:spPr bwMode="auto">
          <a:xfrm>
            <a:off x="381000" y="457200"/>
            <a:ext cx="8229600" cy="5291138"/>
          </a:xfrm>
          <a:prstGeom prst="rect">
            <a:avLst/>
          </a:prstGeom>
          <a:noFill/>
          <a:ln w="9525">
            <a:noFill/>
            <a:miter lim="800000"/>
            <a:headEnd/>
            <a:tailEnd/>
          </a:ln>
        </p:spPr>
      </p:pic>
      <p:sp>
        <p:nvSpPr>
          <p:cNvPr id="193539" name="Text Box 3"/>
          <p:cNvSpPr txBox="1">
            <a:spLocks noChangeArrowheads="1"/>
          </p:cNvSpPr>
          <p:nvPr/>
        </p:nvSpPr>
        <p:spPr bwMode="auto">
          <a:xfrm>
            <a:off x="1371600" y="5943600"/>
            <a:ext cx="5867400" cy="457200"/>
          </a:xfrm>
          <a:prstGeom prst="rect">
            <a:avLst/>
          </a:prstGeom>
          <a:noFill/>
          <a:ln w="9525">
            <a:noFill/>
            <a:miter lim="800000"/>
            <a:headEnd/>
            <a:tailEnd/>
          </a:ln>
          <a:effectLst/>
        </p:spPr>
        <p:txBody>
          <a:bodyPr>
            <a:spAutoFit/>
          </a:bodyPr>
          <a:lstStyle/>
          <a:p>
            <a:pPr>
              <a:spcBef>
                <a:spcPct val="50000"/>
              </a:spcBef>
              <a:defRPr/>
            </a:pPr>
            <a:r>
              <a:rPr lang="zh-CN" altLang="en-US" sz="2400" b="1">
                <a:effectLst>
                  <a:outerShdw blurRad="38100" dist="38100" dir="2700000" algn="tl">
                    <a:srgbClr val="C0C0C0"/>
                  </a:outerShdw>
                </a:effectLst>
                <a:latin typeface="Arial" charset="0"/>
              </a:rPr>
              <a:t>乙烯促进器官衰老与脱落</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4386" name="Picture 4"/>
          <p:cNvPicPr>
            <a:picLocks noChangeAspect="1" noChangeArrowheads="1"/>
          </p:cNvPicPr>
          <p:nvPr/>
        </p:nvPicPr>
        <p:blipFill>
          <a:blip r:embed="rId2" cstate="print"/>
          <a:srcRect/>
          <a:stretch>
            <a:fillRect/>
          </a:stretch>
        </p:blipFill>
        <p:spPr bwMode="auto">
          <a:xfrm>
            <a:off x="1447800" y="304800"/>
            <a:ext cx="4343400" cy="6172200"/>
          </a:xfrm>
          <a:prstGeom prst="rect">
            <a:avLst/>
          </a:prstGeom>
          <a:noFill/>
          <a:ln w="9525">
            <a:noFill/>
            <a:miter lim="800000"/>
            <a:headEnd/>
            <a:tailEnd/>
          </a:ln>
        </p:spPr>
      </p:pic>
      <p:sp>
        <p:nvSpPr>
          <p:cNvPr id="33797" name="Text Box 5"/>
          <p:cNvSpPr txBox="1">
            <a:spLocks noChangeArrowheads="1"/>
          </p:cNvSpPr>
          <p:nvPr/>
        </p:nvSpPr>
        <p:spPr bwMode="auto">
          <a:xfrm>
            <a:off x="6516688" y="549275"/>
            <a:ext cx="671512" cy="5688013"/>
          </a:xfrm>
          <a:prstGeom prst="rect">
            <a:avLst/>
          </a:prstGeom>
          <a:noFill/>
          <a:ln w="9525">
            <a:noFill/>
            <a:miter lim="800000"/>
            <a:headEnd/>
            <a:tailEnd/>
          </a:ln>
          <a:effectLst/>
        </p:spPr>
        <p:txBody>
          <a:bodyPr vert="eaVert">
            <a:spAutoFit/>
          </a:bodyPr>
          <a:lstStyle/>
          <a:p>
            <a:pPr>
              <a:defRPr/>
            </a:pPr>
            <a:r>
              <a:rPr lang="zh-CN" altLang="en-US" sz="3200" b="1">
                <a:solidFill>
                  <a:schemeClr val="accent2"/>
                </a:solidFill>
                <a:effectLst>
                  <a:outerShdw blurRad="38100" dist="38100" dir="2700000" algn="tl">
                    <a:srgbClr val="C0C0C0"/>
                  </a:outerShdw>
                </a:effectLst>
                <a:latin typeface="楷体_GB2312" pitchFamily="49" charset="-122"/>
                <a:ea typeface="楷体_GB2312" pitchFamily="49" charset="-122"/>
              </a:rPr>
              <a:t>乙烯促进次生物质排出</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150938" y="908050"/>
            <a:ext cx="7793037" cy="768350"/>
          </a:xfrm>
        </p:spPr>
        <p:txBody>
          <a:bodyPr/>
          <a:lstStyle/>
          <a:p>
            <a:pPr eaLnBrk="1" hangingPunct="1">
              <a:defRPr/>
            </a:pPr>
            <a:r>
              <a:rPr lang="zh-CN" altLang="en-US" sz="3600" b="1" dirty="0" smtClean="0">
                <a:effectLst>
                  <a:outerShdw blurRad="38100" dist="38100" dir="2700000" algn="tl">
                    <a:srgbClr val="C0C0C0"/>
                  </a:outerShdw>
                </a:effectLst>
                <a:ea typeface="楷体_GB2312" pitchFamily="49" charset="-122"/>
              </a:rPr>
              <a:t>    生长素运输－两个运输系统</a:t>
            </a:r>
          </a:p>
        </p:txBody>
      </p:sp>
      <p:sp>
        <p:nvSpPr>
          <p:cNvPr id="119811" name="Rectangle 3"/>
          <p:cNvSpPr>
            <a:spLocks noGrp="1" noChangeArrowheads="1"/>
          </p:cNvSpPr>
          <p:nvPr>
            <p:ph type="body" idx="1"/>
          </p:nvPr>
        </p:nvSpPr>
        <p:spPr>
          <a:xfrm>
            <a:off x="683568" y="2276872"/>
            <a:ext cx="7772400" cy="3385021"/>
          </a:xfrm>
        </p:spPr>
        <p:txBody>
          <a:bodyPr/>
          <a:lstStyle/>
          <a:p>
            <a:pPr eaLnBrk="1" hangingPunct="1">
              <a:lnSpc>
                <a:spcPct val="200000"/>
              </a:lnSpc>
              <a:defRPr/>
            </a:pPr>
            <a:r>
              <a:rPr lang="zh-CN" altLang="en-US" sz="2800" b="1" dirty="0" smtClean="0">
                <a:effectLst>
                  <a:outerShdw blurRad="38100" dist="38100" dir="2700000" algn="tl">
                    <a:srgbClr val="C0C0C0"/>
                  </a:outerShdw>
                </a:effectLst>
                <a:ea typeface="楷体_GB2312" pitchFamily="49" charset="-122"/>
              </a:rPr>
              <a:t>非极性运输</a:t>
            </a:r>
            <a:r>
              <a:rPr lang="zh-CN" altLang="en-US" sz="2800" dirty="0" smtClean="0">
                <a:ea typeface="楷体_GB2312" pitchFamily="49" charset="-122"/>
              </a:rPr>
              <a:t>：</a:t>
            </a:r>
            <a:r>
              <a:rPr lang="zh-CN" altLang="en-US" sz="2400" dirty="0" smtClean="0">
                <a:ea typeface="楷体_GB2312" pitchFamily="49" charset="-122"/>
              </a:rPr>
              <a:t>被动的，随韧皮部液体流动进行的无极性运输方式，速度</a:t>
            </a:r>
            <a:r>
              <a:rPr lang="en-US" altLang="zh-CN" sz="2400" dirty="0" smtClean="0">
                <a:ea typeface="楷体_GB2312" pitchFamily="49" charset="-122"/>
              </a:rPr>
              <a:t>1-2.4cm/h</a:t>
            </a:r>
          </a:p>
          <a:p>
            <a:pPr eaLnBrk="1" hangingPunct="1">
              <a:lnSpc>
                <a:spcPct val="200000"/>
              </a:lnSpc>
              <a:defRPr/>
            </a:pPr>
            <a:r>
              <a:rPr lang="zh-CN" altLang="en-US" sz="2800" b="1" dirty="0" smtClean="0">
                <a:effectLst>
                  <a:outerShdw blurRad="38100" dist="38100" dir="2700000" algn="tl">
                    <a:srgbClr val="C0C0C0"/>
                  </a:outerShdw>
                </a:effectLst>
                <a:ea typeface="楷体_GB2312" pitchFamily="49" charset="-122"/>
              </a:rPr>
              <a:t>极性运输</a:t>
            </a:r>
            <a:r>
              <a:rPr lang="zh-CN" altLang="en-US" sz="2800" dirty="0" smtClean="0">
                <a:ea typeface="楷体_GB2312" pitchFamily="49" charset="-122"/>
              </a:rPr>
              <a:t>：</a:t>
            </a:r>
            <a:r>
              <a:rPr lang="zh-CN" altLang="en-US" sz="2400" dirty="0" smtClean="0">
                <a:ea typeface="楷体_GB2312" pitchFamily="49" charset="-122"/>
              </a:rPr>
              <a:t>主动的，仅限于胚芽鞘、幼茎、幼根薄壁细胞之间的短距离、单方向运输。速度</a:t>
            </a:r>
            <a:r>
              <a:rPr lang="en-US" altLang="zh-CN" sz="2400" dirty="0" smtClean="0">
                <a:ea typeface="楷体_GB2312" pitchFamily="49" charset="-122"/>
              </a:rPr>
              <a:t>0.5-2cm/h</a:t>
            </a:r>
            <a:endParaRPr lang="zh-CN" altLang="en-US" sz="2400" dirty="0" smtClean="0">
              <a:ea typeface="楷体_GB2312" pitchFamily="49"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57224" y="857232"/>
            <a:ext cx="7543800" cy="901700"/>
          </a:xfrm>
        </p:spPr>
        <p:txBody>
          <a:bodyPr/>
          <a:lstStyle/>
          <a:p>
            <a:pPr algn="ctr" eaLnBrk="1" hangingPunct="1">
              <a:defRPr/>
            </a:pPr>
            <a:r>
              <a:rPr lang="zh-CN" altLang="en-US" sz="3200" b="1" i="0" dirty="0" smtClean="0">
                <a:ea typeface="楷体_GB2312" pitchFamily="49" charset="-122"/>
              </a:rPr>
              <a:t>第五节    脱落酸</a:t>
            </a:r>
            <a:endParaRPr lang="zh-CN" altLang="en-US" sz="2400" b="1" i="0" dirty="0" smtClean="0">
              <a:ea typeface="楷体_GB2312" pitchFamily="49" charset="-122"/>
            </a:endParaRPr>
          </a:p>
        </p:txBody>
      </p:sp>
      <p:sp>
        <p:nvSpPr>
          <p:cNvPr id="90115" name="Rectangle 3"/>
          <p:cNvSpPr>
            <a:spLocks noGrp="1" noChangeArrowheads="1"/>
          </p:cNvSpPr>
          <p:nvPr>
            <p:ph idx="1"/>
          </p:nvPr>
        </p:nvSpPr>
        <p:spPr>
          <a:xfrm>
            <a:off x="2786050" y="1928802"/>
            <a:ext cx="4286280" cy="4176464"/>
          </a:xfrm>
        </p:spPr>
        <p:txBody>
          <a:bodyPr/>
          <a:lstStyle/>
          <a:p>
            <a:pPr>
              <a:lnSpc>
                <a:spcPct val="200000"/>
              </a:lnSpc>
            </a:pPr>
            <a:r>
              <a:rPr lang="zh-CN" altLang="en-US" sz="2800" b="1" dirty="0" smtClean="0">
                <a:latin typeface="Times New Roman" pitchFamily="18" charset="0"/>
                <a:ea typeface="仿宋_GB2312" pitchFamily="49" charset="-122"/>
                <a:cs typeface="Times New Roman" pitchFamily="18" charset="0"/>
              </a:rPr>
              <a:t>脱落酸的代谢规律</a:t>
            </a:r>
            <a:endParaRPr lang="en-US" altLang="zh-CN" sz="2800" b="1" dirty="0" smtClean="0">
              <a:latin typeface="Times New Roman" pitchFamily="18" charset="0"/>
              <a:ea typeface="仿宋_GB2312" pitchFamily="49" charset="-122"/>
              <a:cs typeface="Times New Roman" pitchFamily="18" charset="0"/>
            </a:endParaRPr>
          </a:p>
          <a:p>
            <a:pPr>
              <a:lnSpc>
                <a:spcPct val="200000"/>
              </a:lnSpc>
            </a:pPr>
            <a:r>
              <a:rPr lang="zh-CN" altLang="en-US" sz="2800" b="1" dirty="0" smtClean="0">
                <a:latin typeface="Times New Roman" pitchFamily="18" charset="0"/>
                <a:ea typeface="仿宋_GB2312" pitchFamily="49" charset="-122"/>
                <a:cs typeface="Times New Roman" pitchFamily="18" charset="0"/>
              </a:rPr>
              <a:t>脱落酸的生理功能</a:t>
            </a:r>
            <a:endParaRPr lang="zh-CN" altLang="en-US" sz="2800" b="1" dirty="0">
              <a:latin typeface="Times New Roman" pitchFamily="18" charset="0"/>
              <a:ea typeface="仿宋_GB2312" pitchFamily="49" charset="-122"/>
              <a:cs typeface="Times New Roman" pitchFamily="18"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99592" y="692696"/>
            <a:ext cx="5435600" cy="542925"/>
          </a:xfrm>
        </p:spPr>
        <p:txBody>
          <a:bodyPr/>
          <a:lstStyle/>
          <a:p>
            <a:pPr eaLnBrk="1" hangingPunct="1">
              <a:defRPr/>
            </a:pPr>
            <a:r>
              <a:rPr lang="zh-CN" altLang="en-US" sz="3200" b="1" dirty="0" smtClean="0">
                <a:solidFill>
                  <a:srgbClr val="000066"/>
                </a:solidFill>
                <a:effectLst>
                  <a:outerShdw blurRad="38100" dist="38100" dir="2700000" algn="tl">
                    <a:srgbClr val="FFFFFF"/>
                  </a:outerShdw>
                </a:effectLst>
                <a:ea typeface="楷体_GB2312" pitchFamily="49" charset="-122"/>
              </a:rPr>
              <a:t>一、化学结构和代谢规律</a:t>
            </a:r>
          </a:p>
        </p:txBody>
      </p:sp>
      <p:sp>
        <p:nvSpPr>
          <p:cNvPr id="146435" name="Rectangle 3"/>
          <p:cNvSpPr>
            <a:spLocks noGrp="1" noChangeArrowheads="1"/>
          </p:cNvSpPr>
          <p:nvPr>
            <p:ph idx="1"/>
          </p:nvPr>
        </p:nvSpPr>
        <p:spPr>
          <a:xfrm>
            <a:off x="1187624" y="1700808"/>
            <a:ext cx="7056437" cy="4752975"/>
          </a:xfrm>
        </p:spPr>
        <p:txBody>
          <a:bodyPr/>
          <a:lstStyle/>
          <a:p>
            <a:pPr eaLnBrk="1" hangingPunct="1">
              <a:lnSpc>
                <a:spcPct val="160000"/>
              </a:lnSpc>
              <a:buFontTx/>
              <a:buNone/>
            </a:pPr>
            <a:r>
              <a:rPr lang="en-US" altLang="zh-CN" sz="2400" b="1" dirty="0" smtClean="0">
                <a:solidFill>
                  <a:srgbClr val="002060"/>
                </a:solidFill>
                <a:effectLst>
                  <a:outerShdw blurRad="38100" dist="38100" dir="2700000" algn="tl">
                    <a:srgbClr val="000000">
                      <a:alpha val="43137"/>
                    </a:srgbClr>
                  </a:outerShdw>
                </a:effectLst>
                <a:ea typeface="楷体_GB2312" pitchFamily="49" charset="-122"/>
              </a:rPr>
              <a:t>1</a:t>
            </a: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．化学结构：倍半萜</a:t>
            </a:r>
          </a:p>
          <a:p>
            <a:pPr eaLnBrk="1" hangingPunct="1">
              <a:lnSpc>
                <a:spcPct val="160000"/>
              </a:lnSpc>
              <a:buFontTx/>
              <a:buNone/>
            </a:pPr>
            <a:r>
              <a:rPr lang="en-US" altLang="zh-CN" sz="2400" b="1" dirty="0" smtClean="0">
                <a:solidFill>
                  <a:srgbClr val="002060"/>
                </a:solidFill>
                <a:effectLst>
                  <a:outerShdw blurRad="38100" dist="38100" dir="2700000" algn="tl">
                    <a:srgbClr val="000000">
                      <a:alpha val="43137"/>
                    </a:srgbClr>
                  </a:outerShdw>
                </a:effectLst>
                <a:ea typeface="楷体_GB2312" pitchFamily="49" charset="-122"/>
              </a:rPr>
              <a:t>2</a:t>
            </a: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．分布：</a:t>
            </a:r>
          </a:p>
          <a:p>
            <a:pPr eaLnBrk="1" hangingPunct="1">
              <a:lnSpc>
                <a:spcPct val="160000"/>
              </a:lnSpc>
              <a:buFontTx/>
              <a:buNone/>
            </a:pP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  （</a:t>
            </a:r>
            <a:r>
              <a:rPr lang="en-US" altLang="zh-CN" sz="2400" b="1" dirty="0" smtClean="0">
                <a:solidFill>
                  <a:srgbClr val="002060"/>
                </a:solidFill>
                <a:effectLst>
                  <a:outerShdw blurRad="38100" dist="38100" dir="2700000" algn="tl">
                    <a:srgbClr val="000000">
                      <a:alpha val="43137"/>
                    </a:srgbClr>
                  </a:outerShdw>
                </a:effectLst>
                <a:ea typeface="楷体_GB2312" pitchFamily="49" charset="-122"/>
              </a:rPr>
              <a:t>1</a:t>
            </a: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）含</a:t>
            </a:r>
            <a:r>
              <a:rPr lang="en-US" altLang="zh-CN" sz="2400" b="1" dirty="0" smtClean="0">
                <a:solidFill>
                  <a:srgbClr val="002060"/>
                </a:solidFill>
                <a:effectLst>
                  <a:outerShdw blurRad="38100" dist="38100" dir="2700000" algn="tl">
                    <a:srgbClr val="000000">
                      <a:alpha val="43137"/>
                    </a:srgbClr>
                  </a:outerShdw>
                </a:effectLst>
                <a:ea typeface="楷体_GB2312" pitchFamily="49" charset="-122"/>
              </a:rPr>
              <a:t>ABA</a:t>
            </a: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的植物：被子、裸子、蕨类</a:t>
            </a:r>
          </a:p>
          <a:p>
            <a:pPr eaLnBrk="1" hangingPunct="1">
              <a:lnSpc>
                <a:spcPct val="160000"/>
              </a:lnSpc>
              <a:buFontTx/>
              <a:buNone/>
            </a:pP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  （</a:t>
            </a:r>
            <a:r>
              <a:rPr lang="en-US" altLang="zh-CN" sz="2400" b="1" dirty="0" smtClean="0">
                <a:solidFill>
                  <a:srgbClr val="002060"/>
                </a:solidFill>
                <a:effectLst>
                  <a:outerShdw blurRad="38100" dist="38100" dir="2700000" algn="tl">
                    <a:srgbClr val="000000">
                      <a:alpha val="43137"/>
                    </a:srgbClr>
                  </a:outerShdw>
                </a:effectLst>
                <a:ea typeface="楷体_GB2312" pitchFamily="49" charset="-122"/>
              </a:rPr>
              <a:t>2</a:t>
            </a: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）部位：休眠或将脱落的组织中多，正常器官中很少，逆境下 组织</a:t>
            </a:r>
            <a:r>
              <a:rPr lang="en-US" altLang="zh-CN" sz="2400" b="1" dirty="0" smtClean="0">
                <a:solidFill>
                  <a:srgbClr val="002060"/>
                </a:solidFill>
                <a:effectLst>
                  <a:outerShdw blurRad="38100" dist="38100" dir="2700000" algn="tl">
                    <a:srgbClr val="000000">
                      <a:alpha val="43137"/>
                    </a:srgbClr>
                  </a:outerShdw>
                </a:effectLst>
                <a:ea typeface="楷体_GB2312" pitchFamily="49" charset="-122"/>
              </a:rPr>
              <a:t>ABA</a:t>
            </a: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会升高。</a:t>
            </a:r>
          </a:p>
          <a:p>
            <a:pPr eaLnBrk="1" hangingPunct="1">
              <a:lnSpc>
                <a:spcPct val="160000"/>
              </a:lnSpc>
              <a:buFontTx/>
              <a:buNone/>
            </a:pP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  （</a:t>
            </a:r>
            <a:r>
              <a:rPr lang="en-US" altLang="zh-CN" sz="2400" b="1" dirty="0" smtClean="0">
                <a:solidFill>
                  <a:srgbClr val="002060"/>
                </a:solidFill>
                <a:effectLst>
                  <a:outerShdw blurRad="38100" dist="38100" dir="2700000" algn="tl">
                    <a:srgbClr val="000000">
                      <a:alpha val="43137"/>
                    </a:srgbClr>
                  </a:outerShdw>
                </a:effectLst>
                <a:ea typeface="楷体_GB2312" pitchFamily="49" charset="-122"/>
              </a:rPr>
              <a:t>3</a:t>
            </a: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）含量：</a:t>
            </a:r>
            <a:r>
              <a:rPr lang="en-US" altLang="zh-CN" sz="2400" b="1" dirty="0" smtClean="0">
                <a:solidFill>
                  <a:srgbClr val="002060"/>
                </a:solidFill>
                <a:effectLst>
                  <a:outerShdw blurRad="38100" dist="38100" dir="2700000" algn="tl">
                    <a:srgbClr val="000000">
                      <a:alpha val="43137"/>
                    </a:srgbClr>
                  </a:outerShdw>
                </a:effectLst>
                <a:ea typeface="楷体_GB2312" pitchFamily="49" charset="-122"/>
              </a:rPr>
              <a:t>10-50ng/g</a:t>
            </a:r>
            <a:r>
              <a:rPr lang="zh-CN" altLang="en-US" sz="2400" b="1" dirty="0" smtClean="0">
                <a:solidFill>
                  <a:srgbClr val="002060"/>
                </a:solidFill>
                <a:effectLst>
                  <a:outerShdw blurRad="38100" dist="38100" dir="2700000" algn="tl">
                    <a:srgbClr val="000000">
                      <a:alpha val="43137"/>
                    </a:srgbClr>
                  </a:outerShdw>
                </a:effectLst>
                <a:ea typeface="楷体_GB2312" pitchFamily="49" charset="-122"/>
              </a:rPr>
              <a:t>鲜重</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49506" name="Picture 4" descr="未标题-3"/>
          <p:cNvPicPr>
            <a:picLocks noChangeAspect="1" noChangeArrowheads="1"/>
          </p:cNvPicPr>
          <p:nvPr/>
        </p:nvPicPr>
        <p:blipFill>
          <a:blip r:embed="rId2" cstate="print"/>
          <a:srcRect/>
          <a:stretch>
            <a:fillRect/>
          </a:stretch>
        </p:blipFill>
        <p:spPr bwMode="auto">
          <a:xfrm>
            <a:off x="395288" y="1125538"/>
            <a:ext cx="8208962"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50530" name="Text Box 5"/>
          <p:cNvSpPr txBox="1">
            <a:spLocks noChangeArrowheads="1"/>
          </p:cNvSpPr>
          <p:nvPr/>
        </p:nvSpPr>
        <p:spPr bwMode="auto">
          <a:xfrm>
            <a:off x="0" y="5734050"/>
            <a:ext cx="9144000" cy="519113"/>
          </a:xfrm>
          <a:prstGeom prst="rect">
            <a:avLst/>
          </a:prstGeom>
          <a:solidFill>
            <a:srgbClr val="FFFFFF"/>
          </a:solidFill>
          <a:ln w="9525">
            <a:noFill/>
            <a:miter lim="800000"/>
            <a:headEnd/>
            <a:tailEnd/>
          </a:ln>
        </p:spPr>
        <p:txBody>
          <a:bodyPr>
            <a:spAutoFit/>
          </a:bodyPr>
          <a:lstStyle/>
          <a:p>
            <a:pPr>
              <a:spcBef>
                <a:spcPct val="50000"/>
              </a:spcBef>
            </a:pPr>
            <a:endParaRPr lang="zh-CN" altLang="zh-CN"/>
          </a:p>
        </p:txBody>
      </p:sp>
      <p:pic>
        <p:nvPicPr>
          <p:cNvPr id="150531" name="Picture 6" descr="23-05"/>
          <p:cNvPicPr>
            <a:picLocks noChangeAspect="1" noChangeArrowheads="1"/>
          </p:cNvPicPr>
          <p:nvPr/>
        </p:nvPicPr>
        <p:blipFill>
          <a:blip r:embed="rId2" cstate="print">
            <a:lum contrast="6000"/>
          </a:blip>
          <a:srcRect/>
          <a:stretch>
            <a:fillRect/>
          </a:stretch>
        </p:blipFill>
        <p:spPr bwMode="auto">
          <a:xfrm>
            <a:off x="468313" y="738188"/>
            <a:ext cx="8207375" cy="542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9750" y="692150"/>
            <a:ext cx="7772400" cy="447675"/>
          </a:xfrm>
        </p:spPr>
        <p:txBody>
          <a:bodyPr/>
          <a:lstStyle/>
          <a:p>
            <a:pPr algn="l" eaLnBrk="1" hangingPunct="1"/>
            <a:r>
              <a:rPr lang="zh-CN" altLang="en-US" sz="3200" b="1" dirty="0" smtClean="0">
                <a:ea typeface="楷体_GB2312" pitchFamily="49" charset="-122"/>
              </a:rPr>
              <a:t>二、</a:t>
            </a:r>
            <a:r>
              <a:rPr lang="en-US" altLang="zh-CN" sz="3200" b="1" dirty="0" smtClean="0">
                <a:ea typeface="楷体_GB2312" pitchFamily="49" charset="-122"/>
              </a:rPr>
              <a:t>ABA</a:t>
            </a:r>
            <a:r>
              <a:rPr lang="zh-CN" altLang="en-US" sz="3200" b="1" dirty="0" smtClean="0">
                <a:ea typeface="楷体_GB2312" pitchFamily="49" charset="-122"/>
              </a:rPr>
              <a:t>的生理作用</a:t>
            </a:r>
          </a:p>
        </p:txBody>
      </p:sp>
      <p:sp>
        <p:nvSpPr>
          <p:cNvPr id="98307" name="Rectangle 3"/>
          <p:cNvSpPr>
            <a:spLocks noGrp="1" noChangeArrowheads="1"/>
          </p:cNvSpPr>
          <p:nvPr>
            <p:ph type="body" idx="1"/>
          </p:nvPr>
        </p:nvSpPr>
        <p:spPr>
          <a:xfrm>
            <a:off x="2555875" y="1916113"/>
            <a:ext cx="4391025" cy="3657600"/>
          </a:xfrm>
        </p:spPr>
        <p:txBody>
          <a:bodyPr/>
          <a:lstStyle/>
          <a:p>
            <a:pPr eaLnBrk="1" hangingPunct="1">
              <a:lnSpc>
                <a:spcPct val="140000"/>
              </a:lnSpc>
              <a:defRPr/>
            </a:pPr>
            <a:r>
              <a:rPr lang="zh-CN" altLang="en-US" b="1" smtClean="0">
                <a:effectLst>
                  <a:outerShdw blurRad="38100" dist="38100" dir="2700000" algn="tl">
                    <a:srgbClr val="000000"/>
                  </a:outerShdw>
                </a:effectLst>
                <a:ea typeface="楷体_GB2312" pitchFamily="49" charset="-122"/>
              </a:rPr>
              <a:t>促进脱落</a:t>
            </a:r>
          </a:p>
          <a:p>
            <a:pPr eaLnBrk="1" hangingPunct="1">
              <a:lnSpc>
                <a:spcPct val="140000"/>
              </a:lnSpc>
              <a:defRPr/>
            </a:pPr>
            <a:r>
              <a:rPr lang="zh-CN" altLang="en-US" b="1" smtClean="0">
                <a:effectLst>
                  <a:outerShdw blurRad="38100" dist="38100" dir="2700000" algn="tl">
                    <a:srgbClr val="000000"/>
                  </a:outerShdw>
                </a:effectLst>
                <a:ea typeface="楷体_GB2312" pitchFamily="49" charset="-122"/>
              </a:rPr>
              <a:t>促进休眠</a:t>
            </a:r>
          </a:p>
          <a:p>
            <a:pPr eaLnBrk="1" hangingPunct="1">
              <a:lnSpc>
                <a:spcPct val="140000"/>
              </a:lnSpc>
              <a:defRPr/>
            </a:pPr>
            <a:r>
              <a:rPr lang="zh-CN" altLang="en-US" b="1" smtClean="0">
                <a:effectLst>
                  <a:outerShdw blurRad="38100" dist="38100" dir="2700000" algn="tl">
                    <a:srgbClr val="000000"/>
                  </a:outerShdw>
                </a:effectLst>
                <a:ea typeface="楷体_GB2312" pitchFamily="49" charset="-122"/>
              </a:rPr>
              <a:t>促进气孔关闭</a:t>
            </a:r>
          </a:p>
          <a:p>
            <a:pPr eaLnBrk="1" hangingPunct="1">
              <a:lnSpc>
                <a:spcPct val="140000"/>
              </a:lnSpc>
              <a:defRPr/>
            </a:pPr>
            <a:r>
              <a:rPr lang="zh-CN" altLang="en-US" b="1" smtClean="0">
                <a:effectLst>
                  <a:outerShdw blurRad="38100" dist="38100" dir="2700000" algn="tl">
                    <a:srgbClr val="000000"/>
                  </a:outerShdw>
                </a:effectLst>
                <a:ea typeface="楷体_GB2312" pitchFamily="49" charset="-122"/>
              </a:rPr>
              <a:t>提高抗逆性</a:t>
            </a:r>
          </a:p>
        </p:txBody>
      </p:sp>
      <p:sp>
        <p:nvSpPr>
          <p:cNvPr id="152580" name="Line 5"/>
          <p:cNvSpPr>
            <a:spLocks noChangeShapeType="1"/>
          </p:cNvSpPr>
          <p:nvPr/>
        </p:nvSpPr>
        <p:spPr bwMode="auto">
          <a:xfrm>
            <a:off x="0" y="1484313"/>
            <a:ext cx="9144000" cy="0"/>
          </a:xfrm>
          <a:prstGeom prst="line">
            <a:avLst/>
          </a:prstGeom>
          <a:noFill/>
          <a:ln w="38100">
            <a:pattFill prst="pct50">
              <a:fgClr>
                <a:srgbClr val="000000"/>
              </a:fgClr>
              <a:bgClr>
                <a:srgbClr val="FFFFFF"/>
              </a:bgClr>
            </a:patt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02" name="Picture 4" descr="ABA作用机制"/>
          <p:cNvPicPr>
            <a:picLocks noChangeAspect="1" noChangeArrowheads="1"/>
          </p:cNvPicPr>
          <p:nvPr/>
        </p:nvPicPr>
        <p:blipFill>
          <a:blip r:embed="rId2" cstate="print"/>
          <a:srcRect/>
          <a:stretch>
            <a:fillRect/>
          </a:stretch>
        </p:blipFill>
        <p:spPr bwMode="auto">
          <a:xfrm>
            <a:off x="684213" y="333375"/>
            <a:ext cx="7921625" cy="5273675"/>
          </a:xfrm>
          <a:prstGeom prst="rect">
            <a:avLst/>
          </a:prstGeom>
          <a:noFill/>
          <a:ln w="9525">
            <a:noFill/>
            <a:miter lim="800000"/>
            <a:headEnd/>
            <a:tailEnd/>
          </a:ln>
        </p:spPr>
      </p:pic>
      <p:sp>
        <p:nvSpPr>
          <p:cNvPr id="96261" name="Text Box 5"/>
          <p:cNvSpPr txBox="1">
            <a:spLocks noChangeArrowheads="1"/>
          </p:cNvSpPr>
          <p:nvPr/>
        </p:nvSpPr>
        <p:spPr bwMode="auto">
          <a:xfrm>
            <a:off x="1692275" y="5734050"/>
            <a:ext cx="5184775" cy="519113"/>
          </a:xfrm>
          <a:prstGeom prst="rect">
            <a:avLst/>
          </a:prstGeom>
          <a:noFill/>
          <a:ln w="9525">
            <a:noFill/>
            <a:miter lim="800000"/>
            <a:headEnd/>
            <a:tailEnd/>
          </a:ln>
          <a:effectLst/>
        </p:spPr>
        <p:txBody>
          <a:bodyPr>
            <a:spAutoFit/>
          </a:bodyPr>
          <a:lstStyle/>
          <a:p>
            <a:pPr>
              <a:spcBef>
                <a:spcPct val="50000"/>
              </a:spcBef>
              <a:defRPr/>
            </a:pPr>
            <a:r>
              <a:rPr lang="en-US" altLang="zh-CN" b="1">
                <a:solidFill>
                  <a:srgbClr val="FF3399"/>
                </a:solidFill>
                <a:effectLst>
                  <a:outerShdw blurRad="38100" dist="38100" dir="2700000" algn="tl">
                    <a:srgbClr val="C0C0C0"/>
                  </a:outerShdw>
                </a:effectLst>
                <a:latin typeface="Arial" charset="0"/>
                <a:ea typeface="楷体_GB2312" pitchFamily="49" charset="-122"/>
              </a:rPr>
              <a:t>ABA</a:t>
            </a:r>
            <a:r>
              <a:rPr lang="zh-CN" altLang="en-US" b="1">
                <a:solidFill>
                  <a:srgbClr val="FF3399"/>
                </a:solidFill>
                <a:effectLst>
                  <a:outerShdw blurRad="38100" dist="38100" dir="2700000" algn="tl">
                    <a:srgbClr val="C0C0C0"/>
                  </a:outerShdw>
                </a:effectLst>
                <a:latin typeface="Arial" charset="0"/>
                <a:ea typeface="楷体_GB2312" pitchFamily="49" charset="-122"/>
              </a:rPr>
              <a:t>的作用机理</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395288" y="4724400"/>
            <a:ext cx="8540750" cy="1470025"/>
          </a:xfrm>
        </p:spPr>
        <p:txBody>
          <a:bodyPr/>
          <a:lstStyle/>
          <a:p>
            <a:pPr eaLnBrk="1" hangingPunct="1">
              <a:buFontTx/>
              <a:buNone/>
            </a:pPr>
            <a:r>
              <a:rPr lang="en-US" altLang="zh-CN" b="1" smtClean="0"/>
              <a:t>                      ABA</a:t>
            </a:r>
            <a:r>
              <a:rPr lang="zh-CN" altLang="en-US" b="1" smtClean="0"/>
              <a:t>促进气孔的关闭</a:t>
            </a:r>
          </a:p>
        </p:txBody>
      </p:sp>
      <p:pic>
        <p:nvPicPr>
          <p:cNvPr id="154627" name="Picture 3" descr="ASPP 17"/>
          <p:cNvPicPr>
            <a:picLocks noChangeAspect="1" noChangeArrowheads="1"/>
          </p:cNvPicPr>
          <p:nvPr/>
        </p:nvPicPr>
        <p:blipFill>
          <a:blip r:embed="rId2" cstate="print"/>
          <a:srcRect r="1126" b="1579"/>
          <a:stretch>
            <a:fillRect/>
          </a:stretch>
        </p:blipFill>
        <p:spPr bwMode="auto">
          <a:xfrm>
            <a:off x="288925" y="1239838"/>
            <a:ext cx="8604250" cy="30527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5" name="Rectangle 3"/>
          <p:cNvSpPr>
            <a:spLocks noGrp="1" noChangeArrowheads="1"/>
          </p:cNvSpPr>
          <p:nvPr>
            <p:ph type="body" idx="4294967295"/>
          </p:nvPr>
        </p:nvSpPr>
        <p:spPr>
          <a:xfrm>
            <a:off x="1042988" y="620713"/>
            <a:ext cx="7186612" cy="661987"/>
          </a:xfrm>
        </p:spPr>
        <p:txBody>
          <a:bodyPr/>
          <a:lstStyle/>
          <a:p>
            <a:pPr algn="ctr" eaLnBrk="1" hangingPunct="1">
              <a:buFontTx/>
              <a:buNone/>
              <a:defRPr/>
            </a:pPr>
            <a:r>
              <a:rPr lang="en-US" altLang="zh-CN" sz="2800" smtClean="0">
                <a:solidFill>
                  <a:schemeClr val="tx2"/>
                </a:solidFill>
                <a:effectLst>
                  <a:outerShdw blurRad="38100" dist="38100" dir="2700000" algn="tl">
                    <a:srgbClr val="C0C0C0"/>
                  </a:outerShdw>
                </a:effectLst>
                <a:latin typeface="Times New Roman" pitchFamily="18" charset="0"/>
                <a:ea typeface="华文新魏" pitchFamily="2" charset="-122"/>
              </a:rPr>
              <a:t>ABA</a:t>
            </a:r>
            <a:r>
              <a:rPr lang="zh-CN" altLang="en-US" sz="2800" smtClean="0">
                <a:solidFill>
                  <a:schemeClr val="tx2"/>
                </a:solidFill>
                <a:effectLst>
                  <a:outerShdw blurRad="38100" dist="38100" dir="2700000" algn="tl">
                    <a:srgbClr val="C0C0C0"/>
                  </a:outerShdw>
                </a:effectLst>
                <a:latin typeface="Times New Roman" pitchFamily="18" charset="0"/>
                <a:ea typeface="华文新魏" pitchFamily="2" charset="-122"/>
              </a:rPr>
              <a:t>合成缺失突变体玉米穗发芽</a:t>
            </a:r>
          </a:p>
        </p:txBody>
      </p:sp>
      <p:pic>
        <p:nvPicPr>
          <p:cNvPr id="156675" name="Picture 4"/>
          <p:cNvPicPr>
            <a:picLocks noChangeAspect="1" noChangeArrowheads="1"/>
          </p:cNvPicPr>
          <p:nvPr/>
        </p:nvPicPr>
        <p:blipFill>
          <a:blip r:embed="rId2" cstate="print"/>
          <a:srcRect/>
          <a:stretch>
            <a:fillRect/>
          </a:stretch>
        </p:blipFill>
        <p:spPr bwMode="auto">
          <a:xfrm>
            <a:off x="900113" y="1484313"/>
            <a:ext cx="7400925"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258888" y="765175"/>
            <a:ext cx="6870700" cy="700088"/>
          </a:xfrm>
        </p:spPr>
        <p:txBody>
          <a:bodyPr/>
          <a:lstStyle/>
          <a:p>
            <a:pPr eaLnBrk="1" hangingPunct="1">
              <a:defRPr/>
            </a:pPr>
            <a:r>
              <a:rPr lang="zh-CN" altLang="en-US" sz="3400" b="1" i="0" smtClean="0">
                <a:latin typeface="楷体_GB2312" pitchFamily="49" charset="-122"/>
                <a:ea typeface="楷体_GB2312" pitchFamily="49" charset="-122"/>
              </a:rPr>
              <a:t>第六节 其他天然的植物生长物质</a:t>
            </a:r>
            <a:r>
              <a:rPr lang="zh-CN" altLang="en-US" sz="3400" i="0" smtClean="0"/>
              <a:t> </a:t>
            </a:r>
          </a:p>
        </p:txBody>
      </p:sp>
      <p:sp>
        <p:nvSpPr>
          <p:cNvPr id="99331" name="Rectangle 3"/>
          <p:cNvSpPr>
            <a:spLocks noGrp="1" noChangeArrowheads="1"/>
          </p:cNvSpPr>
          <p:nvPr>
            <p:ph type="body" idx="1"/>
          </p:nvPr>
        </p:nvSpPr>
        <p:spPr>
          <a:xfrm>
            <a:off x="3059113" y="2060575"/>
            <a:ext cx="3816350" cy="2965450"/>
          </a:xfrm>
        </p:spPr>
        <p:txBody>
          <a:bodyPr/>
          <a:lstStyle/>
          <a:p>
            <a:pPr eaLnBrk="1" hangingPunct="1">
              <a:lnSpc>
                <a:spcPct val="130000"/>
              </a:lnSpc>
              <a:defRPr/>
            </a:pPr>
            <a:r>
              <a:rPr lang="zh-CN" altLang="en-US" b="1" smtClean="0">
                <a:solidFill>
                  <a:schemeClr val="tx2"/>
                </a:solidFill>
                <a:effectLst>
                  <a:outerShdw blurRad="38100" dist="38100" dir="2700000" algn="tl">
                    <a:srgbClr val="FFFFFF"/>
                  </a:outerShdw>
                </a:effectLst>
                <a:latin typeface="楷体_GB2312" pitchFamily="49" charset="-122"/>
                <a:ea typeface="楷体_GB2312" pitchFamily="49" charset="-122"/>
              </a:rPr>
              <a:t>油菜素内酯</a:t>
            </a:r>
            <a:r>
              <a:rPr lang="zh-CN" altLang="en-US" smtClean="0">
                <a:solidFill>
                  <a:schemeClr val="tx2"/>
                </a:solidFill>
                <a:effectLst>
                  <a:outerShdw blurRad="38100" dist="38100" dir="2700000" algn="tl">
                    <a:srgbClr val="FFFFFF"/>
                  </a:outerShdw>
                </a:effectLst>
                <a:latin typeface="楷体_GB2312" pitchFamily="49" charset="-122"/>
                <a:ea typeface="楷体_GB2312" pitchFamily="49" charset="-122"/>
              </a:rPr>
              <a:t> </a:t>
            </a:r>
          </a:p>
          <a:p>
            <a:pPr eaLnBrk="1" hangingPunct="1">
              <a:lnSpc>
                <a:spcPct val="130000"/>
              </a:lnSpc>
              <a:defRPr/>
            </a:pPr>
            <a:r>
              <a:rPr lang="zh-CN" altLang="en-US" b="1" smtClean="0">
                <a:solidFill>
                  <a:schemeClr val="tx2"/>
                </a:solidFill>
                <a:effectLst>
                  <a:outerShdw blurRad="38100" dist="38100" dir="2700000" algn="tl">
                    <a:srgbClr val="FFFFFF"/>
                  </a:outerShdw>
                </a:effectLst>
                <a:latin typeface="楷体_GB2312" pitchFamily="49" charset="-122"/>
                <a:ea typeface="楷体_GB2312" pitchFamily="49" charset="-122"/>
              </a:rPr>
              <a:t>水杨酸</a:t>
            </a:r>
          </a:p>
          <a:p>
            <a:pPr eaLnBrk="1" hangingPunct="1">
              <a:lnSpc>
                <a:spcPct val="130000"/>
              </a:lnSpc>
              <a:defRPr/>
            </a:pPr>
            <a:r>
              <a:rPr lang="zh-CN" altLang="en-US" b="1" smtClean="0">
                <a:solidFill>
                  <a:schemeClr val="tx2"/>
                </a:solidFill>
                <a:effectLst>
                  <a:outerShdw blurRad="38100" dist="38100" dir="2700000" algn="tl">
                    <a:srgbClr val="FFFFFF"/>
                  </a:outerShdw>
                </a:effectLst>
                <a:latin typeface="楷体_GB2312" pitchFamily="49" charset="-122"/>
                <a:ea typeface="楷体_GB2312" pitchFamily="49" charset="-122"/>
              </a:rPr>
              <a:t>茉莉酸</a:t>
            </a:r>
          </a:p>
          <a:p>
            <a:pPr eaLnBrk="1" hangingPunct="1">
              <a:lnSpc>
                <a:spcPct val="130000"/>
              </a:lnSpc>
              <a:defRPr/>
            </a:pPr>
            <a:r>
              <a:rPr lang="zh-CN" altLang="en-US" b="1" smtClean="0">
                <a:solidFill>
                  <a:schemeClr val="tx2"/>
                </a:solidFill>
                <a:effectLst>
                  <a:outerShdw blurRad="38100" dist="38100" dir="2700000" algn="tl">
                    <a:srgbClr val="FFFFFF"/>
                  </a:outerShdw>
                </a:effectLst>
                <a:latin typeface="楷体_GB2312" pitchFamily="49" charset="-122"/>
                <a:ea typeface="楷体_GB2312" pitchFamily="49" charset="-122"/>
              </a:rPr>
              <a:t>多胺</a:t>
            </a:r>
            <a:r>
              <a:rPr lang="zh-CN" altLang="en-US" smtClean="0">
                <a:solidFill>
                  <a:schemeClr val="tx2"/>
                </a:solidFill>
                <a:effectLst>
                  <a:outerShdw blurRad="38100" dist="38100" dir="2700000" algn="tl">
                    <a:srgbClr val="FFFFFF"/>
                  </a:outerShdw>
                </a:effectLst>
                <a:latin typeface="楷体_GB2312" pitchFamily="49" charset="-122"/>
                <a:ea typeface="楷体_GB2312" pitchFamily="49" charset="-122"/>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71550" y="836613"/>
            <a:ext cx="7129463" cy="792162"/>
          </a:xfrm>
        </p:spPr>
        <p:txBody>
          <a:bodyPr/>
          <a:lstStyle/>
          <a:p>
            <a:pPr eaLnBrk="1" hangingPunct="1">
              <a:defRPr/>
            </a:pPr>
            <a:r>
              <a:rPr lang="zh-CN" altLang="en-US" sz="3200" b="0" dirty="0" smtClean="0">
                <a:ea typeface="楷体_GB2312" pitchFamily="49" charset="-122"/>
              </a:rPr>
              <a:t>一、油菜素甾醇类：</a:t>
            </a:r>
            <a:r>
              <a:rPr lang="zh-CN" altLang="en-US" sz="2400" b="0" dirty="0" smtClean="0">
                <a:ea typeface="楷体_GB2312" pitchFamily="49" charset="-122"/>
              </a:rPr>
              <a:t>（</a:t>
            </a:r>
            <a:r>
              <a:rPr lang="en-US" altLang="zh-CN" sz="2400" b="0" dirty="0" err="1" smtClean="0">
                <a:latin typeface="Times New Roman" pitchFamily="18" charset="0"/>
                <a:ea typeface="楷体_GB2312" pitchFamily="49" charset="-122"/>
              </a:rPr>
              <a:t>brassinosteroids</a:t>
            </a:r>
            <a:r>
              <a:rPr lang="en-US" altLang="zh-CN" sz="2400" b="0" dirty="0" smtClean="0">
                <a:latin typeface="Times New Roman" pitchFamily="18" charset="0"/>
                <a:ea typeface="楷体_GB2312" pitchFamily="49" charset="-122"/>
              </a:rPr>
              <a:t>, BR</a:t>
            </a:r>
            <a:r>
              <a:rPr lang="zh-CN" altLang="en-US" sz="2400" b="0" dirty="0" smtClean="0">
                <a:latin typeface="Times New Roman" pitchFamily="18" charset="0"/>
                <a:ea typeface="楷体_GB2312" pitchFamily="49" charset="-122"/>
              </a:rPr>
              <a:t>）</a:t>
            </a:r>
          </a:p>
        </p:txBody>
      </p:sp>
      <p:sp>
        <p:nvSpPr>
          <p:cNvPr id="102403" name="Rectangle 3"/>
          <p:cNvSpPr>
            <a:spLocks noGrp="1" noChangeArrowheads="1"/>
          </p:cNvSpPr>
          <p:nvPr>
            <p:ph type="body" idx="1"/>
          </p:nvPr>
        </p:nvSpPr>
        <p:spPr>
          <a:xfrm>
            <a:off x="1116013" y="1924050"/>
            <a:ext cx="8532812" cy="4933950"/>
          </a:xfrm>
        </p:spPr>
        <p:txBody>
          <a:bodyPr/>
          <a:lstStyle/>
          <a:p>
            <a:pPr eaLnBrk="1" hangingPunct="1">
              <a:lnSpc>
                <a:spcPct val="130000"/>
              </a:lnSpc>
              <a:defRPr/>
            </a:pPr>
            <a:r>
              <a:rPr lang="zh-CN" altLang="en-US" sz="2400" b="1" dirty="0" smtClean="0">
                <a:solidFill>
                  <a:schemeClr val="tx2"/>
                </a:solidFill>
                <a:latin typeface="Times New Roman" pitchFamily="18" charset="0"/>
                <a:ea typeface="楷体_GB2312" pitchFamily="49" charset="-122"/>
              </a:rPr>
              <a:t>种类和分布：</a:t>
            </a:r>
          </a:p>
          <a:p>
            <a:pPr eaLnBrk="1" hangingPunct="1">
              <a:lnSpc>
                <a:spcPct val="130000"/>
              </a:lnSpc>
              <a:buFont typeface="Wingdings" pitchFamily="2" charset="2"/>
              <a:buNone/>
              <a:defRPr/>
            </a:pPr>
            <a:r>
              <a:rPr lang="zh-CN" altLang="en-US" sz="2400" dirty="0" smtClean="0">
                <a:solidFill>
                  <a:schemeClr val="tx2"/>
                </a:solidFill>
                <a:latin typeface="Times New Roman" pitchFamily="18" charset="0"/>
                <a:ea typeface="楷体_GB2312" pitchFamily="49" charset="-122"/>
              </a:rPr>
              <a:t>       </a:t>
            </a:r>
            <a:r>
              <a:rPr lang="en-US" altLang="zh-CN" sz="2400" dirty="0" smtClean="0">
                <a:solidFill>
                  <a:schemeClr val="tx2"/>
                </a:solidFill>
                <a:latin typeface="Times New Roman" pitchFamily="18" charset="0"/>
                <a:ea typeface="楷体_GB2312" pitchFamily="49" charset="-122"/>
              </a:rPr>
              <a:t>1</a:t>
            </a:r>
            <a:r>
              <a:rPr lang="zh-CN" altLang="en-US" sz="2400" dirty="0" smtClean="0">
                <a:solidFill>
                  <a:schemeClr val="tx2"/>
                </a:solidFill>
                <a:latin typeface="Times New Roman" pitchFamily="18" charset="0"/>
                <a:ea typeface="楷体_GB2312" pitchFamily="49" charset="-122"/>
              </a:rPr>
              <a:t>．种类：油菜素甾体已发现</a:t>
            </a:r>
            <a:r>
              <a:rPr lang="en-US" altLang="zh-CN" sz="2400" dirty="0" smtClean="0">
                <a:solidFill>
                  <a:schemeClr val="tx2"/>
                </a:solidFill>
                <a:latin typeface="Times New Roman" pitchFamily="18" charset="0"/>
                <a:ea typeface="楷体_GB2312" pitchFamily="49" charset="-122"/>
              </a:rPr>
              <a:t>15</a:t>
            </a:r>
            <a:r>
              <a:rPr lang="zh-CN" altLang="en-US" sz="2400" dirty="0" smtClean="0">
                <a:solidFill>
                  <a:schemeClr val="tx2"/>
                </a:solidFill>
                <a:latin typeface="Times New Roman" pitchFamily="18" charset="0"/>
                <a:ea typeface="楷体_GB2312" pitchFamily="49" charset="-122"/>
              </a:rPr>
              <a:t>种</a:t>
            </a:r>
          </a:p>
          <a:p>
            <a:pPr eaLnBrk="1" hangingPunct="1">
              <a:lnSpc>
                <a:spcPct val="130000"/>
              </a:lnSpc>
              <a:buFont typeface="Wingdings" pitchFamily="2" charset="2"/>
              <a:buNone/>
              <a:defRPr/>
            </a:pPr>
            <a:r>
              <a:rPr lang="zh-CN" altLang="en-US" sz="2400" dirty="0" smtClean="0">
                <a:solidFill>
                  <a:schemeClr val="tx2"/>
                </a:solidFill>
                <a:latin typeface="Times New Roman" pitchFamily="18" charset="0"/>
                <a:ea typeface="楷体_GB2312" pitchFamily="49" charset="-122"/>
              </a:rPr>
              <a:t>       </a:t>
            </a:r>
            <a:r>
              <a:rPr lang="en-US" altLang="zh-CN" sz="2400" dirty="0" smtClean="0">
                <a:solidFill>
                  <a:schemeClr val="tx2"/>
                </a:solidFill>
                <a:latin typeface="Times New Roman" pitchFamily="18" charset="0"/>
                <a:ea typeface="楷体_GB2312" pitchFamily="49" charset="-122"/>
              </a:rPr>
              <a:t>2</a:t>
            </a:r>
            <a:r>
              <a:rPr lang="zh-CN" altLang="en-US" sz="2400" dirty="0" smtClean="0">
                <a:solidFill>
                  <a:schemeClr val="tx2"/>
                </a:solidFill>
                <a:latin typeface="Times New Roman" pitchFamily="18" charset="0"/>
                <a:ea typeface="楷体_GB2312" pitchFamily="49" charset="-122"/>
              </a:rPr>
              <a:t>．分布：各器官中均有</a:t>
            </a:r>
          </a:p>
          <a:p>
            <a:pPr eaLnBrk="1" hangingPunct="1">
              <a:lnSpc>
                <a:spcPct val="130000"/>
              </a:lnSpc>
              <a:defRPr/>
            </a:pPr>
            <a:r>
              <a:rPr lang="en-US" altLang="zh-CN" sz="2400" b="1" dirty="0" smtClean="0">
                <a:solidFill>
                  <a:schemeClr val="tx2"/>
                </a:solidFill>
                <a:latin typeface="Times New Roman" pitchFamily="18" charset="0"/>
                <a:ea typeface="楷体_GB2312" pitchFamily="49" charset="-122"/>
              </a:rPr>
              <a:t>BR</a:t>
            </a:r>
            <a:r>
              <a:rPr lang="zh-CN" altLang="en-US" sz="2400" b="1" dirty="0" smtClean="0">
                <a:solidFill>
                  <a:schemeClr val="tx2"/>
                </a:solidFill>
                <a:latin typeface="Times New Roman" pitchFamily="18" charset="0"/>
                <a:ea typeface="楷体_GB2312" pitchFamily="49" charset="-122"/>
              </a:rPr>
              <a:t>生理作用：</a:t>
            </a:r>
            <a:endParaRPr lang="zh-CN" altLang="en-US" sz="2400" dirty="0" smtClean="0">
              <a:solidFill>
                <a:schemeClr val="tx2"/>
              </a:solidFill>
              <a:latin typeface="Times New Roman" pitchFamily="18" charset="0"/>
              <a:ea typeface="楷体_GB2312" pitchFamily="49" charset="-122"/>
            </a:endParaRPr>
          </a:p>
          <a:p>
            <a:pPr eaLnBrk="1" hangingPunct="1">
              <a:lnSpc>
                <a:spcPct val="130000"/>
              </a:lnSpc>
              <a:buFont typeface="Wingdings" pitchFamily="2" charset="2"/>
              <a:buNone/>
              <a:defRPr/>
            </a:pPr>
            <a:r>
              <a:rPr lang="zh-CN" altLang="en-US" sz="2400" dirty="0" smtClean="0">
                <a:solidFill>
                  <a:schemeClr val="tx2"/>
                </a:solidFill>
                <a:latin typeface="Times New Roman" pitchFamily="18" charset="0"/>
                <a:ea typeface="楷体_GB2312" pitchFamily="49" charset="-122"/>
              </a:rPr>
              <a:t>      </a:t>
            </a:r>
            <a:r>
              <a:rPr lang="en-US" altLang="zh-CN" sz="2400" dirty="0" smtClean="0">
                <a:solidFill>
                  <a:schemeClr val="tx2"/>
                </a:solidFill>
                <a:latin typeface="Times New Roman" pitchFamily="18" charset="0"/>
                <a:ea typeface="楷体_GB2312" pitchFamily="49" charset="-122"/>
              </a:rPr>
              <a:t>1</a:t>
            </a:r>
            <a:r>
              <a:rPr lang="zh-CN" altLang="en-US" sz="2400" dirty="0" smtClean="0">
                <a:solidFill>
                  <a:schemeClr val="tx2"/>
                </a:solidFill>
                <a:latin typeface="Times New Roman" pitchFamily="18" charset="0"/>
                <a:ea typeface="楷体_GB2312" pitchFamily="49" charset="-122"/>
              </a:rPr>
              <a:t>．促进细胞伸长和分裂</a:t>
            </a:r>
          </a:p>
          <a:p>
            <a:pPr eaLnBrk="1" hangingPunct="1">
              <a:lnSpc>
                <a:spcPct val="130000"/>
              </a:lnSpc>
              <a:buFont typeface="Wingdings" pitchFamily="2" charset="2"/>
              <a:buNone/>
              <a:defRPr/>
            </a:pPr>
            <a:r>
              <a:rPr lang="zh-CN" altLang="en-US" sz="2400" dirty="0" smtClean="0">
                <a:solidFill>
                  <a:schemeClr val="tx2"/>
                </a:solidFill>
                <a:latin typeface="Times New Roman" pitchFamily="18" charset="0"/>
                <a:ea typeface="楷体_GB2312" pitchFamily="49" charset="-122"/>
              </a:rPr>
              <a:t>      </a:t>
            </a:r>
            <a:r>
              <a:rPr lang="en-US" altLang="zh-CN" sz="2400" dirty="0" smtClean="0">
                <a:solidFill>
                  <a:schemeClr val="tx2"/>
                </a:solidFill>
                <a:latin typeface="Times New Roman" pitchFamily="18" charset="0"/>
                <a:ea typeface="楷体_GB2312" pitchFamily="49" charset="-122"/>
              </a:rPr>
              <a:t>2</a:t>
            </a:r>
            <a:r>
              <a:rPr lang="zh-CN" altLang="en-US" sz="2400" dirty="0" smtClean="0">
                <a:solidFill>
                  <a:schemeClr val="tx2"/>
                </a:solidFill>
                <a:latin typeface="Times New Roman" pitchFamily="18" charset="0"/>
                <a:ea typeface="楷体_GB2312" pitchFamily="49" charset="-122"/>
              </a:rPr>
              <a:t>．促进光合作用：提高叶绿素含量和</a:t>
            </a:r>
            <a:r>
              <a:rPr lang="en-US" altLang="zh-CN" sz="2400" dirty="0" err="1" smtClean="0">
                <a:solidFill>
                  <a:schemeClr val="tx2"/>
                </a:solidFill>
                <a:latin typeface="Times New Roman" pitchFamily="18" charset="0"/>
                <a:ea typeface="楷体_GB2312" pitchFamily="49" charset="-122"/>
              </a:rPr>
              <a:t>RuBPCase</a:t>
            </a:r>
            <a:r>
              <a:rPr lang="zh-CN" altLang="en-US" sz="2400" dirty="0" smtClean="0">
                <a:solidFill>
                  <a:schemeClr val="tx2"/>
                </a:solidFill>
                <a:latin typeface="Times New Roman" pitchFamily="18" charset="0"/>
                <a:ea typeface="楷体_GB2312" pitchFamily="49" charset="-122"/>
              </a:rPr>
              <a:t>活性。</a:t>
            </a:r>
          </a:p>
          <a:p>
            <a:pPr eaLnBrk="1" hangingPunct="1">
              <a:lnSpc>
                <a:spcPct val="130000"/>
              </a:lnSpc>
              <a:buFont typeface="Wingdings" pitchFamily="2" charset="2"/>
              <a:buNone/>
              <a:defRPr/>
            </a:pPr>
            <a:r>
              <a:rPr lang="zh-CN" altLang="en-US" sz="2400" dirty="0" smtClean="0">
                <a:solidFill>
                  <a:schemeClr val="tx2"/>
                </a:solidFill>
                <a:latin typeface="Times New Roman" pitchFamily="18" charset="0"/>
                <a:ea typeface="楷体_GB2312" pitchFamily="49" charset="-122"/>
              </a:rPr>
              <a:t>      </a:t>
            </a:r>
            <a:r>
              <a:rPr lang="en-US" altLang="zh-CN" sz="2400" dirty="0" smtClean="0">
                <a:solidFill>
                  <a:schemeClr val="tx2"/>
                </a:solidFill>
                <a:latin typeface="Times New Roman" pitchFamily="18" charset="0"/>
                <a:ea typeface="楷体_GB2312" pitchFamily="49" charset="-122"/>
              </a:rPr>
              <a:t>3</a:t>
            </a:r>
            <a:r>
              <a:rPr lang="zh-CN" altLang="en-US" sz="2400" dirty="0" smtClean="0">
                <a:solidFill>
                  <a:schemeClr val="tx2"/>
                </a:solidFill>
                <a:latin typeface="Times New Roman" pitchFamily="18" charset="0"/>
                <a:ea typeface="楷体_GB2312" pitchFamily="49" charset="-122"/>
              </a:rPr>
              <a:t>．抵抗低温伤害：</a:t>
            </a:r>
          </a:p>
          <a:p>
            <a:pPr eaLnBrk="1" hangingPunct="1">
              <a:lnSpc>
                <a:spcPct val="130000"/>
              </a:lnSpc>
              <a:defRPr/>
            </a:pPr>
            <a:r>
              <a:rPr lang="en-US" altLang="zh-CN" sz="2400" b="1" dirty="0" smtClean="0">
                <a:solidFill>
                  <a:schemeClr val="tx2"/>
                </a:solidFill>
                <a:latin typeface="Times New Roman" pitchFamily="18" charset="0"/>
                <a:ea typeface="楷体_GB2312" pitchFamily="49" charset="-122"/>
              </a:rPr>
              <a:t>BR</a:t>
            </a:r>
            <a:r>
              <a:rPr lang="zh-CN" altLang="en-US" sz="2400" b="1" dirty="0" smtClean="0">
                <a:solidFill>
                  <a:schemeClr val="tx2"/>
                </a:solidFill>
                <a:latin typeface="Times New Roman" pitchFamily="18" charset="0"/>
                <a:ea typeface="楷体_GB2312" pitchFamily="49" charset="-122"/>
              </a:rPr>
              <a:t>应用：</a:t>
            </a:r>
            <a:r>
              <a:rPr lang="zh-CN" altLang="en-US" sz="2400" dirty="0" smtClean="0">
                <a:solidFill>
                  <a:schemeClr val="tx2"/>
                </a:solidFill>
                <a:latin typeface="Times New Roman" pitchFamily="18" charset="0"/>
                <a:ea typeface="楷体_GB2312" pitchFamily="49" charset="-122"/>
              </a:rPr>
              <a:t>  提高产量  、提高抗逆性、抗病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IMG.jpg"/>
          <p:cNvPicPr>
            <a:picLocks noChangeAspect="1"/>
          </p:cNvPicPr>
          <p:nvPr/>
        </p:nvPicPr>
        <p:blipFill>
          <a:blip r:embed="rId2" cstate="print"/>
          <a:stretch>
            <a:fillRect/>
          </a:stretch>
        </p:blipFill>
        <p:spPr>
          <a:xfrm>
            <a:off x="1475656" y="476672"/>
            <a:ext cx="6219835" cy="5112568"/>
          </a:xfrm>
          <a:prstGeom prst="rect">
            <a:avLst/>
          </a:prstGeom>
        </p:spPr>
      </p:pic>
      <p:sp>
        <p:nvSpPr>
          <p:cNvPr id="4" name="TextBox 3"/>
          <p:cNvSpPr txBox="1"/>
          <p:nvPr/>
        </p:nvSpPr>
        <p:spPr>
          <a:xfrm>
            <a:off x="1547664" y="5877272"/>
            <a:ext cx="6552728" cy="523220"/>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rPr>
              <a:t>生长素的极性运输</a:t>
            </a:r>
            <a:endParaRPr lang="zh-CN" altLang="en-US" b="1" dirty="0">
              <a:solidFill>
                <a:srgbClr val="FF0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0770" name="Picture 2" descr="24-05"/>
          <p:cNvPicPr>
            <a:picLocks noChangeAspect="1" noChangeArrowheads="1"/>
          </p:cNvPicPr>
          <p:nvPr/>
        </p:nvPicPr>
        <p:blipFill>
          <a:blip r:embed="rId2" cstate="print"/>
          <a:srcRect/>
          <a:stretch>
            <a:fillRect/>
          </a:stretch>
        </p:blipFill>
        <p:spPr bwMode="auto">
          <a:xfrm>
            <a:off x="1187450" y="333375"/>
            <a:ext cx="6624638" cy="611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1794" name="Picture 2" descr="24-11"/>
          <p:cNvPicPr>
            <a:picLocks noChangeAspect="1" noChangeArrowheads="1"/>
          </p:cNvPicPr>
          <p:nvPr/>
        </p:nvPicPr>
        <p:blipFill>
          <a:blip r:embed="rId2" cstate="print"/>
          <a:srcRect/>
          <a:stretch>
            <a:fillRect/>
          </a:stretch>
        </p:blipFill>
        <p:spPr bwMode="auto">
          <a:xfrm>
            <a:off x="2268538" y="188913"/>
            <a:ext cx="3500437" cy="6408737"/>
          </a:xfrm>
          <a:prstGeom prst="rect">
            <a:avLst/>
          </a:prstGeom>
          <a:noFill/>
          <a:ln w="9525">
            <a:noFill/>
            <a:miter lim="800000"/>
            <a:headEnd/>
            <a:tailEnd/>
          </a:ln>
        </p:spPr>
      </p:pic>
      <p:sp>
        <p:nvSpPr>
          <p:cNvPr id="465923" name="Text Box 3"/>
          <p:cNvSpPr txBox="1">
            <a:spLocks noChangeArrowheads="1"/>
          </p:cNvSpPr>
          <p:nvPr/>
        </p:nvSpPr>
        <p:spPr bwMode="auto">
          <a:xfrm>
            <a:off x="6443663" y="1052513"/>
            <a:ext cx="611187" cy="4824412"/>
          </a:xfrm>
          <a:prstGeom prst="rect">
            <a:avLst/>
          </a:prstGeom>
          <a:noFill/>
          <a:ln w="9525">
            <a:noFill/>
            <a:miter lim="800000"/>
            <a:headEnd/>
            <a:tailEnd/>
          </a:ln>
          <a:effectLst/>
        </p:spPr>
        <p:txBody>
          <a:bodyPr vert="eaVert">
            <a:spAutoFit/>
          </a:bodyPr>
          <a:lstStyle/>
          <a:p>
            <a:pPr algn="l">
              <a:spcBef>
                <a:spcPct val="50000"/>
              </a:spcBef>
              <a:defRPr/>
            </a:pPr>
            <a:r>
              <a:rPr lang="en-US" altLang="zh-CN" b="1">
                <a:solidFill>
                  <a:srgbClr val="0000CC"/>
                </a:solidFill>
                <a:effectLst>
                  <a:outerShdw blurRad="38100" dist="38100" dir="2700000" algn="tl">
                    <a:srgbClr val="C0C0C0"/>
                  </a:outerShdw>
                </a:effectLst>
                <a:latin typeface="Times New Roman" pitchFamily="18" charset="0"/>
                <a:ea typeface="楷体_GB2312" pitchFamily="49" charset="-122"/>
              </a:rPr>
              <a:t>BR</a:t>
            </a:r>
            <a:r>
              <a:rPr lang="zh-CN" altLang="en-US" b="1">
                <a:solidFill>
                  <a:srgbClr val="0000CC"/>
                </a:solidFill>
                <a:effectLst>
                  <a:outerShdw blurRad="38100" dist="38100" dir="2700000" algn="tl">
                    <a:srgbClr val="C0C0C0"/>
                  </a:outerShdw>
                </a:effectLst>
                <a:latin typeface="Times New Roman" pitchFamily="18" charset="0"/>
                <a:ea typeface="楷体_GB2312" pitchFamily="49" charset="-122"/>
              </a:rPr>
              <a:t>合成量增加促进植物生长</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4213" y="692150"/>
            <a:ext cx="7920037" cy="654050"/>
          </a:xfrm>
        </p:spPr>
        <p:txBody>
          <a:bodyPr/>
          <a:lstStyle/>
          <a:p>
            <a:pPr eaLnBrk="1" hangingPunct="1">
              <a:defRPr/>
            </a:pPr>
            <a:r>
              <a:rPr lang="zh-CN" altLang="en-US" sz="3600" b="1" dirty="0" smtClean="0">
                <a:solidFill>
                  <a:schemeClr val="bg2"/>
                </a:solidFill>
                <a:ea typeface="楷体_GB2312" pitchFamily="49" charset="-122"/>
              </a:rPr>
              <a:t>二、水杨酸 </a:t>
            </a:r>
            <a:r>
              <a:rPr lang="zh-CN" altLang="en-US" sz="2400" b="1" dirty="0" smtClean="0">
                <a:solidFill>
                  <a:schemeClr val="bg2"/>
                </a:solidFill>
                <a:ea typeface="楷体_GB2312" pitchFamily="49" charset="-122"/>
              </a:rPr>
              <a:t>（</a:t>
            </a:r>
            <a:r>
              <a:rPr lang="en-US" altLang="zh-CN" sz="2400" b="1" dirty="0" smtClean="0">
                <a:solidFill>
                  <a:schemeClr val="bg2"/>
                </a:solidFill>
                <a:ea typeface="楷体_GB2312" pitchFamily="49" charset="-122"/>
              </a:rPr>
              <a:t>salicylic acid</a:t>
            </a:r>
            <a:r>
              <a:rPr lang="zh-CN" altLang="en-US" sz="2400" b="1" dirty="0" smtClean="0">
                <a:solidFill>
                  <a:schemeClr val="bg2"/>
                </a:solidFill>
                <a:ea typeface="楷体_GB2312" pitchFamily="49" charset="-122"/>
              </a:rPr>
              <a:t>， </a:t>
            </a:r>
            <a:r>
              <a:rPr lang="en-US" altLang="zh-CN" sz="2400" b="1" dirty="0" smtClean="0">
                <a:solidFill>
                  <a:schemeClr val="bg2"/>
                </a:solidFill>
                <a:ea typeface="楷体_GB2312" pitchFamily="49" charset="-122"/>
              </a:rPr>
              <a:t>SA</a:t>
            </a:r>
            <a:r>
              <a:rPr lang="zh-CN" altLang="en-US" sz="2400" b="1" dirty="0" smtClean="0">
                <a:solidFill>
                  <a:schemeClr val="bg2"/>
                </a:solidFill>
                <a:ea typeface="楷体_GB2312" pitchFamily="49" charset="-122"/>
              </a:rPr>
              <a:t>）</a:t>
            </a:r>
          </a:p>
        </p:txBody>
      </p:sp>
      <p:sp>
        <p:nvSpPr>
          <p:cNvPr id="106499" name="Rectangle 3"/>
          <p:cNvSpPr>
            <a:spLocks noGrp="1" noChangeArrowheads="1"/>
          </p:cNvSpPr>
          <p:nvPr>
            <p:ph type="body" idx="1"/>
          </p:nvPr>
        </p:nvSpPr>
        <p:spPr>
          <a:xfrm>
            <a:off x="971550" y="1844675"/>
            <a:ext cx="7599363" cy="4105275"/>
          </a:xfrm>
        </p:spPr>
        <p:txBody>
          <a:bodyPr/>
          <a:lstStyle/>
          <a:p>
            <a:pPr eaLnBrk="1" hangingPunct="1">
              <a:lnSpc>
                <a:spcPct val="150000"/>
              </a:lnSpc>
              <a:defRPr/>
            </a:pPr>
            <a:r>
              <a:rPr lang="zh-CN" altLang="en-US" sz="2400" b="1" smtClean="0">
                <a:solidFill>
                  <a:srgbClr val="000099"/>
                </a:solidFill>
                <a:effectLst>
                  <a:outerShdw blurRad="38100" dist="38100" dir="2700000" algn="tl">
                    <a:srgbClr val="C0C0C0"/>
                  </a:outerShdw>
                </a:effectLst>
                <a:ea typeface="楷体_GB2312" pitchFamily="49" charset="-122"/>
              </a:rPr>
              <a:t>分布：</a:t>
            </a:r>
            <a:r>
              <a:rPr lang="zh-CN" altLang="en-US" sz="2400" smtClean="0">
                <a:solidFill>
                  <a:srgbClr val="000099"/>
                </a:solidFill>
                <a:effectLst>
                  <a:outerShdw blurRad="38100" dist="38100" dir="2700000" algn="tl">
                    <a:srgbClr val="C0C0C0"/>
                  </a:outerShdw>
                </a:effectLst>
                <a:ea typeface="楷体_GB2312" pitchFamily="49" charset="-122"/>
              </a:rPr>
              <a:t>普遍存在于植物体内，在产热植物（天南星科）花序中含量很高。</a:t>
            </a:r>
          </a:p>
          <a:p>
            <a:pPr eaLnBrk="1" hangingPunct="1">
              <a:lnSpc>
                <a:spcPct val="150000"/>
              </a:lnSpc>
              <a:defRPr/>
            </a:pPr>
            <a:r>
              <a:rPr lang="zh-CN" altLang="en-US" sz="2400" b="1" smtClean="0">
                <a:solidFill>
                  <a:srgbClr val="000099"/>
                </a:solidFill>
                <a:effectLst>
                  <a:outerShdw blurRad="38100" dist="38100" dir="2700000" algn="tl">
                    <a:srgbClr val="C0C0C0"/>
                  </a:outerShdw>
                </a:effectLst>
                <a:ea typeface="楷体_GB2312" pitchFamily="49" charset="-122"/>
              </a:rPr>
              <a:t>作用：</a:t>
            </a:r>
          </a:p>
          <a:p>
            <a:pPr eaLnBrk="1" hangingPunct="1">
              <a:lnSpc>
                <a:spcPct val="150000"/>
              </a:lnSpc>
              <a:buFontTx/>
              <a:buNone/>
              <a:defRPr/>
            </a:pPr>
            <a:r>
              <a:rPr lang="zh-CN" altLang="en-US" sz="2400" b="1" smtClean="0">
                <a:solidFill>
                  <a:srgbClr val="000099"/>
                </a:solidFill>
                <a:effectLst>
                  <a:outerShdw blurRad="38100" dist="38100" dir="2700000" algn="tl">
                    <a:srgbClr val="C0C0C0"/>
                  </a:outerShdw>
                </a:effectLst>
                <a:ea typeface="楷体_GB2312" pitchFamily="49" charset="-122"/>
              </a:rPr>
              <a:t>    </a:t>
            </a:r>
            <a:r>
              <a:rPr lang="en-US" altLang="zh-CN" sz="2400" smtClean="0">
                <a:solidFill>
                  <a:srgbClr val="000099"/>
                </a:solidFill>
                <a:effectLst>
                  <a:outerShdw blurRad="38100" dist="38100" dir="2700000" algn="tl">
                    <a:srgbClr val="C0C0C0"/>
                  </a:outerShdw>
                </a:effectLst>
                <a:ea typeface="楷体_GB2312" pitchFamily="49" charset="-122"/>
              </a:rPr>
              <a:t>A</a:t>
            </a:r>
            <a:r>
              <a:rPr lang="zh-CN" altLang="en-US" sz="2400" smtClean="0">
                <a:solidFill>
                  <a:srgbClr val="000099"/>
                </a:solidFill>
                <a:effectLst>
                  <a:outerShdw blurRad="38100" dist="38100" dir="2700000" algn="tl">
                    <a:srgbClr val="C0C0C0"/>
                  </a:outerShdw>
                </a:effectLst>
                <a:ea typeface="楷体_GB2312" pitchFamily="49" charset="-122"/>
              </a:rPr>
              <a:t>．促进抗氰呼吸，刺激植物吸氧产热。</a:t>
            </a:r>
          </a:p>
          <a:p>
            <a:pPr eaLnBrk="1" hangingPunct="1">
              <a:lnSpc>
                <a:spcPct val="150000"/>
              </a:lnSpc>
              <a:buFontTx/>
              <a:buNone/>
              <a:defRPr/>
            </a:pPr>
            <a:r>
              <a:rPr lang="zh-CN" altLang="en-US" sz="2400" smtClean="0">
                <a:solidFill>
                  <a:srgbClr val="000099"/>
                </a:solidFill>
                <a:effectLst>
                  <a:outerShdw blurRad="38100" dist="38100" dir="2700000" algn="tl">
                    <a:srgbClr val="C0C0C0"/>
                  </a:outerShdw>
                </a:effectLst>
                <a:ea typeface="楷体_GB2312" pitchFamily="49" charset="-122"/>
              </a:rPr>
              <a:t>    </a:t>
            </a:r>
            <a:r>
              <a:rPr lang="en-US" altLang="zh-CN" sz="2400" smtClean="0">
                <a:solidFill>
                  <a:srgbClr val="000099"/>
                </a:solidFill>
                <a:effectLst>
                  <a:outerShdw blurRad="38100" dist="38100" dir="2700000" algn="tl">
                    <a:srgbClr val="C0C0C0"/>
                  </a:outerShdw>
                </a:effectLst>
                <a:ea typeface="楷体_GB2312" pitchFamily="49" charset="-122"/>
              </a:rPr>
              <a:t>B</a:t>
            </a:r>
            <a:r>
              <a:rPr lang="zh-CN" altLang="en-US" sz="2400" smtClean="0">
                <a:solidFill>
                  <a:srgbClr val="000099"/>
                </a:solidFill>
                <a:effectLst>
                  <a:outerShdw blurRad="38100" dist="38100" dir="2700000" algn="tl">
                    <a:srgbClr val="C0C0C0"/>
                  </a:outerShdw>
                </a:effectLst>
                <a:ea typeface="楷体_GB2312" pitchFamily="49" charset="-122"/>
              </a:rPr>
              <a:t>．增强植物抗病能力：诱导特异</a:t>
            </a:r>
            <a:r>
              <a:rPr lang="en-US" altLang="zh-CN" sz="2400" smtClean="0">
                <a:solidFill>
                  <a:srgbClr val="000099"/>
                </a:solidFill>
                <a:effectLst>
                  <a:outerShdw blurRad="38100" dist="38100" dir="2700000" algn="tl">
                    <a:srgbClr val="C0C0C0"/>
                  </a:outerShdw>
                </a:effectLst>
                <a:ea typeface="楷体_GB2312" pitchFamily="49" charset="-122"/>
              </a:rPr>
              <a:t>Pr</a:t>
            </a:r>
            <a:r>
              <a:rPr lang="zh-CN" altLang="en-US" sz="2400" smtClean="0">
                <a:solidFill>
                  <a:srgbClr val="000099"/>
                </a:solidFill>
                <a:effectLst>
                  <a:outerShdw blurRad="38100" dist="38100" dir="2700000" algn="tl">
                    <a:srgbClr val="C0C0C0"/>
                  </a:outerShdw>
                </a:effectLst>
                <a:ea typeface="楷体_GB2312" pitchFamily="49" charset="-122"/>
              </a:rPr>
              <a:t>产生。</a:t>
            </a:r>
          </a:p>
          <a:p>
            <a:pPr eaLnBrk="1" hangingPunct="1">
              <a:lnSpc>
                <a:spcPct val="150000"/>
              </a:lnSpc>
              <a:buFontTx/>
              <a:buNone/>
              <a:defRPr/>
            </a:pPr>
            <a:r>
              <a:rPr lang="zh-CN" altLang="en-US" sz="2400" smtClean="0">
                <a:solidFill>
                  <a:srgbClr val="000099"/>
                </a:solidFill>
                <a:effectLst>
                  <a:outerShdw blurRad="38100" dist="38100" dir="2700000" algn="tl">
                    <a:srgbClr val="C0C0C0"/>
                  </a:outerShdw>
                </a:effectLst>
                <a:ea typeface="楷体_GB2312" pitchFamily="49" charset="-122"/>
              </a:rPr>
              <a:t>    </a:t>
            </a:r>
            <a:r>
              <a:rPr lang="en-US" altLang="zh-CN" sz="2400" smtClean="0">
                <a:solidFill>
                  <a:srgbClr val="000099"/>
                </a:solidFill>
                <a:effectLst>
                  <a:outerShdw blurRad="38100" dist="38100" dir="2700000" algn="tl">
                    <a:srgbClr val="C0C0C0"/>
                  </a:outerShdw>
                </a:effectLst>
                <a:ea typeface="楷体_GB2312" pitchFamily="49" charset="-122"/>
              </a:rPr>
              <a:t>C</a:t>
            </a:r>
            <a:r>
              <a:rPr lang="zh-CN" altLang="en-US" sz="2400" smtClean="0">
                <a:solidFill>
                  <a:srgbClr val="000099"/>
                </a:solidFill>
                <a:effectLst>
                  <a:outerShdw blurRad="38100" dist="38100" dir="2700000" algn="tl">
                    <a:srgbClr val="C0C0C0"/>
                  </a:outerShdw>
                </a:effectLst>
                <a:ea typeface="楷体_GB2312" pitchFamily="49" charset="-122"/>
              </a:rPr>
              <a:t>．诱导某些植物开花</a:t>
            </a:r>
          </a:p>
        </p:txBody>
      </p:sp>
      <p:sp>
        <p:nvSpPr>
          <p:cNvPr id="162820" name="Line 5"/>
          <p:cNvSpPr>
            <a:spLocks noChangeShapeType="1"/>
          </p:cNvSpPr>
          <p:nvPr/>
        </p:nvSpPr>
        <p:spPr bwMode="auto">
          <a:xfrm>
            <a:off x="0" y="1557338"/>
            <a:ext cx="9144000" cy="0"/>
          </a:xfrm>
          <a:prstGeom prst="line">
            <a:avLst/>
          </a:prstGeom>
          <a:noFill/>
          <a:ln w="57150">
            <a:pattFill prst="pct75">
              <a:fgClr>
                <a:srgbClr val="3366FF"/>
              </a:fgClr>
              <a:bgClr>
                <a:srgbClr val="FFFFFF"/>
              </a:bgClr>
            </a:patt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图片 1" descr="031.jpg"/>
          <p:cNvPicPr>
            <a:picLocks noChangeAspect="1"/>
          </p:cNvPicPr>
          <p:nvPr/>
        </p:nvPicPr>
        <p:blipFill>
          <a:blip r:embed="rId2"/>
          <a:stretch>
            <a:fillRect/>
          </a:stretch>
        </p:blipFill>
        <p:spPr>
          <a:xfrm>
            <a:off x="1142976" y="142852"/>
            <a:ext cx="6858048" cy="6375997"/>
          </a:xfrm>
          <a:prstGeom prst="rect">
            <a:avLst/>
          </a:prstGeom>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971550" y="184150"/>
            <a:ext cx="6913563" cy="941388"/>
          </a:xfrm>
        </p:spPr>
        <p:txBody>
          <a:bodyPr/>
          <a:lstStyle/>
          <a:p>
            <a:pPr eaLnBrk="1" hangingPunct="1">
              <a:defRPr/>
            </a:pPr>
            <a:r>
              <a:rPr lang="zh-CN" altLang="en-US" sz="3600" b="1" dirty="0" smtClean="0">
                <a:solidFill>
                  <a:schemeClr val="bg2"/>
                </a:solidFill>
              </a:rPr>
              <a:t>三、茉莉酸 </a:t>
            </a:r>
            <a:r>
              <a:rPr lang="zh-CN" altLang="en-US" sz="2800" dirty="0" smtClean="0">
                <a:solidFill>
                  <a:schemeClr val="bg2"/>
                </a:solidFill>
              </a:rPr>
              <a:t>（</a:t>
            </a:r>
            <a:r>
              <a:rPr lang="en-US" altLang="zh-CN" sz="2800" dirty="0" err="1" smtClean="0">
                <a:solidFill>
                  <a:schemeClr val="bg2"/>
                </a:solidFill>
              </a:rPr>
              <a:t>jasmonic</a:t>
            </a:r>
            <a:r>
              <a:rPr lang="en-US" altLang="zh-CN" sz="2800" dirty="0" smtClean="0">
                <a:solidFill>
                  <a:schemeClr val="bg2"/>
                </a:solidFill>
              </a:rPr>
              <a:t> acid</a:t>
            </a:r>
            <a:r>
              <a:rPr lang="zh-CN" altLang="en-US" sz="2800" dirty="0" smtClean="0">
                <a:solidFill>
                  <a:schemeClr val="bg2"/>
                </a:solidFill>
              </a:rPr>
              <a:t>，</a:t>
            </a:r>
            <a:r>
              <a:rPr lang="en-US" altLang="zh-CN" sz="2800" dirty="0" smtClean="0">
                <a:solidFill>
                  <a:schemeClr val="bg2"/>
                </a:solidFill>
              </a:rPr>
              <a:t>JA</a:t>
            </a:r>
            <a:r>
              <a:rPr lang="zh-CN" altLang="en-US" sz="2800" dirty="0" smtClean="0">
                <a:solidFill>
                  <a:schemeClr val="bg2"/>
                </a:solidFill>
              </a:rPr>
              <a:t>）</a:t>
            </a:r>
          </a:p>
        </p:txBody>
      </p:sp>
      <p:sp>
        <p:nvSpPr>
          <p:cNvPr id="366595" name="Rectangle 3"/>
          <p:cNvSpPr>
            <a:spLocks noGrp="1" noChangeArrowheads="1"/>
          </p:cNvSpPr>
          <p:nvPr>
            <p:ph type="body" idx="1"/>
          </p:nvPr>
        </p:nvSpPr>
        <p:spPr>
          <a:xfrm>
            <a:off x="1258888" y="1628775"/>
            <a:ext cx="7499350" cy="4456113"/>
          </a:xfrm>
        </p:spPr>
        <p:txBody>
          <a:bodyPr/>
          <a:lstStyle/>
          <a:p>
            <a:pPr eaLnBrk="1" hangingPunct="1">
              <a:lnSpc>
                <a:spcPct val="190000"/>
              </a:lnSpc>
              <a:defRPr/>
            </a:pPr>
            <a:r>
              <a:rPr lang="zh-CN" altLang="en-US" sz="2800" dirty="0" smtClean="0">
                <a:solidFill>
                  <a:schemeClr val="bg2"/>
                </a:solidFill>
                <a:effectLst>
                  <a:outerShdw blurRad="38100" dist="38100" dir="2700000" algn="tl">
                    <a:srgbClr val="C0C0C0"/>
                  </a:outerShdw>
                </a:effectLst>
                <a:latin typeface="Times New Roman" pitchFamily="18" charset="0"/>
                <a:ea typeface="楷体_GB2312" pitchFamily="49" charset="-122"/>
              </a:rPr>
              <a:t>分布：普遍存在于高等植物中。</a:t>
            </a:r>
          </a:p>
          <a:p>
            <a:pPr eaLnBrk="1" hangingPunct="1">
              <a:lnSpc>
                <a:spcPct val="190000"/>
              </a:lnSpc>
              <a:defRPr/>
            </a:pPr>
            <a:r>
              <a:rPr lang="zh-CN" altLang="en-US" sz="2800" dirty="0" smtClean="0">
                <a:solidFill>
                  <a:schemeClr val="bg2"/>
                </a:solidFill>
                <a:effectLst>
                  <a:outerShdw blurRad="38100" dist="38100" dir="2700000" algn="tl">
                    <a:srgbClr val="C0C0C0"/>
                  </a:outerShdw>
                </a:effectLst>
                <a:latin typeface="Times New Roman" pitchFamily="18" charset="0"/>
                <a:ea typeface="楷体_GB2312" pitchFamily="49" charset="-122"/>
              </a:rPr>
              <a:t>存在形式：</a:t>
            </a:r>
            <a:r>
              <a:rPr lang="en-US" altLang="zh-CN" sz="2800" dirty="0" smtClean="0">
                <a:solidFill>
                  <a:schemeClr val="bg2"/>
                </a:solidFill>
                <a:effectLst>
                  <a:outerShdw blurRad="38100" dist="38100" dir="2700000" algn="tl">
                    <a:srgbClr val="C0C0C0"/>
                  </a:outerShdw>
                </a:effectLst>
                <a:latin typeface="Times New Roman" pitchFamily="18" charset="0"/>
                <a:ea typeface="楷体_GB2312" pitchFamily="49" charset="-122"/>
              </a:rPr>
              <a:t>JA</a:t>
            </a:r>
            <a:r>
              <a:rPr lang="zh-CN" altLang="en-US" sz="2800" dirty="0" smtClean="0">
                <a:solidFill>
                  <a:schemeClr val="bg2"/>
                </a:solidFill>
                <a:effectLst>
                  <a:outerShdw blurRad="38100" dist="38100" dir="2700000" algn="tl">
                    <a:srgbClr val="C0C0C0"/>
                  </a:outerShdw>
                </a:effectLst>
                <a:latin typeface="Times New Roman" pitchFamily="18" charset="0"/>
                <a:ea typeface="楷体_GB2312" pitchFamily="49" charset="-122"/>
              </a:rPr>
              <a:t>， </a:t>
            </a:r>
            <a:r>
              <a:rPr lang="en-US" altLang="zh-CN" sz="2800" dirty="0" smtClean="0">
                <a:solidFill>
                  <a:schemeClr val="bg2"/>
                </a:solidFill>
                <a:effectLst>
                  <a:outerShdw blurRad="38100" dist="38100" dir="2700000" algn="tl">
                    <a:srgbClr val="C0C0C0"/>
                  </a:outerShdw>
                </a:effectLst>
                <a:latin typeface="Times New Roman" pitchFamily="18" charset="0"/>
                <a:ea typeface="楷体_GB2312" pitchFamily="49" charset="-122"/>
              </a:rPr>
              <a:t>MJ</a:t>
            </a:r>
          </a:p>
          <a:p>
            <a:pPr eaLnBrk="1" hangingPunct="1">
              <a:lnSpc>
                <a:spcPct val="190000"/>
              </a:lnSpc>
              <a:defRPr/>
            </a:pPr>
            <a:r>
              <a:rPr lang="zh-CN" altLang="en-US" sz="2800" dirty="0" smtClean="0">
                <a:solidFill>
                  <a:schemeClr val="bg2"/>
                </a:solidFill>
                <a:effectLst>
                  <a:outerShdw blurRad="38100" dist="38100" dir="2700000" algn="tl">
                    <a:srgbClr val="C0C0C0"/>
                  </a:outerShdw>
                </a:effectLst>
                <a:latin typeface="Times New Roman" pitchFamily="18" charset="0"/>
                <a:ea typeface="楷体_GB2312" pitchFamily="49" charset="-122"/>
              </a:rPr>
              <a:t>生理学功能：诱发蛋白酶抑制剂合成，促进植物对昆虫的抵抗能力。提高植物对不良环境抵抗力。</a:t>
            </a:r>
          </a:p>
        </p:txBody>
      </p:sp>
      <p:sp>
        <p:nvSpPr>
          <p:cNvPr id="163844" name="Line 4"/>
          <p:cNvSpPr>
            <a:spLocks noChangeShapeType="1"/>
          </p:cNvSpPr>
          <p:nvPr/>
        </p:nvSpPr>
        <p:spPr bwMode="auto">
          <a:xfrm>
            <a:off x="0" y="1268413"/>
            <a:ext cx="9144000" cy="0"/>
          </a:xfrm>
          <a:prstGeom prst="line">
            <a:avLst/>
          </a:prstGeom>
          <a:noFill/>
          <a:ln w="57150">
            <a:pattFill prst="smCheck">
              <a:fgClr>
                <a:srgbClr val="00CCFF"/>
              </a:fgClr>
              <a:bgClr>
                <a:srgbClr val="FFFFFF"/>
              </a:bgClr>
            </a:patt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图片 1" descr="030.jpg"/>
          <p:cNvPicPr>
            <a:picLocks noChangeAspect="1"/>
          </p:cNvPicPr>
          <p:nvPr/>
        </p:nvPicPr>
        <p:blipFill>
          <a:blip r:embed="rId2"/>
          <a:stretch>
            <a:fillRect/>
          </a:stretch>
        </p:blipFill>
        <p:spPr>
          <a:xfrm>
            <a:off x="1659636" y="246888"/>
            <a:ext cx="5824728" cy="6364224"/>
          </a:xfrm>
          <a:prstGeom prst="rect">
            <a:avLst/>
          </a:prstGeo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476375" y="692150"/>
            <a:ext cx="5903913" cy="708025"/>
          </a:xfrm>
        </p:spPr>
        <p:txBody>
          <a:bodyPr/>
          <a:lstStyle/>
          <a:p>
            <a:pPr eaLnBrk="1" hangingPunct="1">
              <a:defRPr/>
            </a:pPr>
            <a:r>
              <a:rPr lang="zh-CN" altLang="en-US" sz="3200" b="1" smtClean="0">
                <a:effectLst>
                  <a:outerShdw blurRad="38100" dist="38100" dir="2700000" algn="tl">
                    <a:srgbClr val="C0C0C0"/>
                  </a:outerShdw>
                </a:effectLst>
                <a:ea typeface="楷体_GB2312" pitchFamily="49" charset="-122"/>
              </a:rPr>
              <a:t>四、多胺类  </a:t>
            </a:r>
            <a:r>
              <a:rPr lang="en-US" altLang="zh-CN" sz="3200" smtClean="0">
                <a:effectLst>
                  <a:outerShdw blurRad="38100" dist="38100" dir="2700000" algn="tl">
                    <a:srgbClr val="C0C0C0"/>
                  </a:outerShdw>
                </a:effectLst>
                <a:ea typeface="楷体_GB2312" pitchFamily="49" charset="-122"/>
              </a:rPr>
              <a:t>polyamines</a:t>
            </a:r>
          </a:p>
        </p:txBody>
      </p:sp>
      <p:sp>
        <p:nvSpPr>
          <p:cNvPr id="164867" name="Rectangle 3"/>
          <p:cNvSpPr>
            <a:spLocks noGrp="1" noChangeArrowheads="1"/>
          </p:cNvSpPr>
          <p:nvPr>
            <p:ph type="body" idx="1"/>
          </p:nvPr>
        </p:nvSpPr>
        <p:spPr>
          <a:xfrm>
            <a:off x="1763713" y="1773238"/>
            <a:ext cx="6553200" cy="4530725"/>
          </a:xfrm>
        </p:spPr>
        <p:txBody>
          <a:bodyPr/>
          <a:lstStyle/>
          <a:p>
            <a:pPr eaLnBrk="1" hangingPunct="1">
              <a:lnSpc>
                <a:spcPct val="140000"/>
              </a:lnSpc>
              <a:buFont typeface="Wingdings" pitchFamily="2" charset="2"/>
              <a:buNone/>
            </a:pPr>
            <a:r>
              <a:rPr lang="en-US" altLang="zh-CN" sz="2100" b="1" smtClean="0">
                <a:latin typeface="Times New Roman" pitchFamily="18" charset="0"/>
                <a:ea typeface="楷体_GB2312" pitchFamily="49" charset="-122"/>
              </a:rPr>
              <a:t>1</a:t>
            </a:r>
            <a:r>
              <a:rPr lang="zh-CN" altLang="en-US" sz="2100" b="1" smtClean="0">
                <a:latin typeface="Times New Roman" pitchFamily="18" charset="0"/>
                <a:ea typeface="楷体_GB2312" pitchFamily="49" charset="-122"/>
              </a:rPr>
              <a:t>．分类：尸胺、腐胺、亚精胺、精胺、鲱精胺</a:t>
            </a:r>
          </a:p>
          <a:p>
            <a:pPr eaLnBrk="1" hangingPunct="1">
              <a:lnSpc>
                <a:spcPct val="140000"/>
              </a:lnSpc>
              <a:buFont typeface="Wingdings" pitchFamily="2" charset="2"/>
              <a:buNone/>
            </a:pPr>
            <a:r>
              <a:rPr lang="en-US" altLang="zh-CN" sz="2100" b="1" smtClean="0">
                <a:latin typeface="Times New Roman" pitchFamily="18" charset="0"/>
                <a:ea typeface="楷体_GB2312" pitchFamily="49" charset="-122"/>
              </a:rPr>
              <a:t>2</a:t>
            </a:r>
            <a:r>
              <a:rPr lang="zh-CN" altLang="en-US" sz="2100" b="1" smtClean="0">
                <a:latin typeface="Times New Roman" pitchFamily="18" charset="0"/>
                <a:ea typeface="楷体_GB2312" pitchFamily="49" charset="-122"/>
              </a:rPr>
              <a:t>．合成：由精</a:t>
            </a:r>
            <a:r>
              <a:rPr lang="en-US" altLang="zh-CN" sz="2100" b="1" smtClean="0">
                <a:latin typeface="Times New Roman" pitchFamily="18" charset="0"/>
                <a:ea typeface="楷体_GB2312" pitchFamily="49" charset="-122"/>
              </a:rPr>
              <a:t>aa</a:t>
            </a:r>
            <a:r>
              <a:rPr lang="zh-CN" altLang="en-US" sz="2100" b="1" smtClean="0">
                <a:latin typeface="Times New Roman" pitchFamily="18" charset="0"/>
                <a:ea typeface="楷体_GB2312" pitchFamily="49" charset="-122"/>
              </a:rPr>
              <a:t>、赖</a:t>
            </a:r>
            <a:r>
              <a:rPr lang="en-US" altLang="zh-CN" sz="2100" b="1" smtClean="0">
                <a:latin typeface="Times New Roman" pitchFamily="18" charset="0"/>
                <a:ea typeface="楷体_GB2312" pitchFamily="49" charset="-122"/>
              </a:rPr>
              <a:t>aa</a:t>
            </a:r>
            <a:r>
              <a:rPr lang="zh-CN" altLang="en-US" sz="2100" b="1" smtClean="0">
                <a:latin typeface="Times New Roman" pitchFamily="18" charset="0"/>
                <a:ea typeface="楷体_GB2312" pitchFamily="49" charset="-122"/>
              </a:rPr>
              <a:t>、蛋</a:t>
            </a:r>
            <a:r>
              <a:rPr lang="en-US" altLang="zh-CN" sz="2100" b="1" smtClean="0">
                <a:latin typeface="Times New Roman" pitchFamily="18" charset="0"/>
                <a:ea typeface="楷体_GB2312" pitchFamily="49" charset="-122"/>
              </a:rPr>
              <a:t>aa</a:t>
            </a:r>
            <a:r>
              <a:rPr lang="zh-CN" altLang="en-US" sz="2100" b="1" smtClean="0">
                <a:latin typeface="Times New Roman" pitchFamily="18" charset="0"/>
                <a:ea typeface="楷体_GB2312" pitchFamily="49" charset="-122"/>
              </a:rPr>
              <a:t>合成。</a:t>
            </a:r>
          </a:p>
          <a:p>
            <a:pPr eaLnBrk="1" hangingPunct="1">
              <a:lnSpc>
                <a:spcPct val="140000"/>
              </a:lnSpc>
              <a:buFont typeface="Wingdings" pitchFamily="2" charset="2"/>
              <a:buNone/>
            </a:pPr>
            <a:r>
              <a:rPr lang="en-US" altLang="zh-CN" sz="2100" b="1" smtClean="0">
                <a:latin typeface="Times New Roman" pitchFamily="18" charset="0"/>
                <a:ea typeface="楷体_GB2312" pitchFamily="49" charset="-122"/>
              </a:rPr>
              <a:t>3</a:t>
            </a:r>
            <a:r>
              <a:rPr lang="zh-CN" altLang="en-US" sz="2100" b="1" smtClean="0">
                <a:latin typeface="Times New Roman" pitchFamily="18" charset="0"/>
                <a:ea typeface="楷体_GB2312" pitchFamily="49" charset="-122"/>
              </a:rPr>
              <a:t>．运输：多胺本身不能运输，只能运输前体</a:t>
            </a:r>
          </a:p>
          <a:p>
            <a:pPr eaLnBrk="1" hangingPunct="1">
              <a:lnSpc>
                <a:spcPct val="140000"/>
              </a:lnSpc>
              <a:buFont typeface="Wingdings" pitchFamily="2" charset="2"/>
              <a:buNone/>
            </a:pPr>
            <a:r>
              <a:rPr lang="en-US" altLang="zh-CN" sz="2100" b="1" smtClean="0">
                <a:latin typeface="Times New Roman" pitchFamily="18" charset="0"/>
                <a:ea typeface="楷体_GB2312" pitchFamily="49" charset="-122"/>
              </a:rPr>
              <a:t>4</a:t>
            </a:r>
            <a:r>
              <a:rPr lang="zh-CN" altLang="en-US" sz="2100" b="1" smtClean="0">
                <a:latin typeface="Times New Roman" pitchFamily="18" charset="0"/>
                <a:ea typeface="楷体_GB2312" pitchFamily="49" charset="-122"/>
              </a:rPr>
              <a:t>．生理功能：</a:t>
            </a:r>
          </a:p>
          <a:p>
            <a:pPr eaLnBrk="1" hangingPunct="1">
              <a:lnSpc>
                <a:spcPct val="140000"/>
              </a:lnSpc>
              <a:buFont typeface="Wingdings" pitchFamily="2" charset="2"/>
              <a:buNone/>
            </a:pPr>
            <a:r>
              <a:rPr lang="zh-CN" altLang="en-US" sz="2100" b="1" smtClean="0">
                <a:latin typeface="Times New Roman" pitchFamily="18" charset="0"/>
                <a:ea typeface="楷体_GB2312" pitchFamily="49" charset="-122"/>
              </a:rPr>
              <a:t>    （</a:t>
            </a:r>
            <a:r>
              <a:rPr lang="en-US" altLang="zh-CN" sz="2100" b="1" smtClean="0">
                <a:latin typeface="Times New Roman" pitchFamily="18" charset="0"/>
                <a:ea typeface="楷体_GB2312" pitchFamily="49" charset="-122"/>
              </a:rPr>
              <a:t>1</a:t>
            </a:r>
            <a:r>
              <a:rPr lang="zh-CN" altLang="en-US" sz="2100" b="1" smtClean="0">
                <a:latin typeface="Times New Roman" pitchFamily="18" charset="0"/>
                <a:ea typeface="楷体_GB2312" pitchFamily="49" charset="-122"/>
              </a:rPr>
              <a:t>）促进生长</a:t>
            </a:r>
          </a:p>
          <a:p>
            <a:pPr eaLnBrk="1" hangingPunct="1">
              <a:lnSpc>
                <a:spcPct val="140000"/>
              </a:lnSpc>
              <a:buFont typeface="Wingdings" pitchFamily="2" charset="2"/>
              <a:buNone/>
            </a:pPr>
            <a:r>
              <a:rPr lang="zh-CN" altLang="en-US" sz="2100" b="1" smtClean="0">
                <a:latin typeface="Times New Roman" pitchFamily="18" charset="0"/>
                <a:ea typeface="楷体_GB2312" pitchFamily="49" charset="-122"/>
              </a:rPr>
              <a:t>    （</a:t>
            </a:r>
            <a:r>
              <a:rPr lang="en-US" altLang="zh-CN" sz="2100" b="1" smtClean="0">
                <a:latin typeface="Times New Roman" pitchFamily="18" charset="0"/>
                <a:ea typeface="楷体_GB2312" pitchFamily="49" charset="-122"/>
              </a:rPr>
              <a:t>2</a:t>
            </a:r>
            <a:r>
              <a:rPr lang="zh-CN" altLang="en-US" sz="2100" b="1" smtClean="0">
                <a:latin typeface="Times New Roman" pitchFamily="18" charset="0"/>
                <a:ea typeface="楷体_GB2312" pitchFamily="49" charset="-122"/>
              </a:rPr>
              <a:t>）调节与光敏素有关的生长和光形态建成</a:t>
            </a:r>
          </a:p>
          <a:p>
            <a:pPr eaLnBrk="1" hangingPunct="1">
              <a:lnSpc>
                <a:spcPct val="140000"/>
              </a:lnSpc>
              <a:buFont typeface="Wingdings" pitchFamily="2" charset="2"/>
              <a:buNone/>
            </a:pPr>
            <a:r>
              <a:rPr lang="zh-CN" altLang="en-US" sz="2100" b="1" smtClean="0">
                <a:latin typeface="Times New Roman" pitchFamily="18" charset="0"/>
                <a:ea typeface="楷体_GB2312" pitchFamily="49" charset="-122"/>
              </a:rPr>
              <a:t>    （</a:t>
            </a:r>
            <a:r>
              <a:rPr lang="en-US" altLang="zh-CN" sz="2100" b="1" smtClean="0">
                <a:latin typeface="Times New Roman" pitchFamily="18" charset="0"/>
                <a:ea typeface="楷体_GB2312" pitchFamily="49" charset="-122"/>
              </a:rPr>
              <a:t>3</a:t>
            </a:r>
            <a:r>
              <a:rPr lang="zh-CN" altLang="en-US" sz="2100" b="1" smtClean="0">
                <a:latin typeface="Times New Roman" pitchFamily="18" charset="0"/>
                <a:ea typeface="楷体_GB2312" pitchFamily="49" charset="-122"/>
              </a:rPr>
              <a:t>）延缓衰老    </a:t>
            </a:r>
          </a:p>
          <a:p>
            <a:pPr eaLnBrk="1" hangingPunct="1">
              <a:lnSpc>
                <a:spcPct val="140000"/>
              </a:lnSpc>
              <a:buFont typeface="Wingdings" pitchFamily="2" charset="2"/>
              <a:buNone/>
            </a:pPr>
            <a:r>
              <a:rPr lang="zh-CN" altLang="en-US" sz="2100" b="1" smtClean="0">
                <a:latin typeface="Times New Roman" pitchFamily="18" charset="0"/>
                <a:ea typeface="楷体_GB2312" pitchFamily="49" charset="-122"/>
              </a:rPr>
              <a:t>    （</a:t>
            </a:r>
            <a:r>
              <a:rPr lang="en-US" altLang="zh-CN" sz="2100" b="1" smtClean="0">
                <a:latin typeface="Times New Roman" pitchFamily="18" charset="0"/>
                <a:ea typeface="楷体_GB2312" pitchFamily="49" charset="-122"/>
              </a:rPr>
              <a:t>4</a:t>
            </a:r>
            <a:r>
              <a:rPr lang="zh-CN" altLang="en-US" sz="2100" b="1" smtClean="0">
                <a:latin typeface="Times New Roman" pitchFamily="18" charset="0"/>
                <a:ea typeface="楷体_GB2312" pitchFamily="49" charset="-122"/>
              </a:rPr>
              <a:t>）适应逆境条件</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714375" y="500063"/>
            <a:ext cx="7772400" cy="1143000"/>
          </a:xfrm>
        </p:spPr>
        <p:txBody>
          <a:bodyPr/>
          <a:lstStyle/>
          <a:p>
            <a:pPr eaLnBrk="1" hangingPunct="1">
              <a:defRPr/>
            </a:pPr>
            <a:r>
              <a:rPr lang="zh-CN" altLang="en-US" b="1" dirty="0" smtClean="0">
                <a:solidFill>
                  <a:srgbClr val="F4FAFA"/>
                </a:solidFill>
                <a:effectLst>
                  <a:outerShdw blurRad="38100" dist="38100" dir="2700000" algn="tl">
                    <a:srgbClr val="000000"/>
                  </a:outerShdw>
                </a:effectLst>
                <a:latin typeface="华文新魏" pitchFamily="2" charset="-122"/>
                <a:ea typeface="华文新魏" pitchFamily="2" charset="-122"/>
              </a:rPr>
              <a:t>第七节   植物生长调节剂</a:t>
            </a:r>
          </a:p>
        </p:txBody>
      </p:sp>
      <p:sp>
        <p:nvSpPr>
          <p:cNvPr id="367619" name="Rectangle 3"/>
          <p:cNvSpPr>
            <a:spLocks noGrp="1" noChangeArrowheads="1"/>
          </p:cNvSpPr>
          <p:nvPr>
            <p:ph idx="1"/>
          </p:nvPr>
        </p:nvSpPr>
        <p:spPr>
          <a:xfrm>
            <a:off x="2627313" y="2420938"/>
            <a:ext cx="5038725" cy="2808287"/>
          </a:xfrm>
        </p:spPr>
        <p:txBody>
          <a:bodyPr/>
          <a:lstStyle/>
          <a:p>
            <a:pPr eaLnBrk="1" hangingPunct="1">
              <a:lnSpc>
                <a:spcPct val="160000"/>
              </a:lnSpc>
              <a:defRPr/>
            </a:pPr>
            <a:r>
              <a:rPr lang="zh-CN" altLang="en-US" smtClean="0">
                <a:solidFill>
                  <a:srgbClr val="FFFF99"/>
                </a:solidFill>
                <a:effectLst>
                  <a:outerShdw blurRad="38100" dist="38100" dir="2700000" algn="tl">
                    <a:srgbClr val="000000"/>
                  </a:outerShdw>
                </a:effectLst>
                <a:ea typeface="楷体_GB2312" pitchFamily="49" charset="-122"/>
              </a:rPr>
              <a:t>植物生长促进剂</a:t>
            </a:r>
          </a:p>
          <a:p>
            <a:pPr eaLnBrk="1" hangingPunct="1">
              <a:lnSpc>
                <a:spcPct val="160000"/>
              </a:lnSpc>
              <a:defRPr/>
            </a:pPr>
            <a:r>
              <a:rPr lang="zh-CN" altLang="en-US" smtClean="0">
                <a:solidFill>
                  <a:srgbClr val="FFFF99"/>
                </a:solidFill>
                <a:effectLst>
                  <a:outerShdw blurRad="38100" dist="38100" dir="2700000" algn="tl">
                    <a:srgbClr val="000000"/>
                  </a:outerShdw>
                </a:effectLst>
                <a:ea typeface="楷体_GB2312" pitchFamily="49" charset="-122"/>
              </a:rPr>
              <a:t>植物生长抑制剂</a:t>
            </a:r>
          </a:p>
          <a:p>
            <a:pPr eaLnBrk="1" hangingPunct="1">
              <a:lnSpc>
                <a:spcPct val="160000"/>
              </a:lnSpc>
              <a:defRPr/>
            </a:pPr>
            <a:r>
              <a:rPr lang="zh-CN" altLang="en-US" smtClean="0">
                <a:solidFill>
                  <a:srgbClr val="FFFF99"/>
                </a:solidFill>
                <a:effectLst>
                  <a:outerShdw blurRad="38100" dist="38100" dir="2700000" algn="tl">
                    <a:srgbClr val="000000"/>
                  </a:outerShdw>
                </a:effectLst>
                <a:ea typeface="楷体_GB2312" pitchFamily="49" charset="-122"/>
              </a:rPr>
              <a:t>植物生长延缓剂</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2"/>
            </a:gs>
            <a:gs pos="100000">
              <a:srgbClr val="004747"/>
            </a:gs>
          </a:gsLst>
          <a:lin ang="5400000" scaled="1"/>
        </a:gra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zh-CN" altLang="en-US" sz="3600" b="1" dirty="0" smtClean="0">
                <a:ea typeface="楷体_GB2312" pitchFamily="49" charset="-122"/>
              </a:rPr>
              <a:t>一、植物生长促进剂</a:t>
            </a:r>
          </a:p>
        </p:txBody>
      </p:sp>
      <p:sp>
        <p:nvSpPr>
          <p:cNvPr id="381955" name="Rectangle 3"/>
          <p:cNvSpPr>
            <a:spLocks noGrp="1" noChangeArrowheads="1"/>
          </p:cNvSpPr>
          <p:nvPr>
            <p:ph type="body" idx="1"/>
          </p:nvPr>
        </p:nvSpPr>
        <p:spPr/>
        <p:txBody>
          <a:bodyPr/>
          <a:lstStyle/>
          <a:p>
            <a:pPr eaLnBrk="1" hangingPunct="1">
              <a:lnSpc>
                <a:spcPct val="180000"/>
              </a:lnSpc>
              <a:defRPr/>
            </a:pPr>
            <a:r>
              <a:rPr lang="zh-CN" altLang="en-US" sz="2800" smtClean="0">
                <a:solidFill>
                  <a:schemeClr val="tx2"/>
                </a:solidFill>
                <a:ea typeface="楷体_GB2312" pitchFamily="49" charset="-122"/>
              </a:rPr>
              <a:t>生长素类：吲哚丁酸、萘乙酸、</a:t>
            </a:r>
            <a:r>
              <a:rPr lang="en-US" altLang="zh-CN" sz="2800" smtClean="0">
                <a:solidFill>
                  <a:schemeClr val="tx2"/>
                </a:solidFill>
                <a:ea typeface="楷体_GB2312" pitchFamily="49" charset="-122"/>
              </a:rPr>
              <a:t>2,4-D</a:t>
            </a:r>
          </a:p>
          <a:p>
            <a:pPr eaLnBrk="1" hangingPunct="1">
              <a:lnSpc>
                <a:spcPct val="180000"/>
              </a:lnSpc>
              <a:defRPr/>
            </a:pPr>
            <a:r>
              <a:rPr lang="zh-CN" altLang="en-US" sz="2800" smtClean="0">
                <a:solidFill>
                  <a:schemeClr val="tx2"/>
                </a:solidFill>
                <a:ea typeface="楷体_GB2312" pitchFamily="49" charset="-122"/>
              </a:rPr>
              <a:t>赤霉素类：</a:t>
            </a:r>
            <a:r>
              <a:rPr lang="en-US" altLang="zh-CN" sz="2800" smtClean="0">
                <a:solidFill>
                  <a:schemeClr val="tx2"/>
                </a:solidFill>
                <a:ea typeface="楷体_GB2312" pitchFamily="49" charset="-122"/>
              </a:rPr>
              <a:t>GA</a:t>
            </a:r>
            <a:r>
              <a:rPr lang="en-US" altLang="zh-CN" sz="2800" baseline="-25000" smtClean="0">
                <a:solidFill>
                  <a:schemeClr val="tx2"/>
                </a:solidFill>
                <a:ea typeface="楷体_GB2312" pitchFamily="49" charset="-122"/>
              </a:rPr>
              <a:t>3</a:t>
            </a:r>
          </a:p>
          <a:p>
            <a:pPr eaLnBrk="1" hangingPunct="1">
              <a:lnSpc>
                <a:spcPct val="180000"/>
              </a:lnSpc>
              <a:defRPr/>
            </a:pPr>
            <a:r>
              <a:rPr lang="zh-CN" altLang="en-US" sz="2800" smtClean="0">
                <a:solidFill>
                  <a:schemeClr val="tx2"/>
                </a:solidFill>
                <a:ea typeface="楷体_GB2312" pitchFamily="49" charset="-122"/>
              </a:rPr>
              <a:t>细胞分裂素类：</a:t>
            </a:r>
            <a:r>
              <a:rPr lang="en-US" altLang="zh-CN" sz="2800" smtClean="0">
                <a:solidFill>
                  <a:schemeClr val="tx2"/>
                </a:solidFill>
                <a:ea typeface="楷体_GB2312" pitchFamily="49" charset="-122"/>
              </a:rPr>
              <a:t>6-BA</a:t>
            </a:r>
            <a:r>
              <a:rPr lang="zh-CN" altLang="en-US" sz="2800" smtClean="0">
                <a:solidFill>
                  <a:schemeClr val="tx2"/>
                </a:solidFill>
                <a:ea typeface="楷体_GB2312" pitchFamily="49" charset="-122"/>
              </a:rPr>
              <a:t>，激动素</a:t>
            </a:r>
          </a:p>
          <a:p>
            <a:pPr eaLnBrk="1" hangingPunct="1">
              <a:lnSpc>
                <a:spcPct val="180000"/>
              </a:lnSpc>
              <a:defRPr/>
            </a:pPr>
            <a:r>
              <a:rPr lang="zh-CN" altLang="en-US" sz="2800" smtClean="0">
                <a:solidFill>
                  <a:schemeClr val="tx2"/>
                </a:solidFill>
                <a:ea typeface="楷体_GB2312" pitchFamily="49" charset="-122"/>
              </a:rPr>
              <a:t>乙烯类：乙烯利</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sz="3600" b="1" dirty="0" smtClean="0">
                <a:ea typeface="楷体_GB2312" pitchFamily="49" charset="-122"/>
              </a:rPr>
              <a:t>二、植物生长抑制剂</a:t>
            </a:r>
          </a:p>
        </p:txBody>
      </p:sp>
      <p:sp>
        <p:nvSpPr>
          <p:cNvPr id="3" name="内容占位符 2"/>
          <p:cNvSpPr>
            <a:spLocks noGrp="1"/>
          </p:cNvSpPr>
          <p:nvPr>
            <p:ph idx="1"/>
          </p:nvPr>
        </p:nvSpPr>
        <p:spPr/>
        <p:txBody>
          <a:bodyPr/>
          <a:lstStyle/>
          <a:p>
            <a:pPr eaLnBrk="1" hangingPunct="1">
              <a:lnSpc>
                <a:spcPct val="250000"/>
              </a:lnSpc>
              <a:defRPr/>
            </a:pPr>
            <a:r>
              <a:rPr lang="zh-CN" altLang="en-US" sz="2800" dirty="0" smtClean="0"/>
              <a:t>三碘苯甲酸：生长素极性运输抑制剂</a:t>
            </a:r>
            <a:endParaRPr lang="en-US" altLang="zh-CN" sz="2800" dirty="0" smtClean="0"/>
          </a:p>
          <a:p>
            <a:pPr eaLnBrk="1" hangingPunct="1">
              <a:lnSpc>
                <a:spcPct val="250000"/>
              </a:lnSpc>
              <a:defRPr/>
            </a:pPr>
            <a:r>
              <a:rPr lang="zh-CN" altLang="en-US" sz="2800" dirty="0" smtClean="0"/>
              <a:t>马来酰肼：尿嘧啶类似物，强烈阻抑转录过程。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4" descr="f19"/>
          <p:cNvPicPr>
            <a:picLocks noChangeAspect="1" noChangeArrowheads="1"/>
          </p:cNvPicPr>
          <p:nvPr/>
        </p:nvPicPr>
        <p:blipFill>
          <a:blip r:embed="rId2" cstate="print"/>
          <a:srcRect r="4829"/>
          <a:stretch>
            <a:fillRect/>
          </a:stretch>
        </p:blipFill>
        <p:spPr bwMode="auto">
          <a:xfrm>
            <a:off x="468313" y="404664"/>
            <a:ext cx="8388350" cy="6193433"/>
          </a:xfrm>
          <a:prstGeom prst="rect">
            <a:avLst/>
          </a:prstGeom>
          <a:noFill/>
          <a:ln w="9525">
            <a:noFill/>
            <a:miter lim="800000"/>
            <a:headEnd/>
            <a:tailEnd/>
          </a:ln>
        </p:spPr>
      </p:pic>
      <p:sp>
        <p:nvSpPr>
          <p:cNvPr id="70659" name="Line 6"/>
          <p:cNvSpPr>
            <a:spLocks noChangeShapeType="1"/>
          </p:cNvSpPr>
          <p:nvPr/>
        </p:nvSpPr>
        <p:spPr bwMode="auto">
          <a:xfrm flipV="1">
            <a:off x="2555875" y="4724400"/>
            <a:ext cx="1655763" cy="865188"/>
          </a:xfrm>
          <a:prstGeom prst="line">
            <a:avLst/>
          </a:prstGeom>
          <a:noFill/>
          <a:ln w="47625" cap="rnd">
            <a:solidFill>
              <a:srgbClr val="FF0000"/>
            </a:solidFill>
            <a:prstDash val="sysDot"/>
            <a:round/>
            <a:headEnd/>
            <a:tailEnd type="stealth" w="med" len="lg"/>
          </a:ln>
        </p:spPr>
        <p:txBody>
          <a:bodyPr/>
          <a:lstStyle/>
          <a:p>
            <a:endParaRPr lang="zh-CN" altLang="en-US"/>
          </a:p>
        </p:txBody>
      </p:sp>
      <p:sp>
        <p:nvSpPr>
          <p:cNvPr id="53255" name="Text Box 7"/>
          <p:cNvSpPr txBox="1">
            <a:spLocks noChangeArrowheads="1"/>
          </p:cNvSpPr>
          <p:nvPr/>
        </p:nvSpPr>
        <p:spPr bwMode="auto">
          <a:xfrm>
            <a:off x="0" y="5733256"/>
            <a:ext cx="3995936" cy="430887"/>
          </a:xfrm>
          <a:prstGeom prst="rect">
            <a:avLst/>
          </a:prstGeom>
          <a:noFill/>
          <a:ln w="9525">
            <a:noFill/>
            <a:miter lim="800000"/>
            <a:headEnd/>
            <a:tailEnd/>
          </a:ln>
          <a:effectLst/>
        </p:spPr>
        <p:txBody>
          <a:bodyPr wrap="square">
            <a:spAutoFit/>
          </a:bodyPr>
          <a:lstStyle/>
          <a:p>
            <a:pPr>
              <a:lnSpc>
                <a:spcPct val="50000"/>
              </a:lnSpc>
              <a:spcBef>
                <a:spcPct val="50000"/>
              </a:spcBef>
              <a:defRPr/>
            </a:pPr>
            <a:r>
              <a:rPr lang="zh-CN" altLang="en-US" sz="1600" b="1" dirty="0">
                <a:solidFill>
                  <a:srgbClr val="FF0000"/>
                </a:solidFill>
                <a:effectLst>
                  <a:outerShdw blurRad="38100" dist="38100" dir="2700000" algn="tl">
                    <a:srgbClr val="C0C0C0"/>
                  </a:outerShdw>
                </a:effectLst>
                <a:latin typeface="Arial" charset="0"/>
                <a:ea typeface="华文新魏" pitchFamily="2" charset="-122"/>
              </a:rPr>
              <a:t>生长</a:t>
            </a:r>
            <a:r>
              <a:rPr lang="zh-CN" altLang="en-US" sz="1600" b="1" dirty="0" smtClean="0">
                <a:solidFill>
                  <a:srgbClr val="FF0000"/>
                </a:solidFill>
                <a:effectLst>
                  <a:outerShdw blurRad="38100" dist="38100" dir="2700000" algn="tl">
                    <a:srgbClr val="C0C0C0"/>
                  </a:outerShdw>
                </a:effectLst>
                <a:latin typeface="Arial" charset="0"/>
                <a:ea typeface="华文新魏" pitchFamily="2" charset="-122"/>
              </a:rPr>
              <a:t>素输</a:t>
            </a:r>
            <a:r>
              <a:rPr lang="zh-CN" altLang="en-US" sz="1600" b="1" dirty="0">
                <a:solidFill>
                  <a:srgbClr val="FF0000"/>
                </a:solidFill>
                <a:effectLst>
                  <a:outerShdw blurRad="38100" dist="38100" dir="2700000" algn="tl">
                    <a:srgbClr val="C0C0C0"/>
                  </a:outerShdw>
                </a:effectLst>
                <a:latin typeface="Arial" charset="0"/>
                <a:ea typeface="华文新魏" pitchFamily="2" charset="-122"/>
              </a:rPr>
              <a:t>出载</a:t>
            </a:r>
            <a:r>
              <a:rPr lang="zh-CN" altLang="en-US" sz="1600" b="1" dirty="0" smtClean="0">
                <a:solidFill>
                  <a:srgbClr val="FF0000"/>
                </a:solidFill>
                <a:effectLst>
                  <a:outerShdw blurRad="38100" dist="38100" dir="2700000" algn="tl">
                    <a:srgbClr val="C0C0C0"/>
                  </a:outerShdw>
                </a:effectLst>
                <a:latin typeface="Arial" charset="0"/>
                <a:ea typeface="华文新魏" pitchFamily="2" charset="-122"/>
              </a:rPr>
              <a:t>体</a:t>
            </a:r>
            <a:endParaRPr lang="en-US" altLang="zh-CN" sz="1600" b="1" dirty="0" smtClean="0">
              <a:solidFill>
                <a:srgbClr val="FF0000"/>
              </a:solidFill>
              <a:effectLst>
                <a:outerShdw blurRad="38100" dist="38100" dir="2700000" algn="tl">
                  <a:srgbClr val="C0C0C0"/>
                </a:outerShdw>
              </a:effectLst>
              <a:latin typeface="Arial" charset="0"/>
              <a:ea typeface="华文新魏" pitchFamily="2" charset="-122"/>
            </a:endParaRPr>
          </a:p>
          <a:p>
            <a:pPr>
              <a:lnSpc>
                <a:spcPct val="50000"/>
              </a:lnSpc>
              <a:spcBef>
                <a:spcPct val="50000"/>
              </a:spcBef>
              <a:defRPr/>
            </a:pPr>
            <a:r>
              <a:rPr lang="zh-CN" altLang="en-US" sz="1400" b="1" dirty="0" smtClean="0">
                <a:solidFill>
                  <a:srgbClr val="FF0000"/>
                </a:solidFill>
                <a:effectLst>
                  <a:outerShdw blurRad="38100" dist="38100" dir="2700000" algn="tl">
                    <a:srgbClr val="C0C0C0"/>
                  </a:outerShdw>
                </a:effectLst>
                <a:latin typeface="Arial" charset="0"/>
                <a:ea typeface="华文新魏" pitchFamily="2" charset="-122"/>
              </a:rPr>
              <a:t>（</a:t>
            </a:r>
            <a:r>
              <a:rPr lang="en-US" altLang="zh-CN" sz="1400" b="1" dirty="0" smtClean="0">
                <a:solidFill>
                  <a:srgbClr val="FF0000"/>
                </a:solidFill>
                <a:effectLst>
                  <a:outerShdw blurRad="38100" dist="38100" dir="2700000" algn="tl">
                    <a:srgbClr val="C0C0C0"/>
                  </a:outerShdw>
                </a:effectLst>
                <a:latin typeface="Arial" charset="0"/>
                <a:ea typeface="华文新魏" pitchFamily="2" charset="-122"/>
              </a:rPr>
              <a:t>PIN</a:t>
            </a:r>
            <a:r>
              <a:rPr lang="zh-CN" altLang="en-US" sz="1400" b="1" dirty="0" smtClean="0">
                <a:solidFill>
                  <a:srgbClr val="FF0000"/>
                </a:solidFill>
                <a:effectLst>
                  <a:outerShdw blurRad="38100" dist="38100" dir="2700000" algn="tl">
                    <a:srgbClr val="C0C0C0"/>
                  </a:outerShdw>
                </a:effectLst>
                <a:latin typeface="Arial" charset="0"/>
                <a:ea typeface="华文新魏" pitchFamily="2" charset="-122"/>
              </a:rPr>
              <a:t>、</a:t>
            </a:r>
            <a:r>
              <a:rPr lang="en-US" altLang="zh-CN" sz="1400" b="1" dirty="0" smtClean="0">
                <a:solidFill>
                  <a:srgbClr val="FF0000"/>
                </a:solidFill>
                <a:effectLst>
                  <a:outerShdw blurRad="38100" dist="38100" dir="2700000" algn="tl">
                    <a:srgbClr val="C0C0C0"/>
                  </a:outerShdw>
                </a:effectLst>
                <a:latin typeface="Arial" charset="0"/>
                <a:ea typeface="华文新魏" pitchFamily="2" charset="-122"/>
              </a:rPr>
              <a:t>MDR</a:t>
            </a:r>
            <a:r>
              <a:rPr lang="zh-CN" altLang="en-US" sz="1400" b="1" dirty="0" smtClean="0">
                <a:solidFill>
                  <a:srgbClr val="FF0000"/>
                </a:solidFill>
                <a:effectLst>
                  <a:outerShdw blurRad="38100" dist="38100" dir="2700000" algn="tl">
                    <a:srgbClr val="C0C0C0"/>
                  </a:outerShdw>
                </a:effectLst>
                <a:latin typeface="Arial" charset="0"/>
                <a:ea typeface="华文新魏" pitchFamily="2" charset="-122"/>
              </a:rPr>
              <a:t>、</a:t>
            </a:r>
            <a:r>
              <a:rPr lang="en-US" altLang="zh-CN" sz="1400" b="1" dirty="0" smtClean="0">
                <a:solidFill>
                  <a:srgbClr val="FF0000"/>
                </a:solidFill>
                <a:effectLst>
                  <a:outerShdw blurRad="38100" dist="38100" dir="2700000" algn="tl">
                    <a:srgbClr val="C0C0C0"/>
                  </a:outerShdw>
                </a:effectLst>
                <a:latin typeface="Arial" charset="0"/>
                <a:ea typeface="华文新魏" pitchFamily="2" charset="-122"/>
              </a:rPr>
              <a:t>PGP</a:t>
            </a:r>
            <a:r>
              <a:rPr lang="zh-CN" altLang="en-US" sz="1400" b="1" dirty="0" smtClean="0">
                <a:solidFill>
                  <a:srgbClr val="FF0000"/>
                </a:solidFill>
                <a:effectLst>
                  <a:outerShdw blurRad="38100" dist="38100" dir="2700000" algn="tl">
                    <a:srgbClr val="C0C0C0"/>
                  </a:outerShdw>
                </a:effectLst>
                <a:latin typeface="Arial" charset="0"/>
                <a:ea typeface="华文新魏" pitchFamily="2" charset="-122"/>
              </a:rPr>
              <a:t>等）</a:t>
            </a:r>
            <a:endParaRPr lang="zh-CN" altLang="en-US" sz="1400" b="1" dirty="0">
              <a:solidFill>
                <a:srgbClr val="FF0000"/>
              </a:solidFill>
              <a:effectLst>
                <a:outerShdw blurRad="38100" dist="38100" dir="2700000" algn="tl">
                  <a:srgbClr val="C0C0C0"/>
                </a:outerShdw>
              </a:effectLst>
              <a:latin typeface="Arial" charset="0"/>
              <a:ea typeface="华文新魏" pitchFamily="2" charset="-122"/>
            </a:endParaRPr>
          </a:p>
        </p:txBody>
      </p:sp>
      <p:sp>
        <p:nvSpPr>
          <p:cNvPr id="6" name="Text Box 7"/>
          <p:cNvSpPr txBox="1">
            <a:spLocks noChangeArrowheads="1"/>
          </p:cNvSpPr>
          <p:nvPr/>
        </p:nvSpPr>
        <p:spPr bwMode="auto">
          <a:xfrm>
            <a:off x="1835696" y="836712"/>
            <a:ext cx="1584176" cy="642933"/>
          </a:xfrm>
          <a:prstGeom prst="rect">
            <a:avLst/>
          </a:prstGeom>
          <a:solidFill>
            <a:schemeClr val="accent5"/>
          </a:solidFill>
          <a:ln w="9525">
            <a:noFill/>
            <a:miter lim="800000"/>
            <a:headEnd/>
            <a:tailEnd/>
          </a:ln>
          <a:effectLst/>
        </p:spPr>
        <p:txBody>
          <a:bodyPr wrap="square">
            <a:spAutoFit/>
          </a:bodyPr>
          <a:lstStyle/>
          <a:p>
            <a:pPr>
              <a:lnSpc>
                <a:spcPts val="1800"/>
              </a:lnSpc>
              <a:spcBef>
                <a:spcPct val="50000"/>
              </a:spcBef>
              <a:defRPr/>
            </a:pPr>
            <a:r>
              <a:rPr lang="zh-CN" altLang="en-US" sz="1400" b="1" dirty="0">
                <a:solidFill>
                  <a:srgbClr val="0070C0"/>
                </a:solidFill>
                <a:effectLst>
                  <a:outerShdw blurRad="38100" dist="38100" dir="2700000" algn="tl">
                    <a:srgbClr val="C0C0C0"/>
                  </a:outerShdw>
                </a:effectLst>
                <a:latin typeface="Arial" charset="0"/>
                <a:ea typeface="华文新魏" pitchFamily="2" charset="-122"/>
              </a:rPr>
              <a:t>生长</a:t>
            </a:r>
            <a:r>
              <a:rPr lang="zh-CN" altLang="en-US" sz="1400" b="1" dirty="0" smtClean="0">
                <a:solidFill>
                  <a:srgbClr val="0070C0"/>
                </a:solidFill>
                <a:effectLst>
                  <a:outerShdw blurRad="38100" dist="38100" dir="2700000" algn="tl">
                    <a:srgbClr val="C0C0C0"/>
                  </a:outerShdw>
                </a:effectLst>
                <a:latin typeface="Arial" charset="0"/>
                <a:ea typeface="华文新魏" pitchFamily="2" charset="-122"/>
              </a:rPr>
              <a:t>素输入载体</a:t>
            </a:r>
            <a:endParaRPr lang="en-US" altLang="zh-CN" sz="1400" b="1" dirty="0" smtClean="0">
              <a:solidFill>
                <a:srgbClr val="0070C0"/>
              </a:solidFill>
              <a:effectLst>
                <a:outerShdw blurRad="38100" dist="38100" dir="2700000" algn="tl">
                  <a:srgbClr val="C0C0C0"/>
                </a:outerShdw>
              </a:effectLst>
              <a:latin typeface="Arial" charset="0"/>
              <a:ea typeface="华文新魏" pitchFamily="2" charset="-122"/>
            </a:endParaRPr>
          </a:p>
          <a:p>
            <a:pPr>
              <a:lnSpc>
                <a:spcPts val="1800"/>
              </a:lnSpc>
              <a:spcBef>
                <a:spcPct val="50000"/>
              </a:spcBef>
              <a:defRPr/>
            </a:pPr>
            <a:r>
              <a:rPr lang="zh-CN" altLang="en-US" sz="1400" b="1" dirty="0" smtClean="0">
                <a:solidFill>
                  <a:srgbClr val="0070C0"/>
                </a:solidFill>
                <a:effectLst>
                  <a:outerShdw blurRad="38100" dist="38100" dir="2700000" algn="tl">
                    <a:srgbClr val="C0C0C0"/>
                  </a:outerShdw>
                </a:effectLst>
                <a:latin typeface="Arial" charset="0"/>
                <a:ea typeface="华文新魏" pitchFamily="2" charset="-122"/>
              </a:rPr>
              <a:t>（</a:t>
            </a:r>
            <a:r>
              <a:rPr lang="en-US" altLang="zh-CN" sz="1400" b="1" dirty="0" smtClean="0">
                <a:solidFill>
                  <a:srgbClr val="0070C0"/>
                </a:solidFill>
                <a:effectLst>
                  <a:outerShdw blurRad="38100" dist="38100" dir="2700000" algn="tl">
                    <a:srgbClr val="C0C0C0"/>
                  </a:outerShdw>
                </a:effectLst>
                <a:latin typeface="Arial" charset="0"/>
                <a:ea typeface="华文新魏" pitchFamily="2" charset="-122"/>
              </a:rPr>
              <a:t>AUX1</a:t>
            </a:r>
            <a:r>
              <a:rPr lang="zh-CN" altLang="en-US" sz="1400" b="1" dirty="0" smtClean="0">
                <a:solidFill>
                  <a:srgbClr val="0070C0"/>
                </a:solidFill>
                <a:effectLst>
                  <a:outerShdw blurRad="38100" dist="38100" dir="2700000" algn="tl">
                    <a:srgbClr val="C0C0C0"/>
                  </a:outerShdw>
                </a:effectLst>
                <a:latin typeface="Arial" charset="0"/>
                <a:ea typeface="华文新魏" pitchFamily="2" charset="-122"/>
              </a:rPr>
              <a:t>）</a:t>
            </a:r>
            <a:endParaRPr lang="zh-CN" altLang="en-US" sz="1400" b="1" dirty="0">
              <a:solidFill>
                <a:srgbClr val="0070C0"/>
              </a:solidFill>
              <a:effectLst>
                <a:outerShdw blurRad="38100" dist="38100" dir="2700000" algn="tl">
                  <a:srgbClr val="C0C0C0"/>
                </a:outerShdw>
              </a:effectLst>
              <a:latin typeface="Arial" charset="0"/>
              <a:ea typeface="华文新魏" pitchFamily="2" charset="-122"/>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100000">
              <a:srgbClr val="003B3B"/>
            </a:gs>
          </a:gsLst>
          <a:lin ang="2700000" scaled="1"/>
        </a:gra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476375" y="692150"/>
            <a:ext cx="5976938" cy="582613"/>
          </a:xfrm>
        </p:spPr>
        <p:txBody>
          <a:bodyPr/>
          <a:lstStyle/>
          <a:p>
            <a:pPr eaLnBrk="1" hangingPunct="1">
              <a:defRPr/>
            </a:pPr>
            <a:r>
              <a:rPr lang="zh-CN" altLang="en-US" sz="3800" b="1" dirty="0" smtClean="0">
                <a:ea typeface="楷体_GB2312" pitchFamily="49" charset="-122"/>
              </a:rPr>
              <a:t>三、生长延缓剂</a:t>
            </a:r>
          </a:p>
        </p:txBody>
      </p:sp>
      <p:sp>
        <p:nvSpPr>
          <p:cNvPr id="109571" name="Rectangle 3"/>
          <p:cNvSpPr>
            <a:spLocks noGrp="1" noChangeArrowheads="1"/>
          </p:cNvSpPr>
          <p:nvPr>
            <p:ph type="body" idx="1"/>
          </p:nvPr>
        </p:nvSpPr>
        <p:spPr>
          <a:xfrm>
            <a:off x="1403350" y="1989138"/>
            <a:ext cx="7200900" cy="4310062"/>
          </a:xfrm>
        </p:spPr>
        <p:txBody>
          <a:bodyPr/>
          <a:lstStyle/>
          <a:p>
            <a:pPr eaLnBrk="1" hangingPunct="1">
              <a:lnSpc>
                <a:spcPct val="170000"/>
              </a:lnSpc>
              <a:defRPr/>
            </a:pPr>
            <a:r>
              <a:rPr lang="en-US" altLang="zh-CN" smtClean="0">
                <a:ea typeface="楷体_GB2312" pitchFamily="49" charset="-122"/>
              </a:rPr>
              <a:t>ccc</a:t>
            </a:r>
            <a:r>
              <a:rPr lang="zh-CN" altLang="en-US" smtClean="0">
                <a:ea typeface="楷体_GB2312" pitchFamily="49" charset="-122"/>
              </a:rPr>
              <a:t>：</a:t>
            </a:r>
            <a:r>
              <a:rPr lang="zh-CN" altLang="en-US" sz="2400" smtClean="0">
                <a:ea typeface="楷体_GB2312" pitchFamily="49" charset="-122"/>
              </a:rPr>
              <a:t>使节间缩短，植株矮化，茎粗，叶色加深</a:t>
            </a:r>
          </a:p>
          <a:p>
            <a:pPr eaLnBrk="1" hangingPunct="1">
              <a:lnSpc>
                <a:spcPct val="170000"/>
              </a:lnSpc>
              <a:defRPr/>
            </a:pPr>
            <a:r>
              <a:rPr lang="en-US" altLang="zh-CN" smtClean="0">
                <a:ea typeface="楷体_GB2312" pitchFamily="49" charset="-122"/>
              </a:rPr>
              <a:t>pix</a:t>
            </a:r>
            <a:r>
              <a:rPr lang="zh-CN" altLang="en-US" smtClean="0">
                <a:ea typeface="楷体_GB2312" pitchFamily="49" charset="-122"/>
              </a:rPr>
              <a:t>：</a:t>
            </a:r>
            <a:r>
              <a:rPr lang="zh-CN" altLang="en-US" sz="2400" smtClean="0">
                <a:ea typeface="楷体_GB2312" pitchFamily="49" charset="-122"/>
              </a:rPr>
              <a:t>与</a:t>
            </a:r>
            <a:r>
              <a:rPr lang="en-US" altLang="zh-CN" sz="2400" smtClean="0">
                <a:ea typeface="楷体_GB2312" pitchFamily="49" charset="-122"/>
              </a:rPr>
              <a:t>CCC</a:t>
            </a:r>
            <a:r>
              <a:rPr lang="zh-CN" altLang="en-US" sz="2400" smtClean="0">
                <a:ea typeface="楷体_GB2312" pitchFamily="49" charset="-122"/>
              </a:rPr>
              <a:t>相似</a:t>
            </a:r>
          </a:p>
          <a:p>
            <a:pPr eaLnBrk="1" hangingPunct="1">
              <a:lnSpc>
                <a:spcPct val="170000"/>
              </a:lnSpc>
              <a:defRPr/>
            </a:pPr>
            <a:r>
              <a:rPr lang="en-US" altLang="zh-CN" smtClean="0">
                <a:ea typeface="楷体_GB2312" pitchFamily="49" charset="-122"/>
              </a:rPr>
              <a:t>B9</a:t>
            </a:r>
            <a:r>
              <a:rPr lang="zh-CN" altLang="en-US" smtClean="0">
                <a:ea typeface="楷体_GB2312" pitchFamily="49" charset="-122"/>
              </a:rPr>
              <a:t>：</a:t>
            </a:r>
            <a:r>
              <a:rPr lang="zh-CN" altLang="en-US" sz="2400" smtClean="0">
                <a:ea typeface="楷体_GB2312" pitchFamily="49" charset="-122"/>
              </a:rPr>
              <a:t>防止落果，人工整枝等。</a:t>
            </a:r>
          </a:p>
          <a:p>
            <a:pPr eaLnBrk="1" hangingPunct="1">
              <a:lnSpc>
                <a:spcPct val="170000"/>
              </a:lnSpc>
              <a:defRPr/>
            </a:pPr>
            <a:r>
              <a:rPr lang="en-US" altLang="zh-CN" smtClean="0">
                <a:ea typeface="楷体_GB2312" pitchFamily="49" charset="-122"/>
              </a:rPr>
              <a:t>PP333</a:t>
            </a:r>
            <a:r>
              <a:rPr lang="zh-CN" altLang="en-US" smtClean="0">
                <a:ea typeface="楷体_GB2312" pitchFamily="49" charset="-122"/>
              </a:rPr>
              <a:t>：</a:t>
            </a:r>
            <a:r>
              <a:rPr lang="zh-CN" altLang="en-US" sz="2400" smtClean="0">
                <a:ea typeface="楷体_GB2312" pitchFamily="49" charset="-122"/>
              </a:rPr>
              <a:t>促进开花，抑制营养生长，抗倒伏。</a:t>
            </a:r>
            <a:r>
              <a:rPr lang="zh-CN" altLang="en-US" smtClean="0">
                <a:ea typeface="楷体_GB2312" pitchFamily="49" charset="-122"/>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19"/>
          <p:cNvPicPr>
            <a:picLocks noChangeAspect="1" noChangeArrowheads="1"/>
          </p:cNvPicPr>
          <p:nvPr/>
        </p:nvPicPr>
        <p:blipFill>
          <a:blip r:embed="rId2" cstate="print"/>
          <a:srcRect/>
          <a:stretch>
            <a:fillRect/>
          </a:stretch>
        </p:blipFill>
        <p:spPr bwMode="auto">
          <a:xfrm>
            <a:off x="1476375" y="333375"/>
            <a:ext cx="6337300" cy="62849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52.jpg"/>
          <p:cNvPicPr>
            <a:picLocks noChangeAspect="1"/>
          </p:cNvPicPr>
          <p:nvPr/>
        </p:nvPicPr>
        <p:blipFill>
          <a:blip r:embed="rId2"/>
          <a:stretch>
            <a:fillRect/>
          </a:stretch>
        </p:blipFill>
        <p:spPr>
          <a:xfrm>
            <a:off x="857224" y="71414"/>
            <a:ext cx="6357982" cy="6686699"/>
          </a:xfrm>
          <a:prstGeom prst="rect">
            <a:avLst/>
          </a:prstGeom>
        </p:spPr>
      </p:pic>
      <p:sp>
        <p:nvSpPr>
          <p:cNvPr id="3" name="TextBox 2"/>
          <p:cNvSpPr txBox="1"/>
          <p:nvPr/>
        </p:nvSpPr>
        <p:spPr bwMode="auto">
          <a:xfrm>
            <a:off x="4214810" y="3786190"/>
            <a:ext cx="3643306" cy="2031325"/>
          </a:xfrm>
          <a:prstGeom prst="rect">
            <a:avLst/>
          </a:prstGeom>
          <a:noFill/>
          <a:ln w="9525">
            <a:noFill/>
            <a:miter lim="800000"/>
            <a:headEnd/>
            <a:tailEnd/>
          </a:ln>
          <a:effectLst/>
        </p:spPr>
        <p:txBody>
          <a:bodyPr vert="horz" wrap="square" rtlCol="0">
            <a:spAutoFit/>
          </a:bodyPr>
          <a:lstStyle/>
          <a:p>
            <a:pPr>
              <a:lnSpc>
                <a:spcPct val="150000"/>
              </a:lnSpc>
              <a:spcBef>
                <a:spcPct val="50000"/>
              </a:spcBef>
            </a:pPr>
            <a:r>
              <a:rPr lang="zh-CN" altLang="en-US" b="1" dirty="0" smtClean="0">
                <a:solidFill>
                  <a:srgbClr val="FF0000"/>
                </a:solidFill>
                <a:effectLst>
                  <a:outerShdw blurRad="38100" dist="38100" dir="2700000" algn="tl">
                    <a:srgbClr val="C0C0C0"/>
                  </a:outerShdw>
                </a:effectLst>
                <a:latin typeface="Arial" charset="0"/>
                <a:ea typeface="华文新魏" pitchFamily="2" charset="-122"/>
              </a:rPr>
              <a:t>囊泡转运和其他蛋白的协助是</a:t>
            </a:r>
            <a:r>
              <a:rPr lang="en-US" altLang="zh-CN" b="1" dirty="0" smtClean="0">
                <a:solidFill>
                  <a:srgbClr val="FF0000"/>
                </a:solidFill>
                <a:effectLst>
                  <a:outerShdw blurRad="38100" dist="38100" dir="2700000" algn="tl">
                    <a:srgbClr val="C0C0C0"/>
                  </a:outerShdw>
                </a:effectLst>
                <a:latin typeface="Arial" charset="0"/>
                <a:ea typeface="华文新魏" pitchFamily="2" charset="-122"/>
              </a:rPr>
              <a:t>PIN</a:t>
            </a:r>
            <a:r>
              <a:rPr lang="zh-CN" altLang="en-US" b="1" dirty="0" smtClean="0">
                <a:solidFill>
                  <a:srgbClr val="FF0000"/>
                </a:solidFill>
                <a:effectLst>
                  <a:outerShdw blurRad="38100" dist="38100" dir="2700000" algn="tl">
                    <a:srgbClr val="C0C0C0"/>
                  </a:outerShdw>
                </a:effectLst>
                <a:latin typeface="Arial" charset="0"/>
                <a:ea typeface="华文新魏" pitchFamily="2" charset="-122"/>
              </a:rPr>
              <a:t>精确定位的关键机制</a:t>
            </a:r>
            <a:endParaRPr lang="zh-CN" altLang="en-US" b="1" dirty="0">
              <a:solidFill>
                <a:srgbClr val="FF0000"/>
              </a:solidFill>
              <a:effectLst>
                <a:outerShdw blurRad="38100" dist="38100" dir="2700000" algn="tl">
                  <a:srgbClr val="C0C0C0"/>
                </a:outerShdw>
              </a:effectLst>
              <a:latin typeface="Arial" charset="0"/>
              <a:ea typeface="华文新魏" pitchFamily="2" charset="-122"/>
            </a:endParaRPr>
          </a:p>
        </p:txBody>
      </p:sp>
    </p:spTree>
  </p:cSld>
  <p:clrMapOvr>
    <a:masterClrMapping/>
  </p:clrMapOvr>
  <p:transition spd="med"/>
  <p:timing>
    <p:tnLst>
      <p:par>
        <p:cTn id="1" dur="indefinite" restart="never" nodeType="tmRoot"/>
      </p:par>
    </p:tnLst>
  </p:timing>
</p:sld>
</file>

<file path=ppt/theme/_rels/theme15.xml.rels><?xml version="1.0" encoding="UTF-8" standalone="yes"?>
<Relationships xmlns="http://schemas.openxmlformats.org/package/2006/relationships"><Relationship Id="rId1" Type="http://schemas.openxmlformats.org/officeDocument/2006/relationships/image" Target="../media/image5.jpeg"/></Relationships>
</file>

<file path=ppt/theme/_rels/them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txDef>
      <a:spPr bwMode="auto">
        <a:noFill/>
        <a:ln w="9525">
          <a:noFill/>
          <a:miter lim="800000"/>
          <a:headEnd/>
          <a:tailEnd/>
        </a:ln>
        <a:effectLst/>
      </a:spPr>
      <a:bodyPr wrap="square">
        <a:spAutoFit/>
      </a:bodyPr>
      <a:lstStyle>
        <a:defPPr>
          <a:lnSpc>
            <a:spcPts val="1800"/>
          </a:lnSpc>
          <a:spcBef>
            <a:spcPct val="50000"/>
          </a:spcBef>
          <a:defRPr sz="1400" b="1" dirty="0">
            <a:solidFill>
              <a:srgbClr val="FF0000"/>
            </a:solidFill>
            <a:effectLst>
              <a:outerShdw blurRad="38100" dist="38100" dir="2700000" algn="tl">
                <a:srgbClr val="C0C0C0"/>
              </a:outerShdw>
            </a:effectLst>
            <a:latin typeface="Arial" charset="0"/>
            <a:ea typeface="华文新魏" pitchFamily="2" charset="-122"/>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INTL">
  <a:themeElements>
    <a:clrScheme name="INT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fontScheme name="INTL">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INT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EASHORE">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EASHORE">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SEASHORE 1">
        <a:dk1>
          <a:srgbClr val="336699"/>
        </a:dk1>
        <a:lt1>
          <a:srgbClr val="CCCCFF"/>
        </a:lt1>
        <a:dk2>
          <a:srgbClr val="DDDDDD"/>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SEASHORE 2">
        <a:dk1>
          <a:srgbClr val="336699"/>
        </a:dk1>
        <a:lt1>
          <a:srgbClr val="CCCCFF"/>
        </a:lt1>
        <a:dk2>
          <a:srgbClr val="000000"/>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SEASHORE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EAEAEA"/>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alloons">
  <a:themeElements>
    <a:clrScheme name="顶峰">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alloons">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EMBOSSED">
  <a:themeElements>
    <a:clrScheme name="EMBOSSED 1">
      <a:dk1>
        <a:srgbClr val="009999"/>
      </a:dk1>
      <a:lt1>
        <a:srgbClr val="FFFFFF"/>
      </a:lt1>
      <a:dk2>
        <a:srgbClr val="00CCCC"/>
      </a:dk2>
      <a:lt2>
        <a:srgbClr val="FFFF00"/>
      </a:lt2>
      <a:accent1>
        <a:srgbClr val="9999FF"/>
      </a:accent1>
      <a:accent2>
        <a:srgbClr val="FF9933"/>
      </a:accent2>
      <a:accent3>
        <a:srgbClr val="AAE2E2"/>
      </a:accent3>
      <a:accent4>
        <a:srgbClr val="DADADA"/>
      </a:accent4>
      <a:accent5>
        <a:srgbClr val="CACAFF"/>
      </a:accent5>
      <a:accent6>
        <a:srgbClr val="E78A2D"/>
      </a:accent6>
      <a:hlink>
        <a:srgbClr val="FFCC00"/>
      </a:hlink>
      <a:folHlink>
        <a:srgbClr val="00FFFF"/>
      </a:folHlink>
    </a:clrScheme>
    <a:fontScheme name="EMBOSSED">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EMBOSSED 1">
        <a:dk1>
          <a:srgbClr val="009999"/>
        </a:dk1>
        <a:lt1>
          <a:srgbClr val="FFFFFF"/>
        </a:lt1>
        <a:dk2>
          <a:srgbClr val="00CCCC"/>
        </a:dk2>
        <a:lt2>
          <a:srgbClr val="FFFF00"/>
        </a:lt2>
        <a:accent1>
          <a:srgbClr val="9999FF"/>
        </a:accent1>
        <a:accent2>
          <a:srgbClr val="FF9933"/>
        </a:accent2>
        <a:accent3>
          <a:srgbClr val="AAE2E2"/>
        </a:accent3>
        <a:accent4>
          <a:srgbClr val="DADADA"/>
        </a:accent4>
        <a:accent5>
          <a:srgbClr val="CACAFF"/>
        </a:accent5>
        <a:accent6>
          <a:srgbClr val="E78A2D"/>
        </a:accent6>
        <a:hlink>
          <a:srgbClr val="FFCC00"/>
        </a:hlink>
        <a:folHlink>
          <a:srgbClr val="00FFFF"/>
        </a:folHlink>
      </a:clrScheme>
      <a:clrMap bg1="dk2" tx1="lt1" bg2="dk1" tx2="lt2" accent1="accent1" accent2="accent2" accent3="accent3" accent4="accent4" accent5="accent5" accent6="accent6" hlink="hlink" folHlink="folHlink"/>
    </a:extraClrScheme>
    <a:extraClrScheme>
      <a:clrScheme name="EMBOSSED 2">
        <a:dk1>
          <a:srgbClr val="000000"/>
        </a:dk1>
        <a:lt1>
          <a:srgbClr val="79D1C4"/>
        </a:lt1>
        <a:dk2>
          <a:srgbClr val="000000"/>
        </a:dk2>
        <a:lt2>
          <a:srgbClr val="FFFFFF"/>
        </a:lt2>
        <a:accent1>
          <a:srgbClr val="33CCFF"/>
        </a:accent1>
        <a:accent2>
          <a:srgbClr val="0099CC"/>
        </a:accent2>
        <a:accent3>
          <a:srgbClr val="BEE5DE"/>
        </a:accent3>
        <a:accent4>
          <a:srgbClr val="000000"/>
        </a:accent4>
        <a:accent5>
          <a:srgbClr val="ADE2FF"/>
        </a:accent5>
        <a:accent6>
          <a:srgbClr val="008AB9"/>
        </a:accent6>
        <a:hlink>
          <a:srgbClr val="FF99CC"/>
        </a:hlink>
        <a:folHlink>
          <a:srgbClr val="00FFCC"/>
        </a:folHlink>
      </a:clrScheme>
      <a:clrMap bg1="lt1" tx1="dk1" bg2="lt2" tx2="dk2" accent1="accent1" accent2="accent2" accent3="accent3" accent4="accent4" accent5="accent5" accent6="accent6" hlink="hlink" folHlink="folHlink"/>
    </a:extraClrScheme>
    <a:extraClrScheme>
      <a:clrScheme name="EMBOSSED 3">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Netwo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1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PARKLE">
  <a:themeElements>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fontScheme name="SPARKL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SPARKLE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SPARKLE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RICOLOR">
  <a:themeElements>
    <a:clrScheme name="TRICOLOR 2">
      <a:dk1>
        <a:srgbClr val="006666"/>
      </a:dk1>
      <a:lt1>
        <a:srgbClr val="FFFFCC"/>
      </a:lt1>
      <a:dk2>
        <a:srgbClr val="008080"/>
      </a:dk2>
      <a:lt2>
        <a:srgbClr val="CCECFF"/>
      </a:lt2>
      <a:accent1>
        <a:srgbClr val="3399FF"/>
      </a:accent1>
      <a:accent2>
        <a:srgbClr val="00CCCC"/>
      </a:accent2>
      <a:accent3>
        <a:srgbClr val="AAC0C0"/>
      </a:accent3>
      <a:accent4>
        <a:srgbClr val="DADAAE"/>
      </a:accent4>
      <a:accent5>
        <a:srgbClr val="ADCAFF"/>
      </a:accent5>
      <a:accent6>
        <a:srgbClr val="00B9B9"/>
      </a:accent6>
      <a:hlink>
        <a:srgbClr val="CC00CC"/>
      </a:hlink>
      <a:folHlink>
        <a:srgbClr val="B2B2B2"/>
      </a:folHlink>
    </a:clrScheme>
    <a:fontScheme name="TRICOLO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TRICOLOR 1">
        <a:dk1>
          <a:srgbClr val="000000"/>
        </a:dk1>
        <a:lt1>
          <a:srgbClr val="FFCC66"/>
        </a:lt1>
        <a:dk2>
          <a:srgbClr val="000000"/>
        </a:dk2>
        <a:lt2>
          <a:srgbClr val="996600"/>
        </a:lt2>
        <a:accent1>
          <a:srgbClr val="CBCBCB"/>
        </a:accent1>
        <a:accent2>
          <a:srgbClr val="0066FF"/>
        </a:accent2>
        <a:accent3>
          <a:srgbClr val="FFE2B8"/>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RICOLOR 2">
        <a:dk1>
          <a:srgbClr val="006666"/>
        </a:dk1>
        <a:lt1>
          <a:srgbClr val="FFFFCC"/>
        </a:lt1>
        <a:dk2>
          <a:srgbClr val="008080"/>
        </a:dk2>
        <a:lt2>
          <a:srgbClr val="CCECFF"/>
        </a:lt2>
        <a:accent1>
          <a:srgbClr val="3399FF"/>
        </a:accent1>
        <a:accent2>
          <a:srgbClr val="00CCCC"/>
        </a:accent2>
        <a:accent3>
          <a:srgbClr val="AAC0C0"/>
        </a:accent3>
        <a:accent4>
          <a:srgbClr val="DADAAE"/>
        </a:accent4>
        <a:accent5>
          <a:srgbClr val="ADCAFF"/>
        </a:accent5>
        <a:accent6>
          <a:srgbClr val="00B9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TRICOLOR 3">
        <a:dk1>
          <a:srgbClr val="000000"/>
        </a:dk1>
        <a:lt1>
          <a:srgbClr val="00FFFF"/>
        </a:lt1>
        <a:dk2>
          <a:srgbClr val="000066"/>
        </a:dk2>
        <a:lt2>
          <a:srgbClr val="FFFF99"/>
        </a:lt2>
        <a:accent1>
          <a:srgbClr val="CBCBCB"/>
        </a:accent1>
        <a:accent2>
          <a:srgbClr val="0066FF"/>
        </a:accent2>
        <a:accent3>
          <a:srgbClr val="AAAAB8"/>
        </a:accent3>
        <a:accent4>
          <a:srgbClr val="00DADA"/>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
      <a:clrScheme name="TRICOLOR 4">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ICOLOR 5">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RICOLOR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ICOLOR 7">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ICOLOR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1594</TotalTime>
  <Words>1556</Words>
  <Application>Microsoft Office PowerPoint</Application>
  <PresentationFormat>全屏显示(4:3)</PresentationFormat>
  <Paragraphs>180</Paragraphs>
  <Slides>70</Slides>
  <Notes>0</Notes>
  <HiddenSlides>0</HiddenSlides>
  <MMClips>0</MMClips>
  <ScaleCrop>false</ScaleCrop>
  <HeadingPairs>
    <vt:vector size="4" baseType="variant">
      <vt:variant>
        <vt:lpstr>主题</vt:lpstr>
      </vt:variant>
      <vt:variant>
        <vt:i4>16</vt:i4>
      </vt:variant>
      <vt:variant>
        <vt:lpstr>幻灯片标题</vt:lpstr>
      </vt:variant>
      <vt:variant>
        <vt:i4>70</vt:i4>
      </vt:variant>
    </vt:vector>
  </HeadingPairs>
  <TitlesOfParts>
    <vt:vector size="86" baseType="lpstr">
      <vt:lpstr>默认设计模板</vt:lpstr>
      <vt:lpstr>Crayons</vt:lpstr>
      <vt:lpstr>Blends</vt:lpstr>
      <vt:lpstr>Orbit</vt:lpstr>
      <vt:lpstr>Eclipse</vt:lpstr>
      <vt:lpstr>Shimmer</vt:lpstr>
      <vt:lpstr>Pixel</vt:lpstr>
      <vt:lpstr>SPARKLE</vt:lpstr>
      <vt:lpstr>TRICOLOR</vt:lpstr>
      <vt:lpstr>INTL</vt:lpstr>
      <vt:lpstr>SEASHORE</vt:lpstr>
      <vt:lpstr>Balloons</vt:lpstr>
      <vt:lpstr>EMBOSSED</vt:lpstr>
      <vt:lpstr>Network</vt:lpstr>
      <vt:lpstr>1_都市</vt:lpstr>
      <vt:lpstr>龙腾四海</vt:lpstr>
      <vt:lpstr>幻灯片 1</vt:lpstr>
      <vt:lpstr>第一节  生长素类</vt:lpstr>
      <vt:lpstr>幻灯片 3</vt:lpstr>
      <vt:lpstr>自由生长素和束缚生长素</vt:lpstr>
      <vt:lpstr>    生长素运输－两个运输系统</vt:lpstr>
      <vt:lpstr>幻灯片 6</vt:lpstr>
      <vt:lpstr>幻灯片 7</vt:lpstr>
      <vt:lpstr>幻灯片 8</vt:lpstr>
      <vt:lpstr>幻灯片 9</vt:lpstr>
      <vt:lpstr>幻灯片 10</vt:lpstr>
      <vt:lpstr>生长素的实际应用</vt:lpstr>
      <vt:lpstr>幻灯片 12</vt:lpstr>
      <vt:lpstr>幻灯片 13</vt:lpstr>
      <vt:lpstr>幻灯片 14</vt:lpstr>
      <vt:lpstr>幻灯片 15</vt:lpstr>
      <vt:lpstr>第二节  赤霉素</vt:lpstr>
      <vt:lpstr>一、赤霉素的结构</vt:lpstr>
      <vt:lpstr>幻灯片 18</vt:lpstr>
      <vt:lpstr>二、GA的作用机理</vt:lpstr>
      <vt:lpstr>三、GA的应用</vt:lpstr>
      <vt:lpstr>幻灯片 21</vt:lpstr>
      <vt:lpstr>幻灯片 22</vt:lpstr>
      <vt:lpstr>幻灯片 23</vt:lpstr>
      <vt:lpstr>幻灯片 24</vt:lpstr>
      <vt:lpstr>第三节     细胞分裂素</vt:lpstr>
      <vt:lpstr>一、细胞分裂素（CTK）的种类和化学结构</vt:lpstr>
      <vt:lpstr>幻灯片 27</vt:lpstr>
      <vt:lpstr>二、细胞分裂素的分布和运输</vt:lpstr>
      <vt:lpstr>三、CTK的生理作用</vt:lpstr>
      <vt:lpstr>幻灯片 30</vt:lpstr>
      <vt:lpstr>幻灯片 31</vt:lpstr>
      <vt:lpstr>幻灯片 32</vt:lpstr>
      <vt:lpstr>幻灯片 33</vt:lpstr>
      <vt:lpstr>细胞分裂素处理延缓叶片衰老</vt:lpstr>
      <vt:lpstr>幻灯片 35</vt:lpstr>
      <vt:lpstr>幻灯片 36</vt:lpstr>
      <vt:lpstr>幻灯片 37</vt:lpstr>
      <vt:lpstr>幻灯片 38</vt:lpstr>
      <vt:lpstr>一、乙烯的分布、生物合成和代谢</vt:lpstr>
      <vt:lpstr>幻灯片 40</vt:lpstr>
      <vt:lpstr>二、乙烯的生理作用</vt:lpstr>
      <vt:lpstr>幻灯片 42</vt:lpstr>
      <vt:lpstr>幻灯片 43</vt:lpstr>
      <vt:lpstr>幻灯片 44</vt:lpstr>
      <vt:lpstr>幻灯片 45</vt:lpstr>
      <vt:lpstr>幻灯片 46</vt:lpstr>
      <vt:lpstr>幻灯片 47</vt:lpstr>
      <vt:lpstr>幻灯片 48</vt:lpstr>
      <vt:lpstr>幻灯片 49</vt:lpstr>
      <vt:lpstr>第五节    脱落酸</vt:lpstr>
      <vt:lpstr>一、化学结构和代谢规律</vt:lpstr>
      <vt:lpstr>幻灯片 52</vt:lpstr>
      <vt:lpstr>幻灯片 53</vt:lpstr>
      <vt:lpstr>二、ABA的生理作用</vt:lpstr>
      <vt:lpstr>幻灯片 55</vt:lpstr>
      <vt:lpstr>幻灯片 56</vt:lpstr>
      <vt:lpstr>幻灯片 57</vt:lpstr>
      <vt:lpstr>第六节 其他天然的植物生长物质 </vt:lpstr>
      <vt:lpstr>一、油菜素甾醇类：（brassinosteroids, BR）</vt:lpstr>
      <vt:lpstr>幻灯片 60</vt:lpstr>
      <vt:lpstr>幻灯片 61</vt:lpstr>
      <vt:lpstr>二、水杨酸 （salicylic acid， SA）</vt:lpstr>
      <vt:lpstr>幻灯片 63</vt:lpstr>
      <vt:lpstr>三、茉莉酸 （jasmonic acid，JA）</vt:lpstr>
      <vt:lpstr>幻灯片 65</vt:lpstr>
      <vt:lpstr>四、多胺类  polyamines</vt:lpstr>
      <vt:lpstr>第七节   植物生长调节剂</vt:lpstr>
      <vt:lpstr>一、植物生长促进剂</vt:lpstr>
      <vt:lpstr>二、植物生长抑制剂</vt:lpstr>
      <vt:lpstr>三、生长延缓剂</vt:lpstr>
    </vt:vector>
  </TitlesOfParts>
  <Company>lopp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huang</dc:creator>
  <cp:lastModifiedBy>Administrator</cp:lastModifiedBy>
  <cp:revision>171</cp:revision>
  <dcterms:created xsi:type="dcterms:W3CDTF">2003-06-03T07:56:44Z</dcterms:created>
  <dcterms:modified xsi:type="dcterms:W3CDTF">2018-07-02T00:04:47Z</dcterms:modified>
</cp:coreProperties>
</file>